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6" r:id="rId5"/>
    <p:sldId id="258" r:id="rId6"/>
    <p:sldId id="257" r:id="rId7"/>
    <p:sldId id="261" r:id="rId8"/>
    <p:sldId id="259" r:id="rId9"/>
    <p:sldId id="345" r:id="rId10"/>
    <p:sldId id="348" r:id="rId11"/>
    <p:sldId id="349" r:id="rId12"/>
    <p:sldId id="332" r:id="rId13"/>
    <p:sldId id="297" r:id="rId14"/>
    <p:sldId id="304" r:id="rId15"/>
    <p:sldId id="305" r:id="rId16"/>
    <p:sldId id="306" r:id="rId17"/>
    <p:sldId id="307" r:id="rId18"/>
    <p:sldId id="309" r:id="rId19"/>
    <p:sldId id="310" r:id="rId20"/>
    <p:sldId id="334" r:id="rId21"/>
    <p:sldId id="312" r:id="rId22"/>
    <p:sldId id="314" r:id="rId23"/>
    <p:sldId id="315" r:id="rId24"/>
    <p:sldId id="316" r:id="rId25"/>
    <p:sldId id="317" r:id="rId26"/>
    <p:sldId id="336" r:id="rId27"/>
    <p:sldId id="337" r:id="rId28"/>
    <p:sldId id="339" r:id="rId29"/>
    <p:sldId id="340" r:id="rId30"/>
    <p:sldId id="338" r:id="rId31"/>
    <p:sldId id="341" r:id="rId32"/>
    <p:sldId id="342" r:id="rId33"/>
    <p:sldId id="274" r:id="rId34"/>
    <p:sldId id="273" r:id="rId35"/>
    <p:sldId id="272" r:id="rId36"/>
    <p:sldId id="33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3E"/>
    <a:srgbClr val="5A39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D560C8-F958-4EE5-BB97-FF051A6B9B7B}" v="64" dt="2019-10-31T12:34:21.9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874" autoAdjust="0"/>
  </p:normalViewPr>
  <p:slideViewPr>
    <p:cSldViewPr snapToGrid="0">
      <p:cViewPr varScale="1">
        <p:scale>
          <a:sx n="68" d="100"/>
          <a:sy n="68" d="100"/>
        </p:scale>
        <p:origin x="109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423051-5033-4EB4-B4E8-54BBC0FEF95C}" type="datetimeFigureOut">
              <a:rPr lang="en-US" smtClean="0"/>
              <a:t>12/8/2020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8C9797-1961-4903-9FF3-FBD0C701D800}" type="slidenum">
              <a:rPr lang="en-US" smtClean="0"/>
              <a:t>‹#›</a:t>
            </a:fld>
            <a:endParaRPr lang="en-US"/>
          </a:p>
        </p:txBody>
      </p:sp>
    </p:spTree>
    <p:extLst>
      <p:ext uri="{BB962C8B-B14F-4D97-AF65-F5344CB8AC3E}">
        <p14:creationId xmlns:p14="http://schemas.microsoft.com/office/powerpoint/2010/main" val="1568369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manadiario-serginho.blogspot.com/2014/01/abraham-y-lot-dos-clases-de-creyentes.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4494A9-D7C6-465E-A913-491587F47DAB}" type="slidenum">
              <a:rPr lang="en-US" smtClean="0"/>
              <a:t>2</a:t>
            </a:fld>
            <a:endParaRPr lang="en-US"/>
          </a:p>
        </p:txBody>
      </p:sp>
    </p:spTree>
    <p:extLst>
      <p:ext uri="{BB962C8B-B14F-4D97-AF65-F5344CB8AC3E}">
        <p14:creationId xmlns:p14="http://schemas.microsoft.com/office/powerpoint/2010/main" val="261291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i="1" kern="1200" dirty="0">
                <a:solidFill>
                  <a:schemeClr val="tx1"/>
                </a:solidFill>
                <a:effectLst/>
                <a:latin typeface="+mn-lt"/>
                <a:ea typeface="+mn-ea"/>
                <a:cs typeface="+mn-cs"/>
              </a:rPr>
              <a:t>De </a:t>
            </a:r>
            <a:r>
              <a:rPr lang="es-MX" sz="1200" i="1" kern="1200" dirty="0" err="1">
                <a:solidFill>
                  <a:schemeClr val="tx1"/>
                </a:solidFill>
                <a:effectLst/>
                <a:latin typeface="+mn-lt"/>
                <a:ea typeface="+mn-ea"/>
                <a:cs typeface="+mn-cs"/>
              </a:rPr>
              <a:t>Ur</a:t>
            </a:r>
            <a:r>
              <a:rPr lang="es-MX" sz="1200" i="1" kern="1200" dirty="0">
                <a:solidFill>
                  <a:schemeClr val="tx1"/>
                </a:solidFill>
                <a:effectLst/>
                <a:latin typeface="+mn-lt"/>
                <a:ea typeface="+mn-ea"/>
                <a:cs typeface="+mn-cs"/>
              </a:rPr>
              <a:t> de los caldeos, Llegaron a </a:t>
            </a:r>
            <a:r>
              <a:rPr lang="es-MX" sz="1200" i="1" kern="1200" dirty="0" err="1">
                <a:solidFill>
                  <a:schemeClr val="tx1"/>
                </a:solidFill>
                <a:effectLst/>
                <a:latin typeface="+mn-lt"/>
                <a:ea typeface="+mn-ea"/>
                <a:cs typeface="+mn-cs"/>
              </a:rPr>
              <a:t>Jarán</a:t>
            </a:r>
            <a:r>
              <a:rPr lang="es-MX" sz="1200" i="1" kern="1200" dirty="0">
                <a:solidFill>
                  <a:schemeClr val="tx1"/>
                </a:solidFill>
                <a:effectLst/>
                <a:latin typeface="+mn-lt"/>
                <a:ea typeface="+mn-ea"/>
                <a:cs typeface="+mn-cs"/>
              </a:rPr>
              <a:t>; Después a la tierra de Canaán; </a:t>
            </a:r>
            <a:r>
              <a:rPr lang="es-MX" sz="1200" i="1" kern="1200" dirty="0" err="1">
                <a:solidFill>
                  <a:schemeClr val="tx1"/>
                </a:solidFill>
                <a:effectLst/>
                <a:latin typeface="+mn-lt"/>
                <a:ea typeface="+mn-ea"/>
                <a:cs typeface="+mn-cs"/>
              </a:rPr>
              <a:t>Siquem</a:t>
            </a:r>
            <a:r>
              <a:rPr lang="es-MX" sz="1200" i="1" kern="1200" dirty="0">
                <a:solidFill>
                  <a:schemeClr val="tx1"/>
                </a:solidFill>
                <a:effectLst/>
                <a:latin typeface="+mn-lt"/>
                <a:ea typeface="+mn-ea"/>
                <a:cs typeface="+mn-cs"/>
              </a:rPr>
              <a:t>, hasta el encino de More; Betel; a un monte al oriente de Betel; hacia el Néguev; Se fueron a Egipto</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u="sng" kern="1200" dirty="0">
              <a:solidFill>
                <a:schemeClr val="tx1"/>
              </a:solidFill>
              <a:effectLst/>
              <a:latin typeface="+mn-lt"/>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u="sng" kern="1200" dirty="0">
              <a:solidFill>
                <a:schemeClr val="tx1"/>
              </a:solidFill>
              <a:effectLst/>
              <a:latin typeface="+mn-lt"/>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u="sng" kern="1200" dirty="0">
                <a:solidFill>
                  <a:schemeClr val="tx1"/>
                </a:solidFill>
                <a:effectLst/>
                <a:latin typeface="+mn-lt"/>
                <a:ea typeface="+mn-ea"/>
                <a:cs typeface="+mn-cs"/>
                <a:hlinkClick r:id="rId3"/>
              </a:rPr>
              <a:t>https://manadiario-serginho.blogspot.com/2014/01/abraham-y-lot-dos-clases-de-creyentes.html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12</a:t>
            </a:fld>
            <a:endParaRPr lang="en-US"/>
          </a:p>
        </p:txBody>
      </p:sp>
    </p:spTree>
    <p:extLst>
      <p:ext uri="{BB962C8B-B14F-4D97-AF65-F5344CB8AC3E}">
        <p14:creationId xmlns:p14="http://schemas.microsoft.com/office/powerpoint/2010/main" val="461843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i="1" kern="1200" dirty="0">
                <a:solidFill>
                  <a:schemeClr val="tx1"/>
                </a:solidFill>
                <a:effectLst/>
                <a:latin typeface="+mn-lt"/>
                <a:ea typeface="+mn-ea"/>
                <a:cs typeface="+mn-cs"/>
              </a:rPr>
              <a:t>Ya estamos unos siglos después del diluvio. </a:t>
            </a:r>
            <a:endParaRPr lang="en-US" sz="1200" kern="1200" dirty="0">
              <a:solidFill>
                <a:schemeClr val="tx1"/>
              </a:solidFill>
              <a:effectLst/>
              <a:latin typeface="+mn-lt"/>
              <a:ea typeface="+mn-ea"/>
              <a:cs typeface="+mn-cs"/>
            </a:endParaRPr>
          </a:p>
          <a:p>
            <a:r>
              <a:rPr lang="en-US" i="1" dirty="0"/>
              <a:t>Se </a:t>
            </a:r>
            <a:r>
              <a:rPr lang="en-US" i="1" dirty="0" err="1"/>
              <a:t>calcula</a:t>
            </a:r>
            <a:r>
              <a:rPr lang="en-US" i="1" dirty="0"/>
              <a:t> que Abram </a:t>
            </a:r>
            <a:r>
              <a:rPr lang="en-US" i="1" dirty="0" err="1"/>
              <a:t>vivió</a:t>
            </a:r>
            <a:r>
              <a:rPr lang="en-US" i="1" dirty="0"/>
              <a:t> </a:t>
            </a:r>
            <a:r>
              <a:rPr lang="en-US" i="1" dirty="0" err="1"/>
              <a:t>unos</a:t>
            </a:r>
            <a:r>
              <a:rPr lang="en-US" i="1" dirty="0"/>
              <a:t> 2000 </a:t>
            </a:r>
            <a:r>
              <a:rPr lang="en-US" i="1" dirty="0" err="1"/>
              <a:t>años</a:t>
            </a:r>
            <a:r>
              <a:rPr lang="en-US" i="1" dirty="0"/>
              <a:t> antes de Cristo.</a:t>
            </a:r>
          </a:p>
        </p:txBody>
      </p:sp>
      <p:sp>
        <p:nvSpPr>
          <p:cNvPr id="4" name="Slide Number Placeholder 3"/>
          <p:cNvSpPr>
            <a:spLocks noGrp="1"/>
          </p:cNvSpPr>
          <p:nvPr>
            <p:ph type="sldNum" sz="quarter" idx="5"/>
          </p:nvPr>
        </p:nvSpPr>
        <p:spPr/>
        <p:txBody>
          <a:bodyPr/>
          <a:lstStyle/>
          <a:p>
            <a:fld id="{0E0DDA12-0DF9-4C99-8EAA-B152B09A12C8}" type="slidenum">
              <a:rPr lang="en-US" smtClean="0"/>
              <a:t>13</a:t>
            </a:fld>
            <a:endParaRPr lang="en-US"/>
          </a:p>
        </p:txBody>
      </p:sp>
    </p:spTree>
    <p:extLst>
      <p:ext uri="{BB962C8B-B14F-4D97-AF65-F5344CB8AC3E}">
        <p14:creationId xmlns:p14="http://schemas.microsoft.com/office/powerpoint/2010/main" val="4136774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i="1" kern="1200" dirty="0">
                <a:solidFill>
                  <a:schemeClr val="tx1"/>
                </a:solidFill>
                <a:effectLst/>
                <a:latin typeface="+mn-lt"/>
                <a:ea typeface="+mn-ea"/>
                <a:cs typeface="+mn-cs"/>
              </a:rPr>
              <a:t>¿Abram confiará en las promesas de Dios?  ¿Dios cumplirá?</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14</a:t>
            </a:fld>
            <a:endParaRPr lang="en-US"/>
          </a:p>
        </p:txBody>
      </p:sp>
    </p:spTree>
    <p:extLst>
      <p:ext uri="{BB962C8B-B14F-4D97-AF65-F5344CB8AC3E}">
        <p14:creationId xmlns:p14="http://schemas.microsoft.com/office/powerpoint/2010/main" val="3788570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Deje que cuenten la historia.  Solo hay que guiarlos cuando se desvíen, se confunden, o pasan por alto algo de importancia.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15</a:t>
            </a:fld>
            <a:endParaRPr lang="en-US"/>
          </a:p>
        </p:txBody>
      </p:sp>
    </p:spTree>
    <p:extLst>
      <p:ext uri="{BB962C8B-B14F-4D97-AF65-F5344CB8AC3E}">
        <p14:creationId xmlns:p14="http://schemas.microsoft.com/office/powerpoint/2010/main" val="2701315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Abram sí confía en el Señor.  Deja su hogar, su familia extendida, y ya no era hombre joven para ir a Canaán.   </a:t>
            </a:r>
          </a:p>
          <a:p>
            <a:r>
              <a:rPr lang="es-ES" dirty="0"/>
              <a:t>b.	Aun cuando la fe de Abram se flaquea, el Señor sigue fiel.  Todavía no vemos el cumplimiento de las promesas de Dios, pero Dios toma acción al efecto (protegiéndolos en Egipto). </a:t>
            </a: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16</a:t>
            </a:fld>
            <a:endParaRPr lang="en-US"/>
          </a:p>
        </p:txBody>
      </p:sp>
    </p:spTree>
    <p:extLst>
      <p:ext uri="{BB962C8B-B14F-4D97-AF65-F5344CB8AC3E}">
        <p14:creationId xmlns:p14="http://schemas.microsoft.com/office/powerpoint/2010/main" val="2761478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kern="1200" dirty="0">
                <a:solidFill>
                  <a:schemeClr val="tx1"/>
                </a:solidFill>
                <a:effectLst/>
                <a:latin typeface="+mn-lt"/>
                <a:ea typeface="+mn-ea"/>
                <a:cs typeface="+mn-cs"/>
              </a:rPr>
              <a:t>Dios llamó a Abram y a su familia a Canaán, donde prometió bendecirlos y protegerlos.</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E0DDA12-0DF9-4C99-8EAA-B152B09A12C8}" type="slidenum">
              <a:rPr lang="en-US" smtClean="0"/>
              <a:t>18</a:t>
            </a:fld>
            <a:endParaRPr lang="en-US"/>
          </a:p>
        </p:txBody>
      </p:sp>
    </p:spTree>
    <p:extLst>
      <p:ext uri="{BB962C8B-B14F-4D97-AF65-F5344CB8AC3E}">
        <p14:creationId xmlns:p14="http://schemas.microsoft.com/office/powerpoint/2010/main" val="3560950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i="1" kern="1200" dirty="0">
                <a:solidFill>
                  <a:schemeClr val="tx1"/>
                </a:solidFill>
                <a:effectLst/>
                <a:latin typeface="+mn-lt"/>
                <a:ea typeface="+mn-ea"/>
                <a:cs typeface="+mn-cs"/>
              </a:rPr>
              <a:t>Como Abram yo también tengo miedo y dudo a veces de que Dios me puede proteger a mí y a mis seres queridos.</a:t>
            </a: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19</a:t>
            </a:fld>
            <a:endParaRPr lang="en-US"/>
          </a:p>
        </p:txBody>
      </p:sp>
    </p:spTree>
    <p:extLst>
      <p:ext uri="{BB962C8B-B14F-4D97-AF65-F5344CB8AC3E}">
        <p14:creationId xmlns:p14="http://schemas.microsoft.com/office/powerpoint/2010/main" val="2398010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i="1" kern="1200" dirty="0">
                <a:solidFill>
                  <a:schemeClr val="tx1"/>
                </a:solidFill>
                <a:effectLst/>
                <a:latin typeface="+mn-lt"/>
                <a:ea typeface="+mn-ea"/>
                <a:cs typeface="+mn-cs"/>
              </a:rPr>
              <a:t>Dios le dio a Abraham un nuevo hogar donde prometió bendecirlo y protegerlo. Incluso protegió a Abraham en Egipto cuando dudaba de Dios. En lecciones futuras aprenderemos más sobre el amor de Dios para nosotros a través del Salvador Jesucristo que Dios prometió a Abraham y a sus descendientes.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20</a:t>
            </a:fld>
            <a:endParaRPr lang="en-US"/>
          </a:p>
        </p:txBody>
      </p:sp>
    </p:spTree>
    <p:extLst>
      <p:ext uri="{BB962C8B-B14F-4D97-AF65-F5344CB8AC3E}">
        <p14:creationId xmlns:p14="http://schemas.microsoft.com/office/powerpoint/2010/main" val="3181439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kern="1200" dirty="0">
                <a:solidFill>
                  <a:schemeClr val="tx1"/>
                </a:solidFill>
                <a:effectLst/>
                <a:latin typeface="+mn-lt"/>
                <a:ea typeface="+mn-ea"/>
                <a:cs typeface="+mn-cs"/>
              </a:rPr>
              <a:t>Dios quiere que confiemos en él en cada situación, aun cuando somos amenazados o desafiados a hacer grandes cosas.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21</a:t>
            </a:fld>
            <a:endParaRPr lang="en-US"/>
          </a:p>
        </p:txBody>
      </p:sp>
    </p:spTree>
    <p:extLst>
      <p:ext uri="{BB962C8B-B14F-4D97-AF65-F5344CB8AC3E}">
        <p14:creationId xmlns:p14="http://schemas.microsoft.com/office/powerpoint/2010/main" val="3667078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kern="1200" dirty="0">
                <a:solidFill>
                  <a:schemeClr val="tx1"/>
                </a:solidFill>
                <a:effectLst/>
                <a:latin typeface="+mn-lt"/>
                <a:ea typeface="+mn-ea"/>
                <a:cs typeface="+mn-cs"/>
              </a:rPr>
              <a:t>¿Antes de un gran cambio en la vida?</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22</a:t>
            </a:fld>
            <a:endParaRPr lang="en-US"/>
          </a:p>
        </p:txBody>
      </p:sp>
    </p:spTree>
    <p:extLst>
      <p:ext uri="{BB962C8B-B14F-4D97-AF65-F5344CB8AC3E}">
        <p14:creationId xmlns:p14="http://schemas.microsoft.com/office/powerpoint/2010/main" val="84052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Saludos</a:t>
            </a:r>
            <a:r>
              <a:rPr lang="en-US" dirty="0"/>
              <a:t>, </a:t>
            </a:r>
            <a:r>
              <a:rPr lang="en-US" dirty="0" err="1"/>
              <a:t>bienvenidos</a:t>
            </a:r>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3</a:t>
            </a:fld>
            <a:endParaRPr lang="en-US"/>
          </a:p>
        </p:txBody>
      </p:sp>
    </p:spTree>
    <p:extLst>
      <p:ext uri="{BB962C8B-B14F-4D97-AF65-F5344CB8AC3E}">
        <p14:creationId xmlns:p14="http://schemas.microsoft.com/office/powerpoint/2010/main" val="2419409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1.	Obedecieron, sin entender al cien lo que les esperaba.</a:t>
            </a:r>
          </a:p>
          <a:p>
            <a:r>
              <a:rPr lang="es-ES" dirty="0"/>
              <a:t>2.	Obedeció Abraham, dejó su tierra natal, porque anhelaba ver la ciudad celestial.  </a:t>
            </a:r>
          </a:p>
          <a:p>
            <a:r>
              <a:rPr lang="es-ES" dirty="0"/>
              <a:t>3.	Por la fe, Sara recibió fuerzas para tener a un hijo, aun en su vejez.</a:t>
            </a:r>
          </a:p>
          <a:p>
            <a:r>
              <a:rPr lang="es-ES" dirty="0"/>
              <a:t>4.	No vieron el cumplimiento de todas las promesas en su vida terrenal.</a:t>
            </a: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28</a:t>
            </a:fld>
            <a:endParaRPr lang="en-US"/>
          </a:p>
        </p:txBody>
      </p:sp>
    </p:spTree>
    <p:extLst>
      <p:ext uri="{BB962C8B-B14F-4D97-AF65-F5344CB8AC3E}">
        <p14:creationId xmlns:p14="http://schemas.microsoft.com/office/powerpoint/2010/main" val="2730821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En este paso, hacemos cinco preguntas para reforzar y aplicar la palabra de Dios a nuestros corazones y a nuestras vidas.  </a:t>
            </a:r>
            <a:endParaRPr lang="en-US" sz="1200" kern="1200" dirty="0">
              <a:solidFill>
                <a:schemeClr val="tx1"/>
              </a:solidFill>
              <a:effectLst/>
              <a:latin typeface="+mn-lt"/>
              <a:ea typeface="+mn-ea"/>
              <a:cs typeface="+mn-cs"/>
            </a:endParaRPr>
          </a:p>
          <a:p>
            <a:endParaRPr lang="en-US" dirty="0"/>
          </a:p>
          <a:p>
            <a:r>
              <a:rPr lang="es-ES" b="1" dirty="0"/>
              <a:t>1.	¿De qué se trata la historia?</a:t>
            </a:r>
          </a:p>
          <a:p>
            <a:pPr lvl="1"/>
            <a:r>
              <a:rPr lang="es-ES" dirty="0"/>
              <a:t>a.	Con esta pregunta queremos identificar el punto clave de la historia en pocas palabras.  Hay que ir al grano.  La intención NO es soltar todo un sermón.  Lo esencial, nada más.</a:t>
            </a:r>
          </a:p>
          <a:p>
            <a:r>
              <a:rPr lang="es-ES" b="1" dirty="0"/>
              <a:t>2.	¿Qué pecado me enseña a confesar esta historia?</a:t>
            </a:r>
          </a:p>
          <a:p>
            <a:pPr lvl="1"/>
            <a:r>
              <a:rPr lang="es-ES" dirty="0"/>
              <a:t>a.	La ley de Dios nos hace conscientes del pecado.</a:t>
            </a:r>
          </a:p>
          <a:p>
            <a:pPr lvl="1"/>
            <a:r>
              <a:rPr lang="es-ES" dirty="0"/>
              <a:t>b.	 Romanos 3:20 dice, “…porque por medio de la ley es el conocimiento del pecado.”</a:t>
            </a:r>
          </a:p>
          <a:p>
            <a:pPr lvl="1"/>
            <a:r>
              <a:rPr lang="es-ES" dirty="0"/>
              <a:t>c.	Esta pregunta me dirige a mirarme en el espejo, no es para identificar los pecados de los demás.</a:t>
            </a:r>
          </a:p>
          <a:p>
            <a:pPr lvl="1"/>
            <a:r>
              <a:rPr lang="es-ES" dirty="0"/>
              <a:t>d.	El que encubre sus pecados no prospera; el que los confiesa y se aparta de ellos</a:t>
            </a:r>
          </a:p>
          <a:p>
            <a:pPr lvl="1"/>
            <a:r>
              <a:rPr lang="es-ES" dirty="0"/>
              <a:t>alcanza la misericordia divina. (Proverbios 28:13)</a:t>
            </a:r>
          </a:p>
          <a:p>
            <a:r>
              <a:rPr lang="es-ES" b="1" dirty="0"/>
              <a:t>3.	¿Dónde veo el amor de Dios en esta historia?</a:t>
            </a:r>
          </a:p>
          <a:p>
            <a:pPr lvl="1"/>
            <a:r>
              <a:rPr lang="es-ES" dirty="0"/>
              <a:t>a.	Con esta pregunta queremos identificar el ‘evangelio,’ las buenas noticias de la historia.  Es lo que Dios ha hecho por nosotros.  </a:t>
            </a:r>
          </a:p>
          <a:p>
            <a:pPr lvl="1"/>
            <a:r>
              <a:rPr lang="es-ES" dirty="0"/>
              <a:t>b.	Puede ser: </a:t>
            </a:r>
          </a:p>
          <a:p>
            <a:pPr lvl="2"/>
            <a:r>
              <a:rPr lang="es-ES" dirty="0"/>
              <a:t>i.	una promesa</a:t>
            </a:r>
          </a:p>
          <a:p>
            <a:pPr lvl="2"/>
            <a:r>
              <a:rPr lang="es-ES" dirty="0" err="1"/>
              <a:t>ii</a:t>
            </a:r>
            <a:r>
              <a:rPr lang="es-ES" dirty="0"/>
              <a:t>.	Algo que Dios hace para bendecir a su pueblo</a:t>
            </a:r>
          </a:p>
          <a:p>
            <a:pPr lvl="2"/>
            <a:r>
              <a:rPr lang="es-ES" dirty="0" err="1"/>
              <a:t>iii</a:t>
            </a:r>
            <a:r>
              <a:rPr lang="es-ES" dirty="0"/>
              <a:t>.	Algo que Dios hace para salvar o que tiene que ver con su plan de salvación</a:t>
            </a:r>
          </a:p>
          <a:p>
            <a:pPr lvl="2"/>
            <a:r>
              <a:rPr lang="es-ES" dirty="0" err="1"/>
              <a:t>iv</a:t>
            </a:r>
            <a:r>
              <a:rPr lang="es-ES" dirty="0"/>
              <a:t>.	algo que nos enseña el corazón amoroso de Dios, </a:t>
            </a:r>
          </a:p>
          <a:p>
            <a:pPr lvl="2"/>
            <a:r>
              <a:rPr lang="es-ES" dirty="0"/>
              <a:t>v.	algo que Jesús hizo para cumplir con la ley de Dios en nuestro lugar (su obediencia activa)</a:t>
            </a:r>
          </a:p>
          <a:p>
            <a:pPr lvl="1"/>
            <a:r>
              <a:rPr lang="es-ES" dirty="0"/>
              <a:t>c.	NO es momento para mencionar nuestras obras y lo que nosotros hacemos por Dios.  </a:t>
            </a:r>
          </a:p>
          <a:p>
            <a:pPr lvl="1"/>
            <a:r>
              <a:rPr lang="es-ES" dirty="0"/>
              <a:t>d.	Pero Dios muestra su amor por nosotros en que, cuando aún éramos pecadores, Cristo murió por nosotros. (Romanos 5:8)</a:t>
            </a:r>
          </a:p>
          <a:p>
            <a:pPr lvl="1"/>
            <a:r>
              <a:rPr lang="es-ES" dirty="0"/>
              <a:t>e.	Ejemplo de hoy: Cuando Dios hizo la promesa a Abram.  Cuando Dios afligió con una plaga la casa del Faraón por el bien de sus promesas.</a:t>
            </a:r>
          </a:p>
          <a:p>
            <a:r>
              <a:rPr lang="es-ES" b="1" dirty="0"/>
              <a:t>4.	¿Qué me enseña Dios a pedir y hacer por gratitud a Dios?</a:t>
            </a:r>
          </a:p>
          <a:p>
            <a:pPr lvl="1"/>
            <a:r>
              <a:rPr lang="es-ES" dirty="0"/>
              <a:t>a.	Es la aplicación.  ¿Qué va a cambiar en nuestras vidas?  Más bien, ¿qué fruto de arrepentimiento le pedimos al Espíritu Santo que obre en nuestros corazones?</a:t>
            </a:r>
          </a:p>
          <a:p>
            <a:pPr lvl="1"/>
            <a:r>
              <a:rPr lang="es-ES" dirty="0"/>
              <a:t>b.	El motivo: Nosotros lo amamos a él, porque él nos amó primero (1 Juan 4:19).</a:t>
            </a:r>
          </a:p>
          <a:p>
            <a:pPr lvl="1"/>
            <a:r>
              <a:rPr lang="es-ES" dirty="0"/>
              <a:t>c.	Hijitos míos, no amemos de palabra ni de lengua, sino de hecho y en verdad. (1 Juan 3:18)</a:t>
            </a:r>
          </a:p>
          <a:p>
            <a:r>
              <a:rPr lang="es-ES" b="1" dirty="0"/>
              <a:t>5.	¿Cuándo sería una buena situación para compartir este mensaje?</a:t>
            </a:r>
          </a:p>
          <a:p>
            <a:pPr lvl="1"/>
            <a:r>
              <a:rPr lang="es-ES" dirty="0"/>
              <a:t>a.	La idea con esta pregunta es ver la palabra de Dios como una caja de herramientas.  Hay que saber en qué momento se utiliza cada herramienta.  De igual manera preguntamos, ¿En qué situación sería útil esta historia bíblica?  ¿Con un enfermo?  ¿Con hipócritas? </a:t>
            </a: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29</a:t>
            </a:fld>
            <a:endParaRPr lang="en-US"/>
          </a:p>
        </p:txBody>
      </p:sp>
    </p:spTree>
    <p:extLst>
      <p:ext uri="{BB962C8B-B14F-4D97-AF65-F5344CB8AC3E}">
        <p14:creationId xmlns:p14="http://schemas.microsoft.com/office/powerpoint/2010/main" val="3482988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sz="1200" b="1" kern="1200" dirty="0">
                <a:solidFill>
                  <a:schemeClr val="tx1"/>
                </a:solidFill>
                <a:effectLst/>
                <a:latin typeface="+mn-lt"/>
                <a:ea typeface="+mn-ea"/>
                <a:cs typeface="+mn-cs"/>
              </a:rPr>
              <a:t>Encargarle</a:t>
            </a:r>
            <a:r>
              <a:rPr lang="es-ES" sz="1200" kern="1200" dirty="0">
                <a:solidFill>
                  <a:schemeClr val="tx1"/>
                </a:solidFill>
                <a:effectLst/>
                <a:latin typeface="+mn-lt"/>
                <a:ea typeface="+mn-ea"/>
                <a:cs typeface="+mn-cs"/>
              </a:rPr>
              <a:t> a alguien a guiarnos en el paso de CONSOLIDAR en la siguiente lección.</a:t>
            </a:r>
            <a:endParaRPr lang="en-US" sz="1200" kern="1200" dirty="0">
              <a:solidFill>
                <a:schemeClr val="tx1"/>
              </a:solidFill>
              <a:effectLst/>
              <a:latin typeface="+mn-lt"/>
              <a:ea typeface="+mn-ea"/>
              <a:cs typeface="+mn-cs"/>
            </a:endParaRPr>
          </a:p>
          <a:p>
            <a:pPr lvl="0"/>
            <a:r>
              <a:rPr lang="es-ES" sz="1200" b="1" kern="1200" dirty="0">
                <a:solidFill>
                  <a:schemeClr val="tx1"/>
                </a:solidFill>
                <a:effectLst/>
                <a:latin typeface="+mn-lt"/>
                <a:ea typeface="+mn-ea"/>
                <a:cs typeface="+mn-cs"/>
              </a:rPr>
              <a:t>Asignarle a </a:t>
            </a:r>
            <a:r>
              <a:rPr lang="es-ES" sz="1200" kern="1200" dirty="0">
                <a:solidFill>
                  <a:schemeClr val="tx1"/>
                </a:solidFill>
                <a:effectLst/>
                <a:latin typeface="+mn-lt"/>
                <a:ea typeface="+mn-ea"/>
                <a:cs typeface="+mn-cs"/>
              </a:rPr>
              <a:t>alguien a preparar los últimos dos pasos (Considerar y Consolidar) para la lección 8 (la última lección del curso).  </a:t>
            </a:r>
            <a:endParaRPr lang="en-US" sz="1200" kern="1200" dirty="0">
              <a:solidFill>
                <a:schemeClr val="tx1"/>
              </a:solidFill>
              <a:effectLst/>
              <a:latin typeface="+mn-lt"/>
              <a:ea typeface="+mn-ea"/>
              <a:cs typeface="+mn-cs"/>
            </a:endParaRPr>
          </a:p>
          <a:p>
            <a:pPr lvl="0"/>
            <a:r>
              <a:rPr lang="es-ES" sz="1200" b="1" kern="1200" dirty="0">
                <a:solidFill>
                  <a:schemeClr val="tx1"/>
                </a:solidFill>
                <a:effectLst/>
                <a:latin typeface="+mn-lt"/>
                <a:ea typeface="+mn-ea"/>
                <a:cs typeface="+mn-cs"/>
              </a:rPr>
              <a:t>Ver</a:t>
            </a:r>
            <a:r>
              <a:rPr lang="es-ES" sz="1200" kern="1200" dirty="0">
                <a:solidFill>
                  <a:schemeClr val="tx1"/>
                </a:solidFill>
                <a:effectLst/>
                <a:latin typeface="+mn-lt"/>
                <a:ea typeface="+mn-ea"/>
                <a:cs typeface="+mn-cs"/>
              </a:rPr>
              <a:t> el siguiente video para la lección </a:t>
            </a:r>
            <a:r>
              <a:rPr lang="es-ES" sz="1200" b="1" u="sng" kern="1200" dirty="0">
                <a:solidFill>
                  <a:schemeClr val="tx1"/>
                </a:solidFill>
                <a:effectLst/>
                <a:latin typeface="+mn-lt"/>
                <a:ea typeface="+mn-ea"/>
                <a:cs typeface="+mn-cs"/>
              </a:rPr>
              <a:t>#7</a:t>
            </a:r>
          </a:p>
          <a:p>
            <a:pPr lvl="0"/>
            <a:r>
              <a:rPr lang="es-ES" sz="1200" b="1" kern="1200" dirty="0" err="1">
                <a:solidFill>
                  <a:schemeClr val="tx1"/>
                </a:solidFill>
                <a:effectLst/>
                <a:latin typeface="+mn-lt"/>
                <a:ea typeface="+mn-ea"/>
                <a:cs typeface="+mn-cs"/>
              </a:rPr>
              <a:t>Leer</a:t>
            </a:r>
            <a:r>
              <a:rPr lang="es-ES" sz="1200" b="1" u="sng" kern="1200" dirty="0" err="1">
                <a:solidFill>
                  <a:schemeClr val="tx1"/>
                </a:solidFill>
                <a:effectLst/>
                <a:latin typeface="+mn-lt"/>
                <a:ea typeface="+mn-ea"/>
                <a:cs typeface="+mn-cs"/>
              </a:rPr>
              <a:t>_Génesis</a:t>
            </a:r>
            <a:r>
              <a:rPr lang="es-ES" sz="1200" b="1" u="sng" kern="1200" dirty="0">
                <a:solidFill>
                  <a:schemeClr val="tx1"/>
                </a:solidFill>
                <a:effectLst/>
                <a:latin typeface="+mn-lt"/>
                <a:ea typeface="+mn-ea"/>
                <a:cs typeface="+mn-cs"/>
              </a:rPr>
              <a:t> 22:1-19_</a:t>
            </a:r>
            <a:r>
              <a:rPr lang="es-ES" sz="1200" kern="1200" dirty="0">
                <a:solidFill>
                  <a:schemeClr val="tx1"/>
                </a:solidFill>
                <a:effectLst/>
                <a:latin typeface="+mn-lt"/>
                <a:ea typeface="+mn-ea"/>
                <a:cs typeface="+mn-cs"/>
              </a:rPr>
              <a:t> en sus Biblias</a:t>
            </a:r>
            <a:endParaRPr lang="en-US" sz="1200" kern="1200" dirty="0">
              <a:solidFill>
                <a:schemeClr val="tx1"/>
              </a:solidFill>
              <a:effectLst/>
              <a:latin typeface="+mn-lt"/>
              <a:ea typeface="+mn-ea"/>
              <a:cs typeface="+mn-cs"/>
            </a:endParaRPr>
          </a:p>
          <a:p>
            <a:endParaRPr lang="en-US" dirty="0"/>
          </a:p>
          <a:p>
            <a:endParaRPr lang="en-US" dirty="0"/>
          </a:p>
          <a:p>
            <a:r>
              <a:rPr lang="en-US" dirty="0"/>
              <a:t>https://pxhere.com/en/photo/847459</a:t>
            </a:r>
          </a:p>
        </p:txBody>
      </p:sp>
      <p:sp>
        <p:nvSpPr>
          <p:cNvPr id="4" name="Slide Number Placeholder 3"/>
          <p:cNvSpPr>
            <a:spLocks noGrp="1"/>
          </p:cNvSpPr>
          <p:nvPr>
            <p:ph type="sldNum" sz="quarter" idx="10"/>
          </p:nvPr>
        </p:nvSpPr>
        <p:spPr/>
        <p:txBody>
          <a:bodyPr/>
          <a:lstStyle/>
          <a:p>
            <a:fld id="{A64494A9-D7C6-465E-A913-491587F47DAB}" type="slidenum">
              <a:rPr lang="en-US" smtClean="0"/>
              <a:t>30</a:t>
            </a:fld>
            <a:endParaRPr lang="en-US"/>
          </a:p>
        </p:txBody>
      </p:sp>
    </p:spTree>
    <p:extLst>
      <p:ext uri="{BB962C8B-B14F-4D97-AF65-F5344CB8AC3E}">
        <p14:creationId xmlns:p14="http://schemas.microsoft.com/office/powerpoint/2010/main" val="3879687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https://pxhere.com/en/photo/655321</a:t>
            </a:r>
          </a:p>
        </p:txBody>
      </p:sp>
      <p:sp>
        <p:nvSpPr>
          <p:cNvPr id="4" name="Slide Number Placeholder 3"/>
          <p:cNvSpPr>
            <a:spLocks noGrp="1"/>
          </p:cNvSpPr>
          <p:nvPr>
            <p:ph type="sldNum" sz="quarter" idx="10"/>
          </p:nvPr>
        </p:nvSpPr>
        <p:spPr/>
        <p:txBody>
          <a:bodyPr/>
          <a:lstStyle/>
          <a:p>
            <a:fld id="{A64494A9-D7C6-465E-A913-491587F47DAB}" type="slidenum">
              <a:rPr lang="en-US" smtClean="0"/>
              <a:t>31</a:t>
            </a:fld>
            <a:endParaRPr lang="en-US"/>
          </a:p>
        </p:txBody>
      </p:sp>
    </p:spTree>
    <p:extLst>
      <p:ext uri="{BB962C8B-B14F-4D97-AF65-F5344CB8AC3E}">
        <p14:creationId xmlns:p14="http://schemas.microsoft.com/office/powerpoint/2010/main" val="2782042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Despedidas</a:t>
            </a:r>
          </a:p>
        </p:txBody>
      </p:sp>
      <p:sp>
        <p:nvSpPr>
          <p:cNvPr id="4" name="Slide Number Placeholder 3"/>
          <p:cNvSpPr>
            <a:spLocks noGrp="1"/>
          </p:cNvSpPr>
          <p:nvPr>
            <p:ph type="sldNum" sz="quarter" idx="5"/>
          </p:nvPr>
        </p:nvSpPr>
        <p:spPr/>
        <p:txBody>
          <a:bodyPr/>
          <a:lstStyle/>
          <a:p>
            <a:fld id="{518C9797-1961-4903-9FF3-FBD0C701D800}" type="slidenum">
              <a:rPr lang="en-US" smtClean="0"/>
              <a:t>32</a:t>
            </a:fld>
            <a:endParaRPr lang="en-US"/>
          </a:p>
        </p:txBody>
      </p:sp>
    </p:spTree>
    <p:extLst>
      <p:ext uri="{BB962C8B-B14F-4D97-AF65-F5344CB8AC3E}">
        <p14:creationId xmlns:p14="http://schemas.microsoft.com/office/powerpoint/2010/main" val="753731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Haz </a:t>
            </a:r>
            <a:r>
              <a:rPr lang="en-US" dirty="0" err="1"/>
              <a:t>seguro</a:t>
            </a:r>
            <a:r>
              <a:rPr lang="en-US" dirty="0"/>
              <a:t> que se </a:t>
            </a:r>
            <a:r>
              <a:rPr lang="en-US" dirty="0" err="1"/>
              <a:t>está</a:t>
            </a:r>
            <a:r>
              <a:rPr lang="en-US" dirty="0"/>
              <a:t> </a:t>
            </a:r>
            <a:r>
              <a:rPr lang="en-US" dirty="0" err="1"/>
              <a:t>grabando</a:t>
            </a:r>
            <a:r>
              <a:rPr lang="en-US" dirty="0"/>
              <a:t> la </a:t>
            </a:r>
            <a:r>
              <a:rPr lang="en-US" dirty="0" err="1"/>
              <a:t>clase</a:t>
            </a:r>
            <a:r>
              <a:rPr lang="en-US" dirty="0"/>
              <a:t> (</a:t>
            </a:r>
            <a:r>
              <a:rPr lang="en-US" dirty="0" err="1"/>
              <a:t>si</a:t>
            </a:r>
            <a:r>
              <a:rPr lang="en-US" dirty="0"/>
              <a:t> se </a:t>
            </a:r>
            <a:r>
              <a:rPr lang="en-US" dirty="0" err="1"/>
              <a:t>aplica</a:t>
            </a:r>
            <a:r>
              <a:rPr lang="en-US"/>
              <a:t>).  </a:t>
            </a: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4</a:t>
            </a:fld>
            <a:endParaRPr lang="en-US"/>
          </a:p>
        </p:txBody>
      </p:sp>
    </p:spTree>
    <p:extLst>
      <p:ext uri="{BB962C8B-B14F-4D97-AF65-F5344CB8AC3E}">
        <p14:creationId xmlns:p14="http://schemas.microsoft.com/office/powerpoint/2010/main" val="2793462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143000" marR="0" lvl="2" indent="-228600">
              <a:lnSpc>
                <a:spcPct val="107000"/>
              </a:lnSpc>
              <a:spcBef>
                <a:spcPts val="0"/>
              </a:spcBef>
              <a:spcAft>
                <a:spcPts val="0"/>
              </a:spcAft>
              <a:buFont typeface="+mj-lt"/>
              <a:buAutoNum type="romanLcPeriod"/>
            </a:pPr>
            <a:r>
              <a:rPr lang="es-419" sz="1800" dirty="0">
                <a:effectLst/>
                <a:latin typeface="Calibri" panose="020F0502020204030204" pitchFamily="34" charset="0"/>
                <a:ea typeface="Calibri" panose="020F0502020204030204" pitchFamily="34" charset="0"/>
                <a:cs typeface="Calibri" panose="020F0502020204030204" pitchFamily="34" charset="0"/>
              </a:rPr>
              <a:t>Academia Cristo brinda </a:t>
            </a:r>
            <a:r>
              <a:rPr lang="es-419" sz="1800" b="1" u="sng" dirty="0">
                <a:effectLst/>
                <a:latin typeface="Calibri" panose="020F0502020204030204" pitchFamily="34" charset="0"/>
                <a:ea typeface="Calibri" panose="020F0502020204030204" pitchFamily="34" charset="0"/>
                <a:cs typeface="Calibri" panose="020F0502020204030204" pitchFamily="34" charset="0"/>
              </a:rPr>
              <a:t>capacitación</a:t>
            </a:r>
            <a:r>
              <a:rPr lang="es-419" sz="1800" dirty="0">
                <a:effectLst/>
                <a:latin typeface="Calibri" panose="020F0502020204030204" pitchFamily="34" charset="0"/>
                <a:ea typeface="Calibri" panose="020F0502020204030204" pitchFamily="34" charset="0"/>
                <a:cs typeface="Calibri" panose="020F0502020204030204" pitchFamily="34" charset="0"/>
              </a:rPr>
              <a:t> para cumplir la Gran Comisión de Jesucristo ("Vayan y hagan discípulos de todas las naciones"), ayudándoles a crecer en el conocimiento de la Biblia y </a:t>
            </a:r>
            <a:r>
              <a:rPr lang="es-419" sz="1800" b="1" u="sng" dirty="0">
                <a:effectLst/>
                <a:latin typeface="Calibri" panose="020F0502020204030204" pitchFamily="34" charset="0"/>
                <a:ea typeface="Calibri" panose="020F0502020204030204" pitchFamily="34" charset="0"/>
                <a:cs typeface="Calibri" panose="020F0502020204030204" pitchFamily="34" charset="0"/>
              </a:rPr>
              <a:t>orientándoles</a:t>
            </a:r>
            <a:r>
              <a:rPr lang="es-419" sz="1800" dirty="0">
                <a:effectLst/>
                <a:latin typeface="Calibri" panose="020F0502020204030204" pitchFamily="34" charset="0"/>
                <a:ea typeface="Calibri" panose="020F0502020204030204" pitchFamily="34" charset="0"/>
                <a:cs typeface="Calibri" panose="020F0502020204030204" pitchFamily="34" charset="0"/>
              </a:rPr>
              <a:t> en cómo llevar la Palabra a otros.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nSpc>
                <a:spcPct val="107000"/>
              </a:lnSpc>
              <a:spcBef>
                <a:spcPts val="0"/>
              </a:spcBef>
              <a:spcAft>
                <a:spcPts val="0"/>
              </a:spcAft>
              <a:buFont typeface="+mj-lt"/>
              <a:buAutoNum type="romanLcPeriod"/>
            </a:pPr>
            <a:r>
              <a:rPr lang="es-419" sz="1800" dirty="0">
                <a:effectLst/>
                <a:latin typeface="Calibri" panose="020F0502020204030204" pitchFamily="34" charset="0"/>
                <a:ea typeface="Calibri" panose="020F0502020204030204" pitchFamily="34" charset="0"/>
                <a:cs typeface="Calibri" panose="020F0502020204030204" pitchFamily="34" charset="0"/>
              </a:rPr>
              <a:t>Al apropiarnos de ese conocimiento del amor de Cristo entendemos que no se puede quedar con nosotros, y tal como Jesucristo nos llama deseamos compartir la Palabra a otros.</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defTabSz="914400" rtl="0" eaLnBrk="1" fontAlgn="auto" latinLnBrk="0" hangingPunct="1">
              <a:lnSpc>
                <a:spcPct val="107000"/>
              </a:lnSpc>
              <a:spcBef>
                <a:spcPts val="0"/>
              </a:spcBef>
              <a:spcAft>
                <a:spcPts val="0"/>
              </a:spcAft>
              <a:buClr>
                <a:schemeClr val="dk1"/>
              </a:buClr>
              <a:buSzPts val="1100"/>
              <a:buFont typeface="Calibri"/>
              <a:buChar char="-"/>
              <a:tabLst/>
              <a:defRPr/>
            </a:pPr>
            <a:r>
              <a:rPr lang="es-419" sz="1800" dirty="0">
                <a:effectLst/>
                <a:latin typeface="Calibri" panose="020F0502020204030204" pitchFamily="34" charset="0"/>
                <a:ea typeface="MS Mincho" panose="02020609040205080304" pitchFamily="49" charset="-128"/>
                <a:cs typeface="Calibri" panose="020F0502020204030204" pitchFamily="34" charset="0"/>
              </a:rPr>
              <a:t>Algunos nos han comentado:  "Deseo hacer un grupo de estudio de la Palabra donde vivo y compartir lo aprendido.  </a:t>
            </a:r>
            <a:r>
              <a:rPr lang="es-ES" sz="1800" dirty="0">
                <a:effectLst/>
                <a:latin typeface="Calibri" panose="020F0502020204030204" pitchFamily="34" charset="0"/>
                <a:ea typeface="MS Mincho" panose="02020609040205080304" pitchFamily="49" charset="-128"/>
                <a:cs typeface="Calibri" panose="020F0502020204030204" pitchFamily="34" charset="0"/>
              </a:rPr>
              <a:t>¿Pueden orientarme?"</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gn="l" rtl="0">
              <a:lnSpc>
                <a:spcPct val="107000"/>
              </a:lnSpc>
              <a:spcBef>
                <a:spcPts val="0"/>
              </a:spcBef>
              <a:spcAft>
                <a:spcPts val="0"/>
              </a:spcAft>
              <a:buClr>
                <a:schemeClr val="dk1"/>
              </a:buClr>
              <a:buSzPts val="1100"/>
              <a:buFont typeface="Calibri"/>
              <a:buChar char="-"/>
            </a:pPr>
            <a:endParaRPr sz="1100" dirty="0">
              <a:latin typeface="Calibri"/>
              <a:ea typeface="Calibri"/>
              <a:cs typeface="Calibri"/>
              <a:sym typeface="Calibri"/>
            </a:endParaRPr>
          </a:p>
          <a:p>
            <a:pPr marL="742950" marR="0" lvl="1" indent="-285750" algn="l" rtl="0">
              <a:lnSpc>
                <a:spcPct val="107000"/>
              </a:lnSpc>
              <a:spcBef>
                <a:spcPts val="0"/>
              </a:spcBef>
              <a:spcAft>
                <a:spcPts val="0"/>
              </a:spcAft>
              <a:buClr>
                <a:schemeClr val="dk1"/>
              </a:buClr>
              <a:buSzPts val="1100"/>
              <a:buFont typeface="Courier New"/>
              <a:buChar char="o"/>
            </a:pPr>
            <a:r>
              <a:rPr lang="en-US" sz="1100" dirty="0">
                <a:latin typeface="Calibri"/>
                <a:ea typeface="Calibri"/>
                <a:cs typeface="Calibri"/>
                <a:sym typeface="Calibri"/>
              </a:rPr>
              <a:t>Claro que </a:t>
            </a:r>
            <a:r>
              <a:rPr lang="en-US" sz="1100" dirty="0" err="1">
                <a:latin typeface="Calibri"/>
                <a:ea typeface="Calibri"/>
                <a:cs typeface="Calibri"/>
                <a:sym typeface="Calibri"/>
              </a:rPr>
              <a:t>sí</a:t>
            </a:r>
            <a:r>
              <a:rPr lang="en-US" sz="1100" dirty="0">
                <a:latin typeface="Calibri"/>
                <a:ea typeface="Calibri"/>
                <a:cs typeface="Calibri"/>
                <a:sym typeface="Calibri"/>
              </a:rPr>
              <a:t>.  </a:t>
            </a:r>
            <a:r>
              <a:rPr lang="en-US" sz="1100" dirty="0" err="1">
                <a:latin typeface="Calibri"/>
                <a:ea typeface="Calibri"/>
                <a:cs typeface="Calibri"/>
                <a:sym typeface="Calibri"/>
              </a:rPr>
              <a:t>Nuestros</a:t>
            </a:r>
            <a:r>
              <a:rPr lang="en-US" sz="1100" dirty="0">
                <a:latin typeface="Calibri"/>
                <a:ea typeface="Calibri"/>
                <a:cs typeface="Calibri"/>
                <a:sym typeface="Calibri"/>
              </a:rPr>
              <a:t> </a:t>
            </a:r>
            <a:r>
              <a:rPr lang="en-US" sz="1100" dirty="0" err="1">
                <a:latin typeface="Calibri"/>
                <a:ea typeface="Calibri"/>
                <a:cs typeface="Calibri"/>
                <a:sym typeface="Calibri"/>
              </a:rPr>
              <a:t>profesores</a:t>
            </a:r>
            <a:r>
              <a:rPr lang="en-US" sz="1100" dirty="0">
                <a:latin typeface="Calibri"/>
                <a:ea typeface="Calibri"/>
                <a:cs typeface="Calibri"/>
                <a:sym typeface="Calibri"/>
              </a:rPr>
              <a:t> los </a:t>
            </a:r>
            <a:r>
              <a:rPr lang="en-US" sz="1100" dirty="0" err="1">
                <a:latin typeface="Calibri"/>
                <a:ea typeface="Calibri"/>
                <a:cs typeface="Calibri"/>
                <a:sym typeface="Calibri"/>
              </a:rPr>
              <a:t>pueden</a:t>
            </a:r>
            <a:r>
              <a:rPr lang="en-US" sz="1100" dirty="0">
                <a:latin typeface="Calibri"/>
                <a:ea typeface="Calibri"/>
                <a:cs typeface="Calibri"/>
                <a:sym typeface="Calibri"/>
              </a:rPr>
              <a:t> </a:t>
            </a:r>
            <a:r>
              <a:rPr lang="en-US" sz="1100" dirty="0" err="1">
                <a:latin typeface="Calibri"/>
                <a:ea typeface="Calibri"/>
                <a:cs typeface="Calibri"/>
                <a:sym typeface="Calibri"/>
              </a:rPr>
              <a:t>orientar</a:t>
            </a:r>
            <a:r>
              <a:rPr lang="en-US" sz="1100" dirty="0">
                <a:latin typeface="Calibri"/>
                <a:ea typeface="Calibri"/>
                <a:cs typeface="Calibri"/>
                <a:sym typeface="Calibri"/>
              </a:rPr>
              <a:t> o </a:t>
            </a:r>
            <a:r>
              <a:rPr lang="en-US" sz="1100" dirty="0" err="1">
                <a:latin typeface="Calibri"/>
                <a:ea typeface="Calibri"/>
                <a:cs typeface="Calibri"/>
                <a:sym typeface="Calibri"/>
              </a:rPr>
              <a:t>dirigirlos</a:t>
            </a:r>
            <a:r>
              <a:rPr lang="en-US" sz="1100" dirty="0">
                <a:latin typeface="Calibri"/>
                <a:ea typeface="Calibri"/>
                <a:cs typeface="Calibri"/>
                <a:sym typeface="Calibri"/>
              </a:rPr>
              <a:t> a uno de </a:t>
            </a:r>
            <a:r>
              <a:rPr lang="en-US" sz="1100" dirty="0" err="1">
                <a:latin typeface="Calibri"/>
                <a:ea typeface="Calibri"/>
                <a:cs typeface="Calibri"/>
                <a:sym typeface="Calibri"/>
              </a:rPr>
              <a:t>nuestros</a:t>
            </a:r>
            <a:r>
              <a:rPr lang="en-US" sz="1100" dirty="0">
                <a:latin typeface="Calibri"/>
                <a:ea typeface="Calibri"/>
                <a:cs typeface="Calibri"/>
                <a:sym typeface="Calibri"/>
              </a:rPr>
              <a:t> </a:t>
            </a:r>
            <a:r>
              <a:rPr lang="en-US" sz="1100" dirty="0" err="1">
                <a:latin typeface="Calibri"/>
                <a:ea typeface="Calibri"/>
                <a:cs typeface="Calibri"/>
                <a:sym typeface="Calibri"/>
              </a:rPr>
              <a:t>asesores</a:t>
            </a:r>
            <a:r>
              <a:rPr lang="en-US" sz="1100" dirty="0">
                <a:latin typeface="Calibri"/>
                <a:ea typeface="Calibri"/>
                <a:cs typeface="Calibri"/>
                <a:sym typeface="Calibri"/>
              </a:rPr>
              <a:t> </a:t>
            </a:r>
            <a:r>
              <a:rPr lang="en-US" sz="1100" dirty="0" err="1">
                <a:latin typeface="Calibri"/>
                <a:ea typeface="Calibri"/>
                <a:cs typeface="Calibri"/>
                <a:sym typeface="Calibri"/>
              </a:rPr>
              <a:t>quienes</a:t>
            </a:r>
            <a:r>
              <a:rPr lang="en-US" sz="1100" dirty="0">
                <a:latin typeface="Calibri"/>
                <a:ea typeface="Calibri"/>
                <a:cs typeface="Calibri"/>
                <a:sym typeface="Calibri"/>
              </a:rPr>
              <a:t> les </a:t>
            </a:r>
            <a:r>
              <a:rPr lang="en-US" sz="1100" dirty="0" err="1">
                <a:latin typeface="Calibri"/>
                <a:ea typeface="Calibri"/>
                <a:cs typeface="Calibri"/>
                <a:sym typeface="Calibri"/>
              </a:rPr>
              <a:t>ayudarán</a:t>
            </a:r>
            <a:r>
              <a:rPr lang="en-US" sz="1100" dirty="0">
                <a:latin typeface="Calibri"/>
                <a:ea typeface="Calibri"/>
                <a:cs typeface="Calibri"/>
                <a:sym typeface="Calibri"/>
              </a:rPr>
              <a:t> </a:t>
            </a:r>
            <a:r>
              <a:rPr lang="en-US" sz="1100" dirty="0" err="1">
                <a:latin typeface="Calibri"/>
                <a:ea typeface="Calibri"/>
                <a:cs typeface="Calibri"/>
                <a:sym typeface="Calibri"/>
              </a:rPr>
              <a:t>en</a:t>
            </a:r>
            <a:r>
              <a:rPr lang="en-US" sz="1100" dirty="0">
                <a:latin typeface="Calibri"/>
                <a:ea typeface="Calibri"/>
                <a:cs typeface="Calibri"/>
                <a:sym typeface="Calibri"/>
              </a:rPr>
              <a:t> </a:t>
            </a:r>
            <a:r>
              <a:rPr lang="en-US" sz="1100" dirty="0" err="1">
                <a:latin typeface="Calibri"/>
                <a:ea typeface="Calibri"/>
                <a:cs typeface="Calibri"/>
                <a:sym typeface="Calibri"/>
              </a:rPr>
              <a:t>formar</a:t>
            </a:r>
            <a:r>
              <a:rPr lang="en-US" sz="1100" dirty="0">
                <a:latin typeface="Calibri"/>
                <a:ea typeface="Calibri"/>
                <a:cs typeface="Calibri"/>
                <a:sym typeface="Calibri"/>
              </a:rPr>
              <a:t> un Grupo </a:t>
            </a:r>
            <a:r>
              <a:rPr lang="en-US" sz="1100" dirty="0" err="1">
                <a:latin typeface="Calibri"/>
                <a:ea typeface="Calibri"/>
                <a:cs typeface="Calibri"/>
                <a:sym typeface="Calibri"/>
              </a:rPr>
              <a:t>Sembrador</a:t>
            </a:r>
            <a:r>
              <a:rPr lang="en-US" sz="1100" dirty="0">
                <a:latin typeface="Calibri"/>
                <a:ea typeface="Calibri"/>
                <a:cs typeface="Calibri"/>
                <a:sym typeface="Calibri"/>
              </a:rPr>
              <a:t>.</a:t>
            </a:r>
            <a:endParaRPr lang="en-US" sz="1200" dirty="0">
              <a:effectLst/>
              <a:latin typeface="+mn-lt"/>
              <a:ea typeface="+mn-ea"/>
              <a:cs typeface="+mn-cs"/>
              <a:sym typeface="Calibri"/>
            </a:endParaRPr>
          </a:p>
          <a:p>
            <a:pPr marL="742950" marR="0" lvl="1" indent="-285750" algn="l" rtl="0">
              <a:lnSpc>
                <a:spcPct val="107000"/>
              </a:lnSpc>
              <a:spcBef>
                <a:spcPts val="0"/>
              </a:spcBef>
              <a:spcAft>
                <a:spcPts val="0"/>
              </a:spcAft>
              <a:buClr>
                <a:schemeClr val="dk1"/>
              </a:buClr>
              <a:buSzPts val="1100"/>
              <a:buFont typeface="Courier New"/>
              <a:buChar char="o"/>
            </a:pPr>
            <a:r>
              <a:rPr lang="es-419" sz="1800" b="1" dirty="0">
                <a:effectLst/>
                <a:latin typeface="Calibri" panose="020F0502020204030204" pitchFamily="34" charset="0"/>
                <a:ea typeface="Calibri" panose="020F0502020204030204" pitchFamily="34" charset="0"/>
                <a:cs typeface="Calibri" panose="020F0502020204030204" pitchFamily="34" charset="0"/>
              </a:rPr>
              <a:t>Qué es un grupo sembrador:  </a:t>
            </a:r>
            <a:r>
              <a:rPr lang="es-419" sz="1800" dirty="0">
                <a:effectLst/>
                <a:latin typeface="Calibri" panose="020F0502020204030204" pitchFamily="34" charset="0"/>
                <a:ea typeface="Calibri" panose="020F0502020204030204" pitchFamily="34" charset="0"/>
                <a:cs typeface="Calibri" panose="020F0502020204030204" pitchFamily="34" charset="0"/>
              </a:rPr>
              <a:t>es un grupo de personas que estudian la Palabra, oran y comparten con otros alabando al Señor. Existe para crecer juntos en las Buenas Nuevas de Jesucristo y es el primer paso para plantar una iglesia.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lnSpc>
                <a:spcPct val="107000"/>
              </a:lnSpc>
              <a:spcBef>
                <a:spcPts val="0"/>
              </a:spcBef>
              <a:spcAft>
                <a:spcPts val="0"/>
              </a:spcAft>
              <a:buClr>
                <a:schemeClr val="dk1"/>
              </a:buClr>
              <a:buSzPts val="1100"/>
              <a:buFont typeface="Courier New"/>
              <a:buChar char="o"/>
            </a:pPr>
            <a:r>
              <a:rPr lang="es-419" sz="1800" dirty="0">
                <a:effectLst/>
                <a:latin typeface="Calibri" panose="020F0502020204030204" pitchFamily="34" charset="0"/>
                <a:ea typeface="Calibri" panose="020F0502020204030204" pitchFamily="34" charset="0"/>
                <a:cs typeface="Calibri" panose="020F0502020204030204" pitchFamily="34" charset="0"/>
              </a:rPr>
              <a:t>En algunos casos de ser necesario puede hacerse una consulta presencial con uno de   nuestros asesores y sin costo alguno.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lnSpc>
                <a:spcPct val="107000"/>
              </a:lnSpc>
              <a:spcBef>
                <a:spcPts val="0"/>
              </a:spcBef>
              <a:spcAft>
                <a:spcPts val="0"/>
              </a:spcAft>
              <a:buClr>
                <a:schemeClr val="dk1"/>
              </a:buClr>
              <a:buSzPts val="1100"/>
              <a:buFont typeface="Courier New"/>
              <a:buChar char="o"/>
            </a:pPr>
            <a:r>
              <a:rPr lang="es-419" sz="1800" dirty="0">
                <a:effectLst/>
                <a:latin typeface="Calibri" panose="020F0502020204030204" pitchFamily="34" charset="0"/>
                <a:ea typeface="Calibri" panose="020F0502020204030204" pitchFamily="34" charset="0"/>
                <a:cs typeface="Calibri" panose="020F0502020204030204" pitchFamily="34" charset="0"/>
              </a:rPr>
              <a:t>Recuerde si le interesa plantar un Grupo Sembrador, hágaselo saber a su profesor o a cualquiera de nuestros asesores.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lnSpc>
                <a:spcPct val="107000"/>
              </a:lnSpc>
              <a:spcBef>
                <a:spcPts val="0"/>
              </a:spcBef>
              <a:spcAft>
                <a:spcPts val="0"/>
              </a:spcAft>
              <a:buClr>
                <a:schemeClr val="dk1"/>
              </a:buClr>
              <a:buSzPts val="1100"/>
              <a:buFont typeface="Courier New"/>
              <a:buChar char="o"/>
            </a:pPr>
            <a:r>
              <a:rPr lang="es-419" sz="1800" dirty="0">
                <a:effectLst/>
                <a:latin typeface="Calibri" panose="020F0502020204030204" pitchFamily="34" charset="0"/>
                <a:ea typeface="Calibri" panose="020F0502020204030204" pitchFamily="34" charset="0"/>
                <a:cs typeface="Calibri" panose="020F0502020204030204" pitchFamily="34" charset="0"/>
              </a:rPr>
              <a:t>Somos de Cristo.  Y los cristianos se reúnen:  &gt;&gt; No dejemos de congregarnos, como es la costumbre de algunos, sino animémonos unos a otros; y con más razón ahora que vemos que aquel día se acerca. </a:t>
            </a:r>
            <a:r>
              <a:rPr lang="en-US" sz="1800" dirty="0">
                <a:effectLst/>
                <a:latin typeface="Calibri" panose="020F0502020204030204" pitchFamily="34" charset="0"/>
                <a:ea typeface="Calibri" panose="020F0502020204030204" pitchFamily="34" charset="0"/>
                <a:cs typeface="Calibri" panose="020F0502020204030204" pitchFamily="34" charset="0"/>
              </a:rPr>
              <a:t>&lt;&lt; (</a:t>
            </a:r>
            <a:r>
              <a:rPr lang="en-US" sz="1800" dirty="0" err="1">
                <a:effectLst/>
                <a:latin typeface="Calibri" panose="020F0502020204030204" pitchFamily="34" charset="0"/>
                <a:ea typeface="Calibri" panose="020F0502020204030204" pitchFamily="34" charset="0"/>
                <a:cs typeface="Calibri" panose="020F0502020204030204" pitchFamily="34" charset="0"/>
              </a:rPr>
              <a:t>Hebreos</a:t>
            </a:r>
            <a:r>
              <a:rPr lang="en-US" sz="1800" dirty="0">
                <a:effectLst/>
                <a:latin typeface="Calibri" panose="020F0502020204030204" pitchFamily="34" charset="0"/>
                <a:ea typeface="Calibri" panose="020F0502020204030204" pitchFamily="34" charset="0"/>
                <a:cs typeface="Calibri" panose="020F0502020204030204" pitchFamily="34" charset="0"/>
              </a:rPr>
              <a:t> 10:25)</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15900" algn="l" rtl="0">
              <a:lnSpc>
                <a:spcPct val="107000"/>
              </a:lnSpc>
              <a:spcBef>
                <a:spcPts val="800"/>
              </a:spcBef>
              <a:spcAft>
                <a:spcPts val="0"/>
              </a:spcAft>
              <a:buClr>
                <a:schemeClr val="dk1"/>
              </a:buClr>
              <a:buSzPts val="1100"/>
              <a:buFont typeface="Courier New"/>
              <a:buNone/>
            </a:pPr>
            <a:endParaRPr sz="1100" b="1" dirty="0">
              <a:latin typeface="Calibri"/>
              <a:ea typeface="Calibri"/>
              <a:cs typeface="Calibri"/>
              <a:sym typeface="Calibri"/>
            </a:endParaRPr>
          </a:p>
          <a:p>
            <a:pPr marL="742950" marR="0" lvl="1" indent="-215900" algn="l" rtl="0">
              <a:lnSpc>
                <a:spcPct val="107000"/>
              </a:lnSpc>
              <a:spcBef>
                <a:spcPts val="800"/>
              </a:spcBef>
              <a:spcAft>
                <a:spcPts val="0"/>
              </a:spcAft>
              <a:buClr>
                <a:schemeClr val="dk1"/>
              </a:buClr>
              <a:buSzPts val="1100"/>
              <a:buFont typeface="Courier New"/>
              <a:buNone/>
            </a:pPr>
            <a:endParaRPr sz="1100" dirty="0">
              <a:latin typeface="Calibri"/>
              <a:ea typeface="Calibri"/>
              <a:cs typeface="Calibri"/>
              <a:sym typeface="Calibri"/>
            </a:endParaRPr>
          </a:p>
          <a:p>
            <a:pPr marL="0" lvl="0" indent="0" algn="l" rtl="0">
              <a:spcBef>
                <a:spcPts val="800"/>
              </a:spcBef>
              <a:spcAft>
                <a:spcPts val="0"/>
              </a:spcAft>
              <a:buNone/>
            </a:pPr>
            <a:endParaRPr dirty="0"/>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a:lnSpc>
                <a:spcPct val="106000"/>
              </a:lnSpc>
              <a:spcBef>
                <a:spcPts val="0"/>
              </a:spcBef>
              <a:spcAft>
                <a:spcPts val="0"/>
              </a:spcAft>
              <a:buFont typeface="+mj-lt"/>
              <a:buNone/>
            </a:pPr>
            <a:r>
              <a:rPr lang="en-US" sz="1800" b="1" dirty="0">
                <a:solidFill>
                  <a:srgbClr val="5E3D22"/>
                </a:solidFill>
                <a:latin typeface="Berlin Sans FB Demi" panose="020E0802020502020306" pitchFamily="34" charset="0"/>
                <a:ea typeface="Overlock"/>
                <a:cs typeface="Overlock"/>
                <a:sym typeface="Overlock"/>
              </a:rPr>
              <a:t>“</a:t>
            </a:r>
            <a:r>
              <a:rPr lang="en-US" sz="1800" b="1" dirty="0" err="1">
                <a:solidFill>
                  <a:srgbClr val="5E3D22"/>
                </a:solidFill>
                <a:latin typeface="Berlin Sans FB Demi" panose="020E0802020502020306" pitchFamily="34" charset="0"/>
                <a:ea typeface="Overlock"/>
                <a:cs typeface="Overlock"/>
                <a:sym typeface="Overlock"/>
              </a:rPr>
              <a:t>Deseo</a:t>
            </a:r>
            <a:r>
              <a:rPr lang="en-US" sz="1800" b="1" dirty="0">
                <a:solidFill>
                  <a:srgbClr val="5E3D22"/>
                </a:solidFill>
                <a:latin typeface="Berlin Sans FB Demi" panose="020E0802020502020306" pitchFamily="34" charset="0"/>
                <a:ea typeface="Overlock"/>
                <a:cs typeface="Overlock"/>
                <a:sym typeface="Overlock"/>
              </a:rPr>
              <a:t> </a:t>
            </a:r>
            <a:r>
              <a:rPr lang="en-US" sz="1800" b="1" dirty="0" err="1">
                <a:solidFill>
                  <a:srgbClr val="5E3D22"/>
                </a:solidFill>
                <a:latin typeface="Berlin Sans FB Demi" panose="020E0802020502020306" pitchFamily="34" charset="0"/>
                <a:ea typeface="Overlock"/>
                <a:cs typeface="Overlock"/>
                <a:sym typeface="Overlock"/>
              </a:rPr>
              <a:t>unirme</a:t>
            </a:r>
            <a:r>
              <a:rPr lang="en-US" sz="1800" b="1" dirty="0">
                <a:solidFill>
                  <a:srgbClr val="5E3D22"/>
                </a:solidFill>
                <a:latin typeface="Berlin Sans FB Demi" panose="020E0802020502020306" pitchFamily="34" charset="0"/>
                <a:ea typeface="Overlock"/>
                <a:cs typeface="Overlock"/>
                <a:sym typeface="Overlock"/>
              </a:rPr>
              <a:t> a </a:t>
            </a:r>
            <a:r>
              <a:rPr lang="en-US" sz="1800" b="1" dirty="0" err="1">
                <a:solidFill>
                  <a:srgbClr val="5E3D22"/>
                </a:solidFill>
                <a:latin typeface="Berlin Sans FB Demi" panose="020E0802020502020306" pitchFamily="34" charset="0"/>
                <a:ea typeface="Overlock"/>
                <a:cs typeface="Overlock"/>
                <a:sym typeface="Overlock"/>
              </a:rPr>
              <a:t>ustedes</a:t>
            </a:r>
            <a:r>
              <a:rPr lang="en-US" sz="1800" b="1" dirty="0">
                <a:solidFill>
                  <a:srgbClr val="5E3D22"/>
                </a:solidFill>
                <a:latin typeface="Berlin Sans FB Demi" panose="020E0802020502020306" pitchFamily="34" charset="0"/>
                <a:ea typeface="Overlock"/>
                <a:cs typeface="Overlock"/>
                <a:sym typeface="Overlock"/>
              </a:rPr>
              <a:t>: ¿</a:t>
            </a:r>
            <a:r>
              <a:rPr lang="en-US" sz="1800" b="1" dirty="0" err="1">
                <a:solidFill>
                  <a:srgbClr val="5E3D22"/>
                </a:solidFill>
                <a:latin typeface="Berlin Sans FB Demi" panose="020E0802020502020306" pitchFamily="34" charset="0"/>
                <a:ea typeface="Overlock"/>
                <a:cs typeface="Overlock"/>
                <a:sym typeface="Overlock"/>
              </a:rPr>
              <a:t>Qué</a:t>
            </a:r>
            <a:r>
              <a:rPr lang="en-US" sz="1800" b="1" dirty="0">
                <a:solidFill>
                  <a:srgbClr val="5E3D22"/>
                </a:solidFill>
                <a:latin typeface="Berlin Sans FB Demi" panose="020E0802020502020306" pitchFamily="34" charset="0"/>
                <a:ea typeface="Overlock"/>
                <a:cs typeface="Overlock"/>
                <a:sym typeface="Overlock"/>
              </a:rPr>
              <a:t> </a:t>
            </a:r>
            <a:r>
              <a:rPr lang="en-US" sz="1800" b="1" dirty="0" err="1">
                <a:solidFill>
                  <a:srgbClr val="5E3D22"/>
                </a:solidFill>
                <a:latin typeface="Berlin Sans FB Demi" panose="020E0802020502020306" pitchFamily="34" charset="0"/>
                <a:ea typeface="Overlock"/>
                <a:cs typeface="Overlock"/>
                <a:sym typeface="Overlock"/>
              </a:rPr>
              <a:t>debo</a:t>
            </a:r>
            <a:r>
              <a:rPr lang="en-US" sz="1800" b="1" dirty="0">
                <a:solidFill>
                  <a:srgbClr val="5E3D22"/>
                </a:solidFill>
                <a:latin typeface="Berlin Sans FB Demi" panose="020E0802020502020306" pitchFamily="34" charset="0"/>
                <a:ea typeface="Overlock"/>
                <a:cs typeface="Overlock"/>
                <a:sym typeface="Overlock"/>
              </a:rPr>
              <a:t> </a:t>
            </a:r>
            <a:r>
              <a:rPr lang="en-US" sz="1800" b="1" dirty="0" err="1">
                <a:solidFill>
                  <a:srgbClr val="5E3D22"/>
                </a:solidFill>
                <a:latin typeface="Berlin Sans FB Demi" panose="020E0802020502020306" pitchFamily="34" charset="0"/>
                <a:ea typeface="Overlock"/>
                <a:cs typeface="Overlock"/>
                <a:sym typeface="Overlock"/>
              </a:rPr>
              <a:t>hacer</a:t>
            </a:r>
            <a:r>
              <a:rPr lang="en-US" sz="1800" b="1" dirty="0">
                <a:solidFill>
                  <a:srgbClr val="5E3D22"/>
                </a:solidFill>
                <a:latin typeface="Berlin Sans FB Demi" panose="020E0802020502020306" pitchFamily="34" charset="0"/>
                <a:ea typeface="Overlock"/>
                <a:cs typeface="Overlock"/>
                <a:sym typeface="Overlock"/>
              </a:rPr>
              <a:t>?”</a:t>
            </a:r>
            <a:endParaRPr lang="es-419" sz="1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06000"/>
              </a:lnSpc>
              <a:spcBef>
                <a:spcPts val="0"/>
              </a:spcBef>
              <a:spcAft>
                <a:spcPts val="0"/>
              </a:spcAft>
              <a:buFont typeface="+mj-lt"/>
              <a:buAutoNum type="romanLcPeriod"/>
            </a:pPr>
            <a:r>
              <a:rPr lang="es-419" sz="1800" dirty="0">
                <a:effectLst/>
                <a:latin typeface="Calibri" panose="020F0502020204030204" pitchFamily="34" charset="0"/>
                <a:ea typeface="Calibri" panose="020F0502020204030204" pitchFamily="34" charset="0"/>
                <a:cs typeface="Calibri" panose="020F0502020204030204" pitchFamily="34" charset="0"/>
              </a:rPr>
              <a:t>Comuníquele a su Profesor este deseo, él puede orientarle cómo empezar el proceso para establecer Unidad Doctrinal.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6000"/>
              </a:lnSpc>
              <a:spcBef>
                <a:spcPts val="0"/>
              </a:spcBef>
              <a:spcAft>
                <a:spcPts val="0"/>
              </a:spcAft>
              <a:buFont typeface="+mj-lt"/>
              <a:buAutoNum type="romanLcPeriod"/>
            </a:pPr>
            <a:r>
              <a:rPr lang="es-419" sz="1800" dirty="0">
                <a:effectLst/>
                <a:latin typeface="Calibri" panose="020F0502020204030204" pitchFamily="34" charset="0"/>
                <a:ea typeface="Calibri" panose="020F0502020204030204" pitchFamily="34" charset="0"/>
                <a:cs typeface="Calibri" panose="020F0502020204030204" pitchFamily="34" charset="0"/>
              </a:rPr>
              <a:t>Para nosotros es importante que tengamos las mismas creencias. Así podemos colaborar y apoyar mejor, como dice el Apóstol Pablo:</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6000"/>
              </a:lnSpc>
              <a:spcBef>
                <a:spcPts val="0"/>
              </a:spcBef>
              <a:spcAft>
                <a:spcPts val="800"/>
              </a:spcAft>
              <a:buFont typeface="+mj-lt"/>
              <a:buAutoNum type="romanLcPeriod"/>
            </a:pPr>
            <a:r>
              <a:rPr lang="es-419" sz="1800" dirty="0">
                <a:effectLst/>
                <a:latin typeface="Calibri" panose="020F0502020204030204" pitchFamily="34" charset="0"/>
                <a:ea typeface="Calibri" panose="020F0502020204030204" pitchFamily="34" charset="0"/>
                <a:cs typeface="Calibri" panose="020F0502020204030204" pitchFamily="34" charset="0"/>
              </a:rPr>
              <a:t>&gt;&gt; Hermanos, les ruego por el nombre de nuestro Señor Jesucristo, que se pongan de acuerdo y que no haya divisiones entre ustedes, sino que estén perfectamente unidos en un mismo sentir y en un mismo parecer. </a:t>
            </a:r>
            <a:r>
              <a:rPr lang="en-US" sz="1800" dirty="0">
                <a:effectLst/>
                <a:latin typeface="Calibri" panose="020F0502020204030204" pitchFamily="34" charset="0"/>
                <a:ea typeface="Calibri" panose="020F0502020204030204" pitchFamily="34" charset="0"/>
                <a:cs typeface="Calibri" panose="020F0502020204030204" pitchFamily="34" charset="0"/>
              </a:rPr>
              <a:t>&lt;&lt; (1 </a:t>
            </a:r>
            <a:r>
              <a:rPr lang="en-US" sz="1800" dirty="0" err="1">
                <a:effectLst/>
                <a:latin typeface="Calibri" panose="020F0502020204030204" pitchFamily="34" charset="0"/>
                <a:ea typeface="Calibri" panose="020F0502020204030204" pitchFamily="34" charset="0"/>
                <a:cs typeface="Calibri" panose="020F0502020204030204" pitchFamily="34" charset="0"/>
              </a:rPr>
              <a:t>Corintios</a:t>
            </a:r>
            <a:r>
              <a:rPr lang="en-US" sz="1800" dirty="0">
                <a:effectLst/>
                <a:latin typeface="Calibri" panose="020F0502020204030204" pitchFamily="34" charset="0"/>
                <a:ea typeface="Calibri" panose="020F0502020204030204" pitchFamily="34" charset="0"/>
                <a:cs typeface="Calibri" panose="020F0502020204030204" pitchFamily="34" charset="0"/>
              </a:rPr>
              <a:t> 1:10)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800"/>
              </a:spcBef>
              <a:spcAft>
                <a:spcPts val="0"/>
              </a:spcAft>
              <a:buNone/>
            </a:pPr>
            <a:endParaRPr lang="en-US" i="1" dirty="0"/>
          </a:p>
          <a:p>
            <a:pPr marL="0" lvl="0" indent="0" algn="l" rtl="0">
              <a:spcBef>
                <a:spcPts val="800"/>
              </a:spcBef>
              <a:spcAft>
                <a:spcPts val="0"/>
              </a:spcAft>
              <a:buNone/>
            </a:pPr>
            <a:r>
              <a:rPr lang="en-US" i="1" dirty="0"/>
              <a:t>Nota para los </a:t>
            </a:r>
            <a:r>
              <a:rPr lang="en-US" i="1" dirty="0" err="1"/>
              <a:t>profesores</a:t>
            </a:r>
            <a:r>
              <a:rPr lang="en-US" i="1" dirty="0"/>
              <a:t>:  Si </a:t>
            </a:r>
            <a:r>
              <a:rPr lang="en-US" i="1" dirty="0" err="1"/>
              <a:t>alguien</a:t>
            </a:r>
            <a:r>
              <a:rPr lang="en-US" i="1" dirty="0"/>
              <a:t> </a:t>
            </a:r>
            <a:r>
              <a:rPr lang="en-US" i="1" dirty="0" err="1"/>
              <a:t>menciona</a:t>
            </a:r>
            <a:r>
              <a:rPr lang="en-US" i="1" dirty="0"/>
              <a:t> </a:t>
            </a:r>
            <a:r>
              <a:rPr lang="en-US" i="1" dirty="0" err="1"/>
              <a:t>especificamente</a:t>
            </a:r>
            <a:r>
              <a:rPr lang="en-US" i="1" dirty="0"/>
              <a:t> el </a:t>
            </a:r>
            <a:r>
              <a:rPr lang="en-US" i="1" dirty="0" err="1"/>
              <a:t>deseo</a:t>
            </a:r>
            <a:r>
              <a:rPr lang="en-US" i="1" dirty="0"/>
              <a:t> de </a:t>
            </a:r>
            <a:r>
              <a:rPr lang="en-US" i="1" dirty="0" err="1"/>
              <a:t>unirse</a:t>
            </a:r>
            <a:r>
              <a:rPr lang="en-US" i="1" dirty="0"/>
              <a:t> </a:t>
            </a:r>
            <a:r>
              <a:rPr lang="en-US" i="1" dirty="0" err="1"/>
              <a:t>en</a:t>
            </a:r>
            <a:r>
              <a:rPr lang="en-US" i="1" dirty="0"/>
              <a:t> </a:t>
            </a:r>
            <a:r>
              <a:rPr lang="en-US" i="1" dirty="0" err="1"/>
              <a:t>acuerdo</a:t>
            </a:r>
            <a:r>
              <a:rPr lang="en-US" i="1" dirty="0"/>
              <a:t> doctrinal o de </a:t>
            </a:r>
            <a:r>
              <a:rPr lang="en-US" i="1" dirty="0" err="1"/>
              <a:t>formar</a:t>
            </a:r>
            <a:r>
              <a:rPr lang="en-US" i="1" dirty="0"/>
              <a:t> un </a:t>
            </a:r>
            <a:r>
              <a:rPr lang="en-US" i="1" dirty="0" err="1"/>
              <a:t>grupo</a:t>
            </a:r>
            <a:r>
              <a:rPr lang="en-US" i="1" dirty="0"/>
              <a:t> </a:t>
            </a:r>
            <a:r>
              <a:rPr lang="en-US" i="1" dirty="0" err="1"/>
              <a:t>sembrador</a:t>
            </a:r>
            <a:r>
              <a:rPr lang="en-US" i="1" dirty="0"/>
              <a:t>, se le </a:t>
            </a:r>
            <a:r>
              <a:rPr lang="en-US" i="1" dirty="0" err="1"/>
              <a:t>pide</a:t>
            </a:r>
            <a:r>
              <a:rPr lang="en-US" i="1" dirty="0"/>
              <a:t> </a:t>
            </a:r>
            <a:r>
              <a:rPr lang="en-US" i="1" dirty="0" err="1"/>
              <a:t>hacer</a:t>
            </a:r>
            <a:r>
              <a:rPr lang="en-US" i="1" dirty="0"/>
              <a:t> dos </a:t>
            </a:r>
            <a:r>
              <a:rPr lang="en-US" i="1" dirty="0" err="1"/>
              <a:t>cosas</a:t>
            </a:r>
            <a:r>
              <a:rPr lang="en-US" i="1" dirty="0"/>
              <a:t>:  </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1) </a:t>
            </a:r>
            <a:r>
              <a:rPr lang="en-US" i="1" dirty="0" err="1"/>
              <a:t>Avisar</a:t>
            </a:r>
            <a:r>
              <a:rPr lang="en-US" i="1" dirty="0"/>
              <a:t> de </a:t>
            </a:r>
            <a:r>
              <a:rPr lang="en-US" i="1" dirty="0" err="1"/>
              <a:t>inmediato</a:t>
            </a:r>
            <a:r>
              <a:rPr lang="en-US" i="1" dirty="0"/>
              <a:t> al director </a:t>
            </a:r>
            <a:r>
              <a:rPr lang="en-US" i="1" dirty="0" err="1"/>
              <a:t>estudiantil</a:t>
            </a:r>
            <a:r>
              <a:rPr lang="en-US" i="1" dirty="0"/>
              <a:t>, director </a:t>
            </a:r>
            <a:r>
              <a:rPr lang="en-US" i="1" dirty="0" err="1"/>
              <a:t>académico</a:t>
            </a:r>
            <a:r>
              <a:rPr lang="en-US" i="1" dirty="0"/>
              <a:t>, o </a:t>
            </a:r>
            <a:r>
              <a:rPr lang="en-US" i="1" dirty="0" err="1"/>
              <a:t>cualquier</a:t>
            </a:r>
            <a:r>
              <a:rPr lang="en-US" i="1" dirty="0"/>
              <a:t> de </a:t>
            </a:r>
            <a:r>
              <a:rPr lang="en-US" i="1" dirty="0" err="1"/>
              <a:t>nuestros</a:t>
            </a:r>
            <a:r>
              <a:rPr lang="en-US" i="1" dirty="0"/>
              <a:t> </a:t>
            </a:r>
            <a:r>
              <a:rPr lang="en-US" i="1" dirty="0" err="1"/>
              <a:t>misioneros</a:t>
            </a:r>
            <a:r>
              <a:rPr lang="en-US" i="1" dirty="0"/>
              <a:t> o </a:t>
            </a:r>
            <a:r>
              <a:rPr lang="en-US" i="1" dirty="0" err="1"/>
              <a:t>representantes</a:t>
            </a:r>
            <a:r>
              <a:rPr lang="en-US" i="1" dirty="0"/>
              <a:t> de Academia Cristo.</a:t>
            </a:r>
            <a:endParaRPr dirty="0"/>
          </a:p>
          <a:p>
            <a:pPr marL="0" lvl="0" indent="0" algn="l" rtl="0">
              <a:spcBef>
                <a:spcPts val="0"/>
              </a:spcBef>
              <a:spcAft>
                <a:spcPts val="0"/>
              </a:spcAft>
              <a:buNone/>
            </a:pPr>
            <a:r>
              <a:rPr lang="en-US" i="1" dirty="0"/>
              <a:t>2) </a:t>
            </a:r>
            <a:r>
              <a:rPr lang="en-US" i="1" dirty="0" err="1"/>
              <a:t>Notarlo</a:t>
            </a:r>
            <a:r>
              <a:rPr lang="en-US" i="1" dirty="0"/>
              <a:t> </a:t>
            </a:r>
            <a:r>
              <a:rPr lang="en-US" i="1" dirty="0" err="1"/>
              <a:t>en</a:t>
            </a:r>
            <a:r>
              <a:rPr lang="en-US" i="1" dirty="0"/>
              <a:t> el </a:t>
            </a:r>
            <a:r>
              <a:rPr lang="en-US" i="1" dirty="0" err="1"/>
              <a:t>informe</a:t>
            </a:r>
            <a:r>
              <a:rPr lang="en-US" i="1" dirty="0"/>
              <a:t> al final de la </a:t>
            </a:r>
            <a:r>
              <a:rPr lang="en-US" i="1" dirty="0" err="1"/>
              <a:t>clase</a:t>
            </a:r>
            <a:r>
              <a:rPr lang="en-US" i="1" dirty="0"/>
              <a:t>.  </a:t>
            </a:r>
            <a:endParaRPr dirty="0"/>
          </a:p>
        </p:txBody>
      </p:sp>
      <p:sp>
        <p:nvSpPr>
          <p:cNvPr id="103" name="Google Shape;10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9</a:t>
            </a:fld>
            <a:endParaRPr lang="en-US"/>
          </a:p>
        </p:txBody>
      </p:sp>
    </p:spTree>
    <p:extLst>
      <p:ext uri="{BB962C8B-B14F-4D97-AF65-F5344CB8AC3E}">
        <p14:creationId xmlns:p14="http://schemas.microsoft.com/office/powerpoint/2010/main" val="3161836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Taré y sus hijos: Abram, </a:t>
            </a:r>
            <a:r>
              <a:rPr lang="es-ES" dirty="0" err="1"/>
              <a:t>Nacor</a:t>
            </a:r>
            <a:r>
              <a:rPr lang="es-ES" dirty="0"/>
              <a:t>, Harán </a:t>
            </a:r>
          </a:p>
          <a:p>
            <a:r>
              <a:rPr lang="es-ES" dirty="0"/>
              <a:t>b.	Lot, hijo de Harán, </a:t>
            </a:r>
            <a:r>
              <a:rPr lang="es-ES" dirty="0" err="1"/>
              <a:t>Sarai</a:t>
            </a:r>
            <a:r>
              <a:rPr lang="es-ES" dirty="0"/>
              <a:t> (esposa de Abram), Milca (mujer de </a:t>
            </a:r>
            <a:r>
              <a:rPr lang="es-ES" dirty="0" err="1"/>
              <a:t>Nacor</a:t>
            </a:r>
            <a:r>
              <a:rPr lang="es-ES" dirty="0"/>
              <a:t>)</a:t>
            </a:r>
          </a:p>
          <a:p>
            <a:r>
              <a:rPr lang="es-ES" dirty="0"/>
              <a:t>c.	El Señor</a:t>
            </a:r>
          </a:p>
          <a:p>
            <a:r>
              <a:rPr lang="es-ES" dirty="0"/>
              <a:t>d.	Los egipcios, el faraón, los animales y siervos del faraón</a:t>
            </a: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10</a:t>
            </a:fld>
            <a:endParaRPr lang="en-US"/>
          </a:p>
        </p:txBody>
      </p:sp>
    </p:spTree>
    <p:extLst>
      <p:ext uri="{BB962C8B-B14F-4D97-AF65-F5344CB8AC3E}">
        <p14:creationId xmlns:p14="http://schemas.microsoft.com/office/powerpoint/2010/main" val="1384880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Los bienes que habían acumulado (12:4)</a:t>
            </a:r>
          </a:p>
          <a:p>
            <a:r>
              <a:rPr lang="es-ES" dirty="0"/>
              <a:t>b.	La tienda de Abram</a:t>
            </a: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11</a:t>
            </a:fld>
            <a:endParaRPr lang="en-US"/>
          </a:p>
        </p:txBody>
      </p:sp>
    </p:spTree>
    <p:extLst>
      <p:ext uri="{BB962C8B-B14F-4D97-AF65-F5344CB8AC3E}">
        <p14:creationId xmlns:p14="http://schemas.microsoft.com/office/powerpoint/2010/main" val="3830403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0917C-B83D-4F37-94A5-E7CAC2626C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B8DEA5-ACAD-49BF-99C7-34D6ABF471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513767B-11BF-4457-A42F-386B49EA8BB8}"/>
              </a:ext>
            </a:extLst>
          </p:cNvPr>
          <p:cNvSpPr>
            <a:spLocks noGrp="1"/>
          </p:cNvSpPr>
          <p:nvPr>
            <p:ph type="dt" sz="half" idx="10"/>
          </p:nvPr>
        </p:nvSpPr>
        <p:spPr/>
        <p:txBody>
          <a:bodyPr/>
          <a:lstStyle/>
          <a:p>
            <a:fld id="{9DD5CDE8-F73D-4AE7-B91D-CBEAAE56197C}" type="datetimeFigureOut">
              <a:rPr lang="en-US" smtClean="0"/>
              <a:t>12/8/2020</a:t>
            </a:fld>
            <a:endParaRPr lang="en-US"/>
          </a:p>
        </p:txBody>
      </p:sp>
      <p:sp>
        <p:nvSpPr>
          <p:cNvPr id="5" name="Footer Placeholder 4">
            <a:extLst>
              <a:ext uri="{FF2B5EF4-FFF2-40B4-BE49-F238E27FC236}">
                <a16:creationId xmlns:a16="http://schemas.microsoft.com/office/drawing/2014/main" id="{4125C048-5142-4B95-95AB-D1637DF60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AD425-3708-447E-91EE-00230A099602}"/>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132680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04FEF-54DB-44C2-8093-84D27F6683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A2C126-129D-45CE-8ACC-0AEEF5B50A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9D1659-FB4C-48A3-9055-56A1705E918B}"/>
              </a:ext>
            </a:extLst>
          </p:cNvPr>
          <p:cNvSpPr>
            <a:spLocks noGrp="1"/>
          </p:cNvSpPr>
          <p:nvPr>
            <p:ph type="dt" sz="half" idx="10"/>
          </p:nvPr>
        </p:nvSpPr>
        <p:spPr/>
        <p:txBody>
          <a:bodyPr/>
          <a:lstStyle/>
          <a:p>
            <a:fld id="{9DD5CDE8-F73D-4AE7-B91D-CBEAAE56197C}" type="datetimeFigureOut">
              <a:rPr lang="en-US" smtClean="0"/>
              <a:t>12/8/2020</a:t>
            </a:fld>
            <a:endParaRPr lang="en-US"/>
          </a:p>
        </p:txBody>
      </p:sp>
      <p:sp>
        <p:nvSpPr>
          <p:cNvPr id="5" name="Footer Placeholder 4">
            <a:extLst>
              <a:ext uri="{FF2B5EF4-FFF2-40B4-BE49-F238E27FC236}">
                <a16:creationId xmlns:a16="http://schemas.microsoft.com/office/drawing/2014/main" id="{B5D3712B-5EEC-409A-9945-7EFEFBF46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CB2E0A-1369-4263-861E-16BC78482874}"/>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915205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1D3026-B129-4579-967E-4675376915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CDEC0F-66A8-4BFF-85D2-B86F50EFB9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CA4A96-F82E-4C38-B3EF-6C44F4F61AFE}"/>
              </a:ext>
            </a:extLst>
          </p:cNvPr>
          <p:cNvSpPr>
            <a:spLocks noGrp="1"/>
          </p:cNvSpPr>
          <p:nvPr>
            <p:ph type="dt" sz="half" idx="10"/>
          </p:nvPr>
        </p:nvSpPr>
        <p:spPr/>
        <p:txBody>
          <a:bodyPr/>
          <a:lstStyle/>
          <a:p>
            <a:fld id="{9DD5CDE8-F73D-4AE7-B91D-CBEAAE56197C}" type="datetimeFigureOut">
              <a:rPr lang="en-US" smtClean="0"/>
              <a:t>12/8/2020</a:t>
            </a:fld>
            <a:endParaRPr lang="en-US"/>
          </a:p>
        </p:txBody>
      </p:sp>
      <p:sp>
        <p:nvSpPr>
          <p:cNvPr id="5" name="Footer Placeholder 4">
            <a:extLst>
              <a:ext uri="{FF2B5EF4-FFF2-40B4-BE49-F238E27FC236}">
                <a16:creationId xmlns:a16="http://schemas.microsoft.com/office/drawing/2014/main" id="{570BA27C-EFFB-435F-B3D9-9DEA6DD09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4A60C8-ED78-416B-B975-FFD9FC719ACD}"/>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631769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07D89-1E19-4F6A-846D-D8A49052A250}"/>
              </a:ext>
            </a:extLst>
          </p:cNvPr>
          <p:cNvSpPr>
            <a:spLocks noGrp="1"/>
          </p:cNvSpPr>
          <p:nvPr>
            <p:ph type="title"/>
          </p:nvPr>
        </p:nvSpPr>
        <p:spPr/>
        <p:txBody>
          <a:bodyPr>
            <a:normAutofit/>
          </a:bodyPr>
          <a:lstStyle>
            <a:lvl1pPr>
              <a:defRPr sz="6000">
                <a:latin typeface="Berlin Sans FB Demi" panose="020E0802020502020306"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64AFE08-145B-4D40-9F0C-3DB02C382F60}"/>
              </a:ext>
            </a:extLst>
          </p:cNvPr>
          <p:cNvSpPr>
            <a:spLocks noGrp="1"/>
          </p:cNvSpPr>
          <p:nvPr>
            <p:ph idx="1"/>
          </p:nvPr>
        </p:nvSpPr>
        <p:spPr/>
        <p:txBody>
          <a:bodyPr>
            <a:normAutofit/>
          </a:bodyPr>
          <a:lstStyle>
            <a:lvl1pPr>
              <a:defRPr sz="5400">
                <a:latin typeface="Berlin Sans FB" panose="020E0602020502020306" pitchFamily="34" charset="0"/>
              </a:defRPr>
            </a:lvl1pPr>
            <a:lvl2pPr>
              <a:defRPr sz="4800">
                <a:latin typeface="Berlin Sans FB" panose="020E0602020502020306" pitchFamily="34" charset="0"/>
              </a:defRPr>
            </a:lvl2pPr>
            <a:lvl3pPr>
              <a:defRPr sz="4400">
                <a:latin typeface="Berlin Sans FB" panose="020E0602020502020306" pitchFamily="34" charset="0"/>
              </a:defRPr>
            </a:lvl3pPr>
            <a:lvl4pPr>
              <a:defRPr sz="4000">
                <a:latin typeface="Berlin Sans FB" panose="020E0602020502020306" pitchFamily="34" charset="0"/>
              </a:defRPr>
            </a:lvl4pPr>
            <a:lvl5pPr>
              <a:defRPr sz="4000">
                <a:latin typeface="Berlin Sans FB" panose="020E0602020502020306"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619E5E-B837-42D0-BB3A-52FDEE6C8C99}"/>
              </a:ext>
            </a:extLst>
          </p:cNvPr>
          <p:cNvSpPr>
            <a:spLocks noGrp="1"/>
          </p:cNvSpPr>
          <p:nvPr>
            <p:ph type="dt" sz="half" idx="10"/>
          </p:nvPr>
        </p:nvSpPr>
        <p:spPr/>
        <p:txBody>
          <a:bodyPr/>
          <a:lstStyle/>
          <a:p>
            <a:fld id="{9DD5CDE8-F73D-4AE7-B91D-CBEAAE56197C}" type="datetimeFigureOut">
              <a:rPr lang="en-US" smtClean="0"/>
              <a:t>12/8/2020</a:t>
            </a:fld>
            <a:endParaRPr lang="en-US"/>
          </a:p>
        </p:txBody>
      </p:sp>
      <p:sp>
        <p:nvSpPr>
          <p:cNvPr id="5" name="Footer Placeholder 4">
            <a:extLst>
              <a:ext uri="{FF2B5EF4-FFF2-40B4-BE49-F238E27FC236}">
                <a16:creationId xmlns:a16="http://schemas.microsoft.com/office/drawing/2014/main" id="{2737B97D-9542-48C7-AC70-0FB5AAF05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2F8AD0-E49F-4F6D-B54A-D6A19F37B085}"/>
              </a:ext>
            </a:extLst>
          </p:cNvPr>
          <p:cNvSpPr>
            <a:spLocks noGrp="1"/>
          </p:cNvSpPr>
          <p:nvPr>
            <p:ph type="sldNum" sz="quarter" idx="12"/>
          </p:nvPr>
        </p:nvSpPr>
        <p:spPr/>
        <p:txBody>
          <a:bodyPr/>
          <a:lstStyle/>
          <a:p>
            <a:fld id="{3CEB2C06-D43C-42FB-9D44-1DE6FC2DCB2F}" type="slidenum">
              <a:rPr lang="en-US" smtClean="0"/>
              <a:t>‹#›</a:t>
            </a:fld>
            <a:endParaRPr lang="en-US"/>
          </a:p>
        </p:txBody>
      </p:sp>
      <p:pic>
        <p:nvPicPr>
          <p:cNvPr id="7" name="Picture 6" descr="A close up of a sign&#10;&#10;Description automatically generated">
            <a:extLst>
              <a:ext uri="{FF2B5EF4-FFF2-40B4-BE49-F238E27FC236}">
                <a16:creationId xmlns:a16="http://schemas.microsoft.com/office/drawing/2014/main" id="{292919DD-8A3C-451E-9A4E-A8574D8DA8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7866" y="5930283"/>
            <a:ext cx="1464133" cy="923908"/>
          </a:xfrm>
          <a:prstGeom prst="rect">
            <a:avLst/>
          </a:prstGeom>
        </p:spPr>
      </p:pic>
    </p:spTree>
    <p:extLst>
      <p:ext uri="{BB962C8B-B14F-4D97-AF65-F5344CB8AC3E}">
        <p14:creationId xmlns:p14="http://schemas.microsoft.com/office/powerpoint/2010/main" val="361842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FE89-AE0B-4F56-B92E-EE118F0E0D1F}"/>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3B34881-A6D5-4FEB-8ED9-FCC1F51425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A6B569-2C78-4ED7-A837-D0D98B821DDE}"/>
              </a:ext>
            </a:extLst>
          </p:cNvPr>
          <p:cNvSpPr>
            <a:spLocks noGrp="1"/>
          </p:cNvSpPr>
          <p:nvPr>
            <p:ph type="dt" sz="half" idx="10"/>
          </p:nvPr>
        </p:nvSpPr>
        <p:spPr/>
        <p:txBody>
          <a:bodyPr/>
          <a:lstStyle/>
          <a:p>
            <a:fld id="{9DD5CDE8-F73D-4AE7-B91D-CBEAAE56197C}" type="datetimeFigureOut">
              <a:rPr lang="en-US" smtClean="0"/>
              <a:t>12/8/2020</a:t>
            </a:fld>
            <a:endParaRPr lang="en-US"/>
          </a:p>
        </p:txBody>
      </p:sp>
      <p:sp>
        <p:nvSpPr>
          <p:cNvPr id="5" name="Footer Placeholder 4">
            <a:extLst>
              <a:ext uri="{FF2B5EF4-FFF2-40B4-BE49-F238E27FC236}">
                <a16:creationId xmlns:a16="http://schemas.microsoft.com/office/drawing/2014/main" id="{128709D0-D9E7-4275-8432-EDD45307B6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A55E9D-3640-4AEA-B89B-C90C0CB6C8D6}"/>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50650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01810-1C92-44C3-9949-98C1A91188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66CD2-F685-4868-A54E-59211A2BEA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D86A69-E7AC-461F-8122-B5C999D65C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41E813-3F9E-492E-B55B-181271A47BFD}"/>
              </a:ext>
            </a:extLst>
          </p:cNvPr>
          <p:cNvSpPr>
            <a:spLocks noGrp="1"/>
          </p:cNvSpPr>
          <p:nvPr>
            <p:ph type="dt" sz="half" idx="10"/>
          </p:nvPr>
        </p:nvSpPr>
        <p:spPr/>
        <p:txBody>
          <a:bodyPr/>
          <a:lstStyle/>
          <a:p>
            <a:fld id="{9DD5CDE8-F73D-4AE7-B91D-CBEAAE56197C}" type="datetimeFigureOut">
              <a:rPr lang="en-US" smtClean="0"/>
              <a:t>12/8/2020</a:t>
            </a:fld>
            <a:endParaRPr lang="en-US"/>
          </a:p>
        </p:txBody>
      </p:sp>
      <p:sp>
        <p:nvSpPr>
          <p:cNvPr id="6" name="Footer Placeholder 5">
            <a:extLst>
              <a:ext uri="{FF2B5EF4-FFF2-40B4-BE49-F238E27FC236}">
                <a16:creationId xmlns:a16="http://schemas.microsoft.com/office/drawing/2014/main" id="{A14DB7B0-91E7-4FE5-AB98-B8CAD2198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E62A96-01AB-4648-956E-23FAE6DFEECA}"/>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757521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D9850-9B30-4BA3-8DC0-9B6541EA48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C84910-6358-4F2E-99D9-52C6388F5B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638F4E-0AB9-448A-9B7C-6FEF2ED54C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94C849-F525-4491-822E-C3916180C4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FAB87F-34F8-4D92-ABE2-94D43AFDCB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71D4D3-57CB-4D17-A233-FF31808DE28D}"/>
              </a:ext>
            </a:extLst>
          </p:cNvPr>
          <p:cNvSpPr>
            <a:spLocks noGrp="1"/>
          </p:cNvSpPr>
          <p:nvPr>
            <p:ph type="dt" sz="half" idx="10"/>
          </p:nvPr>
        </p:nvSpPr>
        <p:spPr/>
        <p:txBody>
          <a:bodyPr/>
          <a:lstStyle/>
          <a:p>
            <a:fld id="{9DD5CDE8-F73D-4AE7-B91D-CBEAAE56197C}" type="datetimeFigureOut">
              <a:rPr lang="en-US" smtClean="0"/>
              <a:t>12/8/2020</a:t>
            </a:fld>
            <a:endParaRPr lang="en-US"/>
          </a:p>
        </p:txBody>
      </p:sp>
      <p:sp>
        <p:nvSpPr>
          <p:cNvPr id="8" name="Footer Placeholder 7">
            <a:extLst>
              <a:ext uri="{FF2B5EF4-FFF2-40B4-BE49-F238E27FC236}">
                <a16:creationId xmlns:a16="http://schemas.microsoft.com/office/drawing/2014/main" id="{20F85A93-2F06-48EA-85C9-C2B90891FB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B6533E-9F6A-4A32-B1AC-F35CC4EC7201}"/>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455436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FD904-92D0-4CBA-9C55-FE417DD770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42E34B-E01F-44AB-8E35-9A37EDE43318}"/>
              </a:ext>
            </a:extLst>
          </p:cNvPr>
          <p:cNvSpPr>
            <a:spLocks noGrp="1"/>
          </p:cNvSpPr>
          <p:nvPr>
            <p:ph type="dt" sz="half" idx="10"/>
          </p:nvPr>
        </p:nvSpPr>
        <p:spPr/>
        <p:txBody>
          <a:bodyPr/>
          <a:lstStyle/>
          <a:p>
            <a:fld id="{9DD5CDE8-F73D-4AE7-B91D-CBEAAE56197C}" type="datetimeFigureOut">
              <a:rPr lang="en-US" smtClean="0"/>
              <a:t>12/8/2020</a:t>
            </a:fld>
            <a:endParaRPr lang="en-US"/>
          </a:p>
        </p:txBody>
      </p:sp>
      <p:sp>
        <p:nvSpPr>
          <p:cNvPr id="4" name="Footer Placeholder 3">
            <a:extLst>
              <a:ext uri="{FF2B5EF4-FFF2-40B4-BE49-F238E27FC236}">
                <a16:creationId xmlns:a16="http://schemas.microsoft.com/office/drawing/2014/main" id="{368FBD0C-9280-4C4D-9BB9-33E2AEAC19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B20395-D9EF-4B20-AB22-BD6AFCC17E31}"/>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463972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F07ED2-C4A0-4D83-A28D-B5A6096AD85E}"/>
              </a:ext>
            </a:extLst>
          </p:cNvPr>
          <p:cNvSpPr>
            <a:spLocks noGrp="1"/>
          </p:cNvSpPr>
          <p:nvPr>
            <p:ph type="dt" sz="half" idx="10"/>
          </p:nvPr>
        </p:nvSpPr>
        <p:spPr/>
        <p:txBody>
          <a:bodyPr/>
          <a:lstStyle/>
          <a:p>
            <a:fld id="{9DD5CDE8-F73D-4AE7-B91D-CBEAAE56197C}" type="datetimeFigureOut">
              <a:rPr lang="en-US" smtClean="0"/>
              <a:t>12/8/2020</a:t>
            </a:fld>
            <a:endParaRPr lang="en-US"/>
          </a:p>
        </p:txBody>
      </p:sp>
      <p:sp>
        <p:nvSpPr>
          <p:cNvPr id="3" name="Footer Placeholder 2">
            <a:extLst>
              <a:ext uri="{FF2B5EF4-FFF2-40B4-BE49-F238E27FC236}">
                <a16:creationId xmlns:a16="http://schemas.microsoft.com/office/drawing/2014/main" id="{726D66E0-10BA-433A-B9E1-79DA46B696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2ADBF7-2EE1-47A4-B154-7916B3A26868}"/>
              </a:ext>
            </a:extLst>
          </p:cNvPr>
          <p:cNvSpPr>
            <a:spLocks noGrp="1"/>
          </p:cNvSpPr>
          <p:nvPr>
            <p:ph type="sldNum" sz="quarter" idx="12"/>
          </p:nvPr>
        </p:nvSpPr>
        <p:spPr/>
        <p:txBody>
          <a:bodyPr/>
          <a:lstStyle/>
          <a:p>
            <a:fld id="{3CEB2C06-D43C-42FB-9D44-1DE6FC2DCB2F}" type="slidenum">
              <a:rPr lang="en-US" smtClean="0"/>
              <a:t>‹#›</a:t>
            </a:fld>
            <a:endParaRPr lang="en-US"/>
          </a:p>
        </p:txBody>
      </p:sp>
      <p:pic>
        <p:nvPicPr>
          <p:cNvPr id="5" name="Picture 4" descr="A close up of a sign&#10;&#10;Description automatically generated">
            <a:extLst>
              <a:ext uri="{FF2B5EF4-FFF2-40B4-BE49-F238E27FC236}">
                <a16:creationId xmlns:a16="http://schemas.microsoft.com/office/drawing/2014/main" id="{5085BBC3-E7A4-4D21-9C39-33CB0E2F77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7866" y="5930283"/>
            <a:ext cx="1464133" cy="923908"/>
          </a:xfrm>
          <a:prstGeom prst="rect">
            <a:avLst/>
          </a:prstGeom>
        </p:spPr>
      </p:pic>
    </p:spTree>
    <p:extLst>
      <p:ext uri="{BB962C8B-B14F-4D97-AF65-F5344CB8AC3E}">
        <p14:creationId xmlns:p14="http://schemas.microsoft.com/office/powerpoint/2010/main" val="248820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19524-2C8F-4084-8DA4-EABB01BCF7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82A989-A46C-42C4-A99A-14692840D3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CDF064-F395-453F-A6A9-A05B4FB7F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E1EB2E-A7A8-4EA4-B246-32A6B11E20C1}"/>
              </a:ext>
            </a:extLst>
          </p:cNvPr>
          <p:cNvSpPr>
            <a:spLocks noGrp="1"/>
          </p:cNvSpPr>
          <p:nvPr>
            <p:ph type="dt" sz="half" idx="10"/>
          </p:nvPr>
        </p:nvSpPr>
        <p:spPr/>
        <p:txBody>
          <a:bodyPr/>
          <a:lstStyle/>
          <a:p>
            <a:fld id="{9DD5CDE8-F73D-4AE7-B91D-CBEAAE56197C}" type="datetimeFigureOut">
              <a:rPr lang="en-US" smtClean="0"/>
              <a:t>12/8/2020</a:t>
            </a:fld>
            <a:endParaRPr lang="en-US"/>
          </a:p>
        </p:txBody>
      </p:sp>
      <p:sp>
        <p:nvSpPr>
          <p:cNvPr id="6" name="Footer Placeholder 5">
            <a:extLst>
              <a:ext uri="{FF2B5EF4-FFF2-40B4-BE49-F238E27FC236}">
                <a16:creationId xmlns:a16="http://schemas.microsoft.com/office/drawing/2014/main" id="{836AED0C-1EA7-4C48-A78C-0CDDFE7F7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92D625-9AA3-4FEB-A9FF-5DC89DD03300}"/>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3976931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CC94-EA1B-452E-BA36-7C76A0F758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B173ED-D8CB-4E7C-8A02-19355DE4B4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4DDC5E-F63C-494B-A84F-E633D27F20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90C087-7BE3-4417-8F29-0001F65AF1D5}"/>
              </a:ext>
            </a:extLst>
          </p:cNvPr>
          <p:cNvSpPr>
            <a:spLocks noGrp="1"/>
          </p:cNvSpPr>
          <p:nvPr>
            <p:ph type="dt" sz="half" idx="10"/>
          </p:nvPr>
        </p:nvSpPr>
        <p:spPr/>
        <p:txBody>
          <a:bodyPr/>
          <a:lstStyle/>
          <a:p>
            <a:fld id="{9DD5CDE8-F73D-4AE7-B91D-CBEAAE56197C}" type="datetimeFigureOut">
              <a:rPr lang="en-US" smtClean="0"/>
              <a:t>12/8/2020</a:t>
            </a:fld>
            <a:endParaRPr lang="en-US"/>
          </a:p>
        </p:txBody>
      </p:sp>
      <p:sp>
        <p:nvSpPr>
          <p:cNvPr id="6" name="Footer Placeholder 5">
            <a:extLst>
              <a:ext uri="{FF2B5EF4-FFF2-40B4-BE49-F238E27FC236}">
                <a16:creationId xmlns:a16="http://schemas.microsoft.com/office/drawing/2014/main" id="{674A1C8F-2EE7-4079-98CF-E75469CBD7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674BAB-D403-49C9-BE32-601300F50841}"/>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191323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3BD4B0-38E3-4971-B6F8-8437DF31D3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A9A3CC5-9AFC-4A3D-AF40-654029C7F5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CCE2688-5C1A-4D84-9AC2-CA3878B779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5CDE8-F73D-4AE7-B91D-CBEAAE56197C}" type="datetimeFigureOut">
              <a:rPr lang="en-US" smtClean="0"/>
              <a:t>12/8/2020</a:t>
            </a:fld>
            <a:endParaRPr lang="en-US"/>
          </a:p>
        </p:txBody>
      </p:sp>
      <p:sp>
        <p:nvSpPr>
          <p:cNvPr id="5" name="Footer Placeholder 4">
            <a:extLst>
              <a:ext uri="{FF2B5EF4-FFF2-40B4-BE49-F238E27FC236}">
                <a16:creationId xmlns:a16="http://schemas.microsoft.com/office/drawing/2014/main" id="{A722C834-C31F-4A46-BF4C-CD1EC05C30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10D4FB-1DE9-40B5-9404-F07D4269CF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2C06-D43C-42FB-9D44-1DE6FC2DCB2F}" type="slidenum">
              <a:rPr lang="en-US" smtClean="0"/>
              <a:t>‹#›</a:t>
            </a:fld>
            <a:endParaRPr lang="en-US"/>
          </a:p>
        </p:txBody>
      </p:sp>
    </p:spTree>
    <p:extLst>
      <p:ext uri="{BB962C8B-B14F-4D97-AF65-F5344CB8AC3E}">
        <p14:creationId xmlns:p14="http://schemas.microsoft.com/office/powerpoint/2010/main" val="298580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400" kern="1200">
          <a:solidFill>
            <a:schemeClr val="tx1"/>
          </a:solidFill>
          <a:latin typeface="Berlin Sans FB Demi" panose="020E08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5400" kern="1200">
          <a:solidFill>
            <a:schemeClr val="tx1"/>
          </a:solidFill>
          <a:latin typeface="Berlin Sans FB" panose="020E0602020502020306"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kern="1200">
          <a:solidFill>
            <a:schemeClr val="tx1"/>
          </a:solidFill>
          <a:latin typeface="Berlin Sans FB" panose="020E0602020502020306"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Berlin Sans FB" panose="020E0602020502020306"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E066D-DEDC-4B05-A0FC-07E9EBD34A3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B6404E6-9B4C-478D-860B-A5899CBDF7F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62998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fontScale="90000"/>
          </a:bodyPr>
          <a:lstStyle/>
          <a:p>
            <a:pPr algn="ctr"/>
            <a:r>
              <a:rPr lang="en-US" dirty="0">
                <a:solidFill>
                  <a:srgbClr val="5A391D"/>
                </a:solidFill>
              </a:rPr>
              <a:t>CONSIDERAR-</a:t>
            </a:r>
            <a:r>
              <a:rPr lang="en-US" dirty="0" err="1">
                <a:solidFill>
                  <a:srgbClr val="5A391D"/>
                </a:solidFill>
              </a:rPr>
              <a:t>Génesis</a:t>
            </a:r>
            <a:r>
              <a:rPr lang="en-US" dirty="0">
                <a:solidFill>
                  <a:srgbClr val="5A391D"/>
                </a:solidFill>
              </a:rPr>
              <a:t> 11:27-12:20</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9805988" cy="4486275"/>
          </a:xfrm>
        </p:spPr>
        <p:txBody>
          <a:bodyPr>
            <a:noAutofit/>
          </a:bodyPr>
          <a:lstStyle/>
          <a:p>
            <a:pPr marL="514350" indent="-514350">
              <a:buAutoNum type="arabicPeriod"/>
            </a:pPr>
            <a:r>
              <a:rPr lang="en-US" sz="4800" dirty="0">
                <a:solidFill>
                  <a:srgbClr val="00853E"/>
                </a:solidFill>
              </a:rPr>
              <a:t>¿</a:t>
            </a:r>
            <a:r>
              <a:rPr lang="en-US" sz="4800" u="sng" dirty="0" err="1">
                <a:solidFill>
                  <a:srgbClr val="00853E"/>
                </a:solidFill>
              </a:rPr>
              <a:t>Quiénes</a:t>
            </a:r>
            <a:r>
              <a:rPr lang="en-US" sz="4800" dirty="0">
                <a:solidFill>
                  <a:srgbClr val="00853E"/>
                </a:solidFill>
              </a:rPr>
              <a:t> son los </a:t>
            </a:r>
            <a:r>
              <a:rPr lang="en-US" sz="4800" dirty="0" err="1">
                <a:solidFill>
                  <a:srgbClr val="00853E"/>
                </a:solidFill>
              </a:rPr>
              <a:t>personajes</a:t>
            </a:r>
            <a:r>
              <a:rPr lang="en-US" sz="4800" dirty="0">
                <a:solidFill>
                  <a:srgbClr val="00853E"/>
                </a:solidFill>
              </a:rPr>
              <a:t> de </a:t>
            </a:r>
            <a:r>
              <a:rPr lang="en-US" sz="4800" dirty="0" err="1">
                <a:solidFill>
                  <a:srgbClr val="00853E"/>
                </a:solidFill>
              </a:rPr>
              <a:t>esta</a:t>
            </a:r>
            <a:r>
              <a:rPr lang="en-US" sz="4800" dirty="0">
                <a:solidFill>
                  <a:srgbClr val="00853E"/>
                </a:solidFill>
              </a:rPr>
              <a:t> </a:t>
            </a:r>
            <a:r>
              <a:rPr lang="en-US" sz="4800" dirty="0" err="1">
                <a:solidFill>
                  <a:srgbClr val="00853E"/>
                </a:solidFill>
              </a:rPr>
              <a:t>historia</a:t>
            </a:r>
            <a:r>
              <a:rPr lang="en-US" sz="4800" dirty="0">
                <a:solidFill>
                  <a:srgbClr val="00853E"/>
                </a:solidFill>
              </a:rPr>
              <a:t>? </a:t>
            </a:r>
          </a:p>
        </p:txBody>
      </p:sp>
    </p:spTree>
    <p:extLst>
      <p:ext uri="{BB962C8B-B14F-4D97-AF65-F5344CB8AC3E}">
        <p14:creationId xmlns:p14="http://schemas.microsoft.com/office/powerpoint/2010/main" val="2948558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fontScale="90000"/>
          </a:bodyPr>
          <a:lstStyle/>
          <a:p>
            <a:pPr algn="ctr"/>
            <a:r>
              <a:rPr lang="en-US" dirty="0">
                <a:solidFill>
                  <a:srgbClr val="5A391D"/>
                </a:solidFill>
              </a:rPr>
              <a:t>CONSIDERAR-</a:t>
            </a:r>
            <a:r>
              <a:rPr lang="en-US" dirty="0" err="1">
                <a:solidFill>
                  <a:srgbClr val="5A391D"/>
                </a:solidFill>
              </a:rPr>
              <a:t>Génesis</a:t>
            </a:r>
            <a:r>
              <a:rPr lang="en-US" dirty="0">
                <a:solidFill>
                  <a:srgbClr val="5A391D"/>
                </a:solidFill>
              </a:rPr>
              <a:t> 11:27-12:20</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4800" dirty="0">
                <a:solidFill>
                  <a:srgbClr val="00853E"/>
                </a:solidFill>
              </a:rPr>
              <a:t>2. ¿</a:t>
            </a:r>
            <a:r>
              <a:rPr lang="en-US" sz="4800" u="sng" dirty="0" err="1">
                <a:solidFill>
                  <a:srgbClr val="00853E"/>
                </a:solidFill>
              </a:rPr>
              <a:t>Cuáles</a:t>
            </a:r>
            <a:r>
              <a:rPr lang="en-US" sz="4800" dirty="0">
                <a:solidFill>
                  <a:srgbClr val="00853E"/>
                </a:solidFill>
              </a:rPr>
              <a:t> son los </a:t>
            </a:r>
            <a:r>
              <a:rPr lang="en-US" sz="4800" u="sng" dirty="0" err="1">
                <a:solidFill>
                  <a:srgbClr val="00853E"/>
                </a:solidFill>
              </a:rPr>
              <a:t>objetos</a:t>
            </a:r>
            <a:r>
              <a:rPr lang="en-US" sz="4800" dirty="0">
                <a:solidFill>
                  <a:srgbClr val="00853E"/>
                </a:solidFill>
              </a:rPr>
              <a:t> de </a:t>
            </a:r>
            <a:r>
              <a:rPr lang="en-US" sz="4800" dirty="0" err="1">
                <a:solidFill>
                  <a:srgbClr val="00853E"/>
                </a:solidFill>
              </a:rPr>
              <a:t>esta</a:t>
            </a:r>
            <a:r>
              <a:rPr lang="en-US" sz="4800" dirty="0">
                <a:solidFill>
                  <a:srgbClr val="00853E"/>
                </a:solidFill>
              </a:rPr>
              <a:t> </a:t>
            </a:r>
            <a:r>
              <a:rPr lang="en-US" sz="4800" dirty="0" err="1">
                <a:solidFill>
                  <a:srgbClr val="00853E"/>
                </a:solidFill>
              </a:rPr>
              <a:t>historia</a:t>
            </a:r>
            <a:r>
              <a:rPr lang="en-US" sz="4800" dirty="0">
                <a:solidFill>
                  <a:srgbClr val="00853E"/>
                </a:solidFill>
              </a:rPr>
              <a:t>? </a:t>
            </a:r>
          </a:p>
        </p:txBody>
      </p:sp>
    </p:spTree>
    <p:extLst>
      <p:ext uri="{BB962C8B-B14F-4D97-AF65-F5344CB8AC3E}">
        <p14:creationId xmlns:p14="http://schemas.microsoft.com/office/powerpoint/2010/main" val="2030979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fontScale="90000"/>
          </a:bodyPr>
          <a:lstStyle/>
          <a:p>
            <a:pPr algn="ctr"/>
            <a:r>
              <a:rPr lang="en-US" dirty="0"/>
              <a:t>CONSIDERAR-</a:t>
            </a:r>
            <a:r>
              <a:rPr lang="en-US" dirty="0" err="1"/>
              <a:t>Génesis</a:t>
            </a:r>
            <a:r>
              <a:rPr lang="en-US" dirty="0"/>
              <a:t> 11:27-12:20</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4800" dirty="0"/>
              <a:t>3. ¿</a:t>
            </a:r>
            <a:r>
              <a:rPr lang="en-US" sz="4800" u="sng" dirty="0" err="1"/>
              <a:t>Dónde</a:t>
            </a:r>
            <a:r>
              <a:rPr lang="en-US" sz="4800" dirty="0"/>
              <a:t> </a:t>
            </a:r>
            <a:r>
              <a:rPr lang="en-US" sz="4800" dirty="0" err="1"/>
              <a:t>ocurrió</a:t>
            </a:r>
            <a:r>
              <a:rPr lang="en-US" sz="4800" dirty="0"/>
              <a:t> </a:t>
            </a:r>
            <a:r>
              <a:rPr lang="en-US" sz="4800" dirty="0" err="1"/>
              <a:t>esta</a:t>
            </a:r>
            <a:r>
              <a:rPr lang="en-US" sz="4800" dirty="0"/>
              <a:t> </a:t>
            </a:r>
            <a:r>
              <a:rPr lang="en-US" sz="4800" dirty="0" err="1"/>
              <a:t>historia</a:t>
            </a:r>
            <a:r>
              <a:rPr lang="en-US" sz="4800" dirty="0"/>
              <a:t>? </a:t>
            </a:r>
          </a:p>
        </p:txBody>
      </p:sp>
      <p:pic>
        <p:nvPicPr>
          <p:cNvPr id="6" name="Picture 5">
            <a:extLst>
              <a:ext uri="{FF2B5EF4-FFF2-40B4-BE49-F238E27FC236}">
                <a16:creationId xmlns:a16="http://schemas.microsoft.com/office/drawing/2014/main" id="{6B4E7B36-98C5-4789-9C71-FA65AB3AB60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975926" y="-3325091"/>
            <a:ext cx="19580548" cy="10183091"/>
          </a:xfrm>
          <a:prstGeom prst="rect">
            <a:avLst/>
          </a:prstGeom>
          <a:noFill/>
          <a:ln>
            <a:noFill/>
          </a:ln>
        </p:spPr>
      </p:pic>
    </p:spTree>
    <p:extLst>
      <p:ext uri="{BB962C8B-B14F-4D97-AF65-F5344CB8AC3E}">
        <p14:creationId xmlns:p14="http://schemas.microsoft.com/office/powerpoint/2010/main" val="1856080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fontScale="90000"/>
          </a:bodyPr>
          <a:lstStyle/>
          <a:p>
            <a:pPr algn="ctr"/>
            <a:r>
              <a:rPr lang="en-US" dirty="0">
                <a:solidFill>
                  <a:srgbClr val="5A391D"/>
                </a:solidFill>
              </a:rPr>
              <a:t>CONSIDERAR-</a:t>
            </a:r>
            <a:r>
              <a:rPr lang="en-US" dirty="0" err="1">
                <a:solidFill>
                  <a:srgbClr val="5A391D"/>
                </a:solidFill>
              </a:rPr>
              <a:t>Génesis</a:t>
            </a:r>
            <a:r>
              <a:rPr lang="en-US" dirty="0">
                <a:solidFill>
                  <a:srgbClr val="5A391D"/>
                </a:solidFill>
              </a:rPr>
              <a:t> 11:27-12:20</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4800" dirty="0">
                <a:solidFill>
                  <a:srgbClr val="00853E"/>
                </a:solidFill>
              </a:rPr>
              <a:t>4. ¿</a:t>
            </a:r>
            <a:r>
              <a:rPr lang="en-US" sz="4800" u="sng" dirty="0" err="1">
                <a:solidFill>
                  <a:srgbClr val="00853E"/>
                </a:solidFill>
              </a:rPr>
              <a:t>Cuándo</a:t>
            </a:r>
            <a:r>
              <a:rPr lang="en-US" sz="4800" dirty="0">
                <a:solidFill>
                  <a:srgbClr val="00853E"/>
                </a:solidFill>
              </a:rPr>
              <a:t> </a:t>
            </a:r>
            <a:r>
              <a:rPr lang="en-US" sz="4800" dirty="0" err="1">
                <a:solidFill>
                  <a:srgbClr val="00853E"/>
                </a:solidFill>
              </a:rPr>
              <a:t>ocurrió</a:t>
            </a:r>
            <a:r>
              <a:rPr lang="en-US" sz="4800" dirty="0">
                <a:solidFill>
                  <a:srgbClr val="00853E"/>
                </a:solidFill>
              </a:rPr>
              <a:t> </a:t>
            </a:r>
            <a:r>
              <a:rPr lang="en-US" sz="4800" dirty="0" err="1">
                <a:solidFill>
                  <a:srgbClr val="00853E"/>
                </a:solidFill>
              </a:rPr>
              <a:t>esta</a:t>
            </a:r>
            <a:r>
              <a:rPr lang="en-US" sz="4800" dirty="0">
                <a:solidFill>
                  <a:srgbClr val="00853E"/>
                </a:solidFill>
              </a:rPr>
              <a:t> </a:t>
            </a:r>
            <a:r>
              <a:rPr lang="en-US" sz="4800" dirty="0" err="1">
                <a:solidFill>
                  <a:srgbClr val="00853E"/>
                </a:solidFill>
              </a:rPr>
              <a:t>historia</a:t>
            </a:r>
            <a:r>
              <a:rPr lang="en-US" sz="4800" dirty="0">
                <a:solidFill>
                  <a:srgbClr val="00853E"/>
                </a:solidFill>
              </a:rPr>
              <a:t>?</a:t>
            </a:r>
          </a:p>
        </p:txBody>
      </p:sp>
    </p:spTree>
    <p:extLst>
      <p:ext uri="{BB962C8B-B14F-4D97-AF65-F5344CB8AC3E}">
        <p14:creationId xmlns:p14="http://schemas.microsoft.com/office/powerpoint/2010/main" val="1114506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fontScale="90000"/>
          </a:bodyPr>
          <a:lstStyle/>
          <a:p>
            <a:pPr algn="ctr"/>
            <a:r>
              <a:rPr lang="en-US" dirty="0">
                <a:solidFill>
                  <a:srgbClr val="5A391D"/>
                </a:solidFill>
              </a:rPr>
              <a:t>CONSIDERAR-</a:t>
            </a:r>
            <a:r>
              <a:rPr lang="en-US" dirty="0" err="1">
                <a:solidFill>
                  <a:srgbClr val="5A391D"/>
                </a:solidFill>
              </a:rPr>
              <a:t>Génesis</a:t>
            </a:r>
            <a:r>
              <a:rPr lang="en-US" dirty="0">
                <a:solidFill>
                  <a:srgbClr val="5A391D"/>
                </a:solidFill>
              </a:rPr>
              <a:t> 11:27-12:20</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4800" dirty="0">
                <a:solidFill>
                  <a:srgbClr val="00853E"/>
                </a:solidFill>
              </a:rPr>
              <a:t>5. ¿</a:t>
            </a:r>
            <a:r>
              <a:rPr lang="en-US" sz="4800" u="sng" dirty="0" err="1">
                <a:solidFill>
                  <a:srgbClr val="00853E"/>
                </a:solidFill>
              </a:rPr>
              <a:t>Cuál</a:t>
            </a:r>
            <a:r>
              <a:rPr lang="en-US" sz="4800" dirty="0">
                <a:solidFill>
                  <a:srgbClr val="00853E"/>
                </a:solidFill>
              </a:rPr>
              <a:t> es el </a:t>
            </a:r>
            <a:r>
              <a:rPr lang="en-US" sz="4800" dirty="0" err="1">
                <a:solidFill>
                  <a:srgbClr val="00853E"/>
                </a:solidFill>
              </a:rPr>
              <a:t>problema</a:t>
            </a:r>
            <a:r>
              <a:rPr lang="en-US" sz="4800" dirty="0">
                <a:solidFill>
                  <a:srgbClr val="00853E"/>
                </a:solidFill>
              </a:rPr>
              <a:t>? </a:t>
            </a:r>
          </a:p>
        </p:txBody>
      </p:sp>
    </p:spTree>
    <p:extLst>
      <p:ext uri="{BB962C8B-B14F-4D97-AF65-F5344CB8AC3E}">
        <p14:creationId xmlns:p14="http://schemas.microsoft.com/office/powerpoint/2010/main" val="3486173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fontScale="90000"/>
          </a:bodyPr>
          <a:lstStyle/>
          <a:p>
            <a:pPr algn="ctr"/>
            <a:r>
              <a:rPr lang="en-US" dirty="0">
                <a:solidFill>
                  <a:srgbClr val="5A391D"/>
                </a:solidFill>
              </a:rPr>
              <a:t>CONSIDERAR-</a:t>
            </a:r>
            <a:r>
              <a:rPr lang="en-US" dirty="0" err="1">
                <a:solidFill>
                  <a:srgbClr val="5A391D"/>
                </a:solidFill>
              </a:rPr>
              <a:t>Génesis</a:t>
            </a:r>
            <a:r>
              <a:rPr lang="en-US" dirty="0">
                <a:solidFill>
                  <a:srgbClr val="5A391D"/>
                </a:solidFill>
              </a:rPr>
              <a:t> 11:27-12:20</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lgn="ctr">
              <a:buNone/>
            </a:pPr>
            <a:r>
              <a:rPr lang="en-US" sz="7200" dirty="0">
                <a:solidFill>
                  <a:srgbClr val="00853E"/>
                </a:solidFill>
              </a:rPr>
              <a:t>6. ¿</a:t>
            </a:r>
            <a:r>
              <a:rPr lang="en-US" sz="7200" u="sng" dirty="0" err="1">
                <a:solidFill>
                  <a:srgbClr val="00853E"/>
                </a:solidFill>
              </a:rPr>
              <a:t>Cuáles</a:t>
            </a:r>
            <a:r>
              <a:rPr lang="en-US" sz="7200" dirty="0">
                <a:solidFill>
                  <a:srgbClr val="00853E"/>
                </a:solidFill>
              </a:rPr>
              <a:t> </a:t>
            </a:r>
            <a:r>
              <a:rPr lang="en-US" sz="7200" dirty="0" err="1">
                <a:solidFill>
                  <a:srgbClr val="00853E"/>
                </a:solidFill>
              </a:rPr>
              <a:t>eventos</a:t>
            </a:r>
            <a:r>
              <a:rPr lang="en-US" sz="7200" dirty="0">
                <a:solidFill>
                  <a:srgbClr val="00853E"/>
                </a:solidFill>
              </a:rPr>
              <a:t> </a:t>
            </a:r>
            <a:r>
              <a:rPr lang="en-US" sz="7200" dirty="0" err="1">
                <a:solidFill>
                  <a:srgbClr val="00853E"/>
                </a:solidFill>
              </a:rPr>
              <a:t>ocurrieron</a:t>
            </a:r>
            <a:r>
              <a:rPr lang="en-US" sz="7200" dirty="0">
                <a:solidFill>
                  <a:srgbClr val="00853E"/>
                </a:solidFill>
              </a:rPr>
              <a:t> </a:t>
            </a:r>
            <a:r>
              <a:rPr lang="en-US" sz="7200" dirty="0" err="1">
                <a:solidFill>
                  <a:srgbClr val="00853E"/>
                </a:solidFill>
              </a:rPr>
              <a:t>en</a:t>
            </a:r>
            <a:r>
              <a:rPr lang="en-US" sz="7200" dirty="0">
                <a:solidFill>
                  <a:srgbClr val="00853E"/>
                </a:solidFill>
              </a:rPr>
              <a:t> </a:t>
            </a:r>
            <a:r>
              <a:rPr lang="en-US" sz="7200" dirty="0" err="1">
                <a:solidFill>
                  <a:srgbClr val="00853E"/>
                </a:solidFill>
              </a:rPr>
              <a:t>esta</a:t>
            </a:r>
            <a:r>
              <a:rPr lang="en-US" sz="7200" dirty="0">
                <a:solidFill>
                  <a:srgbClr val="00853E"/>
                </a:solidFill>
              </a:rPr>
              <a:t> </a:t>
            </a:r>
            <a:r>
              <a:rPr lang="en-US" sz="7200" dirty="0" err="1">
                <a:solidFill>
                  <a:srgbClr val="00853E"/>
                </a:solidFill>
              </a:rPr>
              <a:t>historia</a:t>
            </a:r>
            <a:r>
              <a:rPr lang="en-US" sz="7200" dirty="0">
                <a:solidFill>
                  <a:srgbClr val="00853E"/>
                </a:solidFill>
              </a:rPr>
              <a:t>?  </a:t>
            </a:r>
            <a:r>
              <a:rPr lang="en-US" sz="7200" dirty="0" err="1">
                <a:solidFill>
                  <a:srgbClr val="00853E"/>
                </a:solidFill>
              </a:rPr>
              <a:t>Contemos</a:t>
            </a:r>
            <a:r>
              <a:rPr lang="en-US" sz="7200" dirty="0">
                <a:solidFill>
                  <a:srgbClr val="00853E"/>
                </a:solidFill>
              </a:rPr>
              <a:t> la </a:t>
            </a:r>
            <a:r>
              <a:rPr lang="en-US" sz="7200" dirty="0" err="1">
                <a:solidFill>
                  <a:srgbClr val="00853E"/>
                </a:solidFill>
              </a:rPr>
              <a:t>historia</a:t>
            </a:r>
            <a:r>
              <a:rPr lang="en-US" sz="7200" dirty="0">
                <a:solidFill>
                  <a:srgbClr val="00853E"/>
                </a:solidFill>
              </a:rPr>
              <a:t> </a:t>
            </a:r>
            <a:r>
              <a:rPr lang="en-US" sz="7200" dirty="0" err="1">
                <a:solidFill>
                  <a:srgbClr val="00853E"/>
                </a:solidFill>
              </a:rPr>
              <a:t>juntos</a:t>
            </a:r>
            <a:r>
              <a:rPr lang="en-US" sz="7200" dirty="0">
                <a:solidFill>
                  <a:srgbClr val="00853E"/>
                </a:solidFill>
              </a:rPr>
              <a:t>.   </a:t>
            </a:r>
          </a:p>
        </p:txBody>
      </p:sp>
    </p:spTree>
    <p:extLst>
      <p:ext uri="{BB962C8B-B14F-4D97-AF65-F5344CB8AC3E}">
        <p14:creationId xmlns:p14="http://schemas.microsoft.com/office/powerpoint/2010/main" val="1102025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fontScale="90000"/>
          </a:bodyPr>
          <a:lstStyle/>
          <a:p>
            <a:pPr algn="ctr"/>
            <a:r>
              <a:rPr lang="en-US" dirty="0">
                <a:solidFill>
                  <a:srgbClr val="5A391D"/>
                </a:solidFill>
              </a:rPr>
              <a:t>CONSIDERAR-</a:t>
            </a:r>
            <a:r>
              <a:rPr lang="en-US" dirty="0" err="1">
                <a:solidFill>
                  <a:srgbClr val="5A391D"/>
                </a:solidFill>
              </a:rPr>
              <a:t>Génesis</a:t>
            </a:r>
            <a:r>
              <a:rPr lang="en-US" dirty="0">
                <a:solidFill>
                  <a:srgbClr val="5A391D"/>
                </a:solidFill>
              </a:rPr>
              <a:t> 11:27-12:20</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4800" dirty="0">
                <a:solidFill>
                  <a:srgbClr val="00853E"/>
                </a:solidFill>
              </a:rPr>
              <a:t>7. ¿</a:t>
            </a:r>
            <a:r>
              <a:rPr lang="en-US" sz="4800" u="sng" dirty="0">
                <a:solidFill>
                  <a:srgbClr val="00853E"/>
                </a:solidFill>
              </a:rPr>
              <a:t>Se </a:t>
            </a:r>
            <a:r>
              <a:rPr lang="en-US" sz="4800" u="sng" dirty="0" err="1">
                <a:solidFill>
                  <a:srgbClr val="00853E"/>
                </a:solidFill>
              </a:rPr>
              <a:t>resuelve</a:t>
            </a:r>
            <a:r>
              <a:rPr lang="en-US" sz="4800" u="sng" dirty="0">
                <a:solidFill>
                  <a:srgbClr val="00853E"/>
                </a:solidFill>
              </a:rPr>
              <a:t> </a:t>
            </a:r>
            <a:r>
              <a:rPr lang="en-US" sz="4800" dirty="0">
                <a:solidFill>
                  <a:srgbClr val="00853E"/>
                </a:solidFill>
              </a:rPr>
              <a:t>el </a:t>
            </a:r>
            <a:r>
              <a:rPr lang="en-US" sz="4800" dirty="0" err="1">
                <a:solidFill>
                  <a:srgbClr val="00853E"/>
                </a:solidFill>
              </a:rPr>
              <a:t>problema</a:t>
            </a:r>
            <a:r>
              <a:rPr lang="en-US" sz="4800" dirty="0">
                <a:solidFill>
                  <a:srgbClr val="00853E"/>
                </a:solidFill>
              </a:rPr>
              <a:t> que </a:t>
            </a:r>
            <a:r>
              <a:rPr lang="en-US" sz="4800" dirty="0" err="1">
                <a:solidFill>
                  <a:srgbClr val="00853E"/>
                </a:solidFill>
              </a:rPr>
              <a:t>mencionamos</a:t>
            </a:r>
            <a:r>
              <a:rPr lang="en-US" sz="4800" dirty="0">
                <a:solidFill>
                  <a:srgbClr val="00853E"/>
                </a:solidFill>
              </a:rPr>
              <a:t>?  ¿</a:t>
            </a:r>
            <a:r>
              <a:rPr lang="en-US" sz="4800" u="sng" dirty="0" err="1">
                <a:solidFill>
                  <a:srgbClr val="00853E"/>
                </a:solidFill>
              </a:rPr>
              <a:t>Cómo</a:t>
            </a:r>
            <a:r>
              <a:rPr lang="en-US" sz="4800" dirty="0">
                <a:solidFill>
                  <a:srgbClr val="00853E"/>
                </a:solidFill>
              </a:rPr>
              <a:t>? </a:t>
            </a:r>
          </a:p>
        </p:txBody>
      </p:sp>
    </p:spTree>
    <p:extLst>
      <p:ext uri="{BB962C8B-B14F-4D97-AF65-F5344CB8AC3E}">
        <p14:creationId xmlns:p14="http://schemas.microsoft.com/office/powerpoint/2010/main" val="1694522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umbrella&#10;&#10;Description automatically generated">
            <a:extLst>
              <a:ext uri="{FF2B5EF4-FFF2-40B4-BE49-F238E27FC236}">
                <a16:creationId xmlns:a16="http://schemas.microsoft.com/office/drawing/2014/main" id="{8C3C4BE9-E21C-489B-9D8F-199715845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144000"/>
          </a:xfrm>
          <a:prstGeom prst="rect">
            <a:avLst/>
          </a:prstGeom>
        </p:spPr>
      </p:pic>
      <p:sp>
        <p:nvSpPr>
          <p:cNvPr id="2" name="Title 1">
            <a:extLst>
              <a:ext uri="{FF2B5EF4-FFF2-40B4-BE49-F238E27FC236}">
                <a16:creationId xmlns:a16="http://schemas.microsoft.com/office/drawing/2014/main" id="{10097198-6C69-4892-A099-D8F8A898D22C}"/>
              </a:ext>
            </a:extLst>
          </p:cNvPr>
          <p:cNvSpPr>
            <a:spLocks noGrp="1"/>
          </p:cNvSpPr>
          <p:nvPr>
            <p:ph type="title"/>
          </p:nvPr>
        </p:nvSpPr>
        <p:spPr>
          <a:xfrm>
            <a:off x="6816437" y="1583525"/>
            <a:ext cx="4872366" cy="1845475"/>
          </a:xfrm>
        </p:spPr>
        <p:txBody>
          <a:bodyPr>
            <a:normAutofit fontScale="90000"/>
          </a:bodyPr>
          <a:lstStyle/>
          <a:p>
            <a:pPr algn="ctr"/>
            <a:r>
              <a:rPr lang="en-US" dirty="0">
                <a:solidFill>
                  <a:srgbClr val="62390E"/>
                </a:solidFill>
              </a:rPr>
              <a:t>CONSOLIDAR  </a:t>
            </a:r>
            <a:r>
              <a:rPr lang="en-US" dirty="0" err="1">
                <a:solidFill>
                  <a:srgbClr val="62390E"/>
                </a:solidFill>
              </a:rPr>
              <a:t>Génesis</a:t>
            </a:r>
            <a:r>
              <a:rPr lang="en-US" dirty="0">
                <a:solidFill>
                  <a:srgbClr val="62390E"/>
                </a:solidFill>
              </a:rPr>
              <a:t> 11:27-12:20</a:t>
            </a:r>
          </a:p>
        </p:txBody>
      </p:sp>
    </p:spTree>
    <p:extLst>
      <p:ext uri="{BB962C8B-B14F-4D97-AF65-F5344CB8AC3E}">
        <p14:creationId xmlns:p14="http://schemas.microsoft.com/office/powerpoint/2010/main" val="1055671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fontScale="90000"/>
          </a:bodyPr>
          <a:lstStyle/>
          <a:p>
            <a:pPr algn="ctr"/>
            <a:r>
              <a:rPr lang="en-US" dirty="0">
                <a:solidFill>
                  <a:srgbClr val="62390E"/>
                </a:solidFill>
              </a:rPr>
              <a:t>CONSOLIDAR  </a:t>
            </a:r>
            <a:r>
              <a:rPr lang="en-US" dirty="0" err="1">
                <a:solidFill>
                  <a:srgbClr val="62390E"/>
                </a:solidFill>
              </a:rPr>
              <a:t>Génesis</a:t>
            </a:r>
            <a:r>
              <a:rPr lang="en-US" dirty="0">
                <a:solidFill>
                  <a:srgbClr val="62390E"/>
                </a:solidFill>
              </a:rPr>
              <a:t> 11:27-12:20</a:t>
            </a:r>
            <a:endParaRPr lang="en-US" dirty="0"/>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53E"/>
                </a:solidFill>
              </a:rPr>
              <a:t>1. ¿De </a:t>
            </a:r>
            <a:r>
              <a:rPr lang="en-US" sz="5400" dirty="0" err="1">
                <a:solidFill>
                  <a:srgbClr val="00853E"/>
                </a:solidFill>
              </a:rPr>
              <a:t>qué</a:t>
            </a:r>
            <a:r>
              <a:rPr lang="en-US" sz="5400" dirty="0">
                <a:solidFill>
                  <a:srgbClr val="00853E"/>
                </a:solidFill>
              </a:rPr>
              <a:t> se </a:t>
            </a:r>
            <a:r>
              <a:rPr lang="en-US" sz="5400" dirty="0" err="1">
                <a:solidFill>
                  <a:srgbClr val="00853E"/>
                </a:solidFill>
              </a:rPr>
              <a:t>trata</a:t>
            </a:r>
            <a:r>
              <a:rPr lang="en-US" sz="5400" dirty="0">
                <a:solidFill>
                  <a:srgbClr val="00853E"/>
                </a:solidFill>
              </a:rPr>
              <a:t> la </a:t>
            </a:r>
            <a:r>
              <a:rPr lang="en-US" sz="5400" dirty="0" err="1">
                <a:solidFill>
                  <a:srgbClr val="00853E"/>
                </a:solidFill>
              </a:rPr>
              <a:t>historia</a:t>
            </a:r>
            <a:r>
              <a:rPr lang="en-US" sz="5400" dirty="0">
                <a:solidFill>
                  <a:srgbClr val="00853E"/>
                </a:solidFill>
              </a:rPr>
              <a:t>?</a:t>
            </a:r>
          </a:p>
        </p:txBody>
      </p:sp>
    </p:spTree>
    <p:extLst>
      <p:ext uri="{BB962C8B-B14F-4D97-AF65-F5344CB8AC3E}">
        <p14:creationId xmlns:p14="http://schemas.microsoft.com/office/powerpoint/2010/main" val="4167541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fontScale="90000"/>
          </a:bodyPr>
          <a:lstStyle/>
          <a:p>
            <a:pPr algn="ctr"/>
            <a:r>
              <a:rPr lang="en-US" dirty="0">
                <a:solidFill>
                  <a:srgbClr val="62390E"/>
                </a:solidFill>
              </a:rPr>
              <a:t>CONSOLIDAR  </a:t>
            </a:r>
            <a:r>
              <a:rPr lang="en-US" dirty="0" err="1">
                <a:solidFill>
                  <a:srgbClr val="62390E"/>
                </a:solidFill>
              </a:rPr>
              <a:t>Génesis</a:t>
            </a:r>
            <a:r>
              <a:rPr lang="en-US" dirty="0">
                <a:solidFill>
                  <a:srgbClr val="62390E"/>
                </a:solidFill>
              </a:rPr>
              <a:t> 11:27-12:20</a:t>
            </a:r>
            <a:endParaRPr lang="en-US" dirty="0"/>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53E"/>
                </a:solidFill>
              </a:rPr>
              <a:t>2. ¿</a:t>
            </a:r>
            <a:r>
              <a:rPr lang="en-US" sz="5400" dirty="0" err="1">
                <a:solidFill>
                  <a:srgbClr val="00853E"/>
                </a:solidFill>
              </a:rPr>
              <a:t>Qué</a:t>
            </a:r>
            <a:r>
              <a:rPr lang="en-US" sz="5400" dirty="0">
                <a:solidFill>
                  <a:srgbClr val="00853E"/>
                </a:solidFill>
              </a:rPr>
              <a:t> </a:t>
            </a:r>
            <a:r>
              <a:rPr lang="en-US" sz="5400" u="sng" dirty="0" err="1">
                <a:solidFill>
                  <a:srgbClr val="00853E"/>
                </a:solidFill>
              </a:rPr>
              <a:t>pecado</a:t>
            </a:r>
            <a:r>
              <a:rPr lang="en-US" sz="5400" dirty="0">
                <a:solidFill>
                  <a:srgbClr val="00853E"/>
                </a:solidFill>
              </a:rPr>
              <a:t> me </a:t>
            </a:r>
            <a:r>
              <a:rPr lang="en-US" sz="5400" dirty="0" err="1">
                <a:solidFill>
                  <a:srgbClr val="00853E"/>
                </a:solidFill>
              </a:rPr>
              <a:t>enseña</a:t>
            </a:r>
            <a:r>
              <a:rPr lang="en-US" sz="5400" dirty="0">
                <a:solidFill>
                  <a:srgbClr val="00853E"/>
                </a:solidFill>
              </a:rPr>
              <a:t> a </a:t>
            </a:r>
            <a:r>
              <a:rPr lang="en-US" sz="5400" dirty="0" err="1">
                <a:solidFill>
                  <a:srgbClr val="00853E"/>
                </a:solidFill>
              </a:rPr>
              <a:t>confesar</a:t>
            </a:r>
            <a:r>
              <a:rPr lang="en-US" sz="5400" dirty="0">
                <a:solidFill>
                  <a:srgbClr val="00853E"/>
                </a:solidFill>
              </a:rPr>
              <a:t> </a:t>
            </a:r>
            <a:r>
              <a:rPr lang="en-US" sz="5400" dirty="0" err="1">
                <a:solidFill>
                  <a:srgbClr val="00853E"/>
                </a:solidFill>
              </a:rPr>
              <a:t>esta</a:t>
            </a:r>
            <a:r>
              <a:rPr lang="en-US" sz="5400" dirty="0">
                <a:solidFill>
                  <a:srgbClr val="00853E"/>
                </a:solidFill>
              </a:rPr>
              <a:t> </a:t>
            </a:r>
            <a:r>
              <a:rPr lang="en-US" sz="5400" dirty="0" err="1">
                <a:solidFill>
                  <a:srgbClr val="00853E"/>
                </a:solidFill>
              </a:rPr>
              <a:t>historia</a:t>
            </a:r>
            <a:r>
              <a:rPr lang="en-US" sz="5400" dirty="0">
                <a:solidFill>
                  <a:srgbClr val="00853E"/>
                </a:solidFill>
              </a:rPr>
              <a:t>?</a:t>
            </a:r>
          </a:p>
          <a:p>
            <a:pPr marL="0" indent="0">
              <a:buNone/>
            </a:pPr>
            <a:r>
              <a:rPr lang="en-US" sz="4000" dirty="0"/>
              <a:t> </a:t>
            </a:r>
          </a:p>
        </p:txBody>
      </p:sp>
    </p:spTree>
    <p:extLst>
      <p:ext uri="{BB962C8B-B14F-4D97-AF65-F5344CB8AC3E}">
        <p14:creationId xmlns:p14="http://schemas.microsoft.com/office/powerpoint/2010/main" val="3290883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137" y="367538"/>
            <a:ext cx="9889725" cy="6490462"/>
          </a:xfrm>
          <a:prstGeom prst="rect">
            <a:avLst/>
          </a:prstGeom>
          <a:solidFill>
            <a:srgbClr val="603912"/>
          </a:solidFill>
        </p:spPr>
      </p:pic>
    </p:spTree>
    <p:extLst>
      <p:ext uri="{BB962C8B-B14F-4D97-AF65-F5344CB8AC3E}">
        <p14:creationId xmlns:p14="http://schemas.microsoft.com/office/powerpoint/2010/main" val="28977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fontScale="90000"/>
          </a:bodyPr>
          <a:lstStyle/>
          <a:p>
            <a:pPr algn="ctr"/>
            <a:r>
              <a:rPr lang="en-US" dirty="0">
                <a:solidFill>
                  <a:srgbClr val="62390E"/>
                </a:solidFill>
              </a:rPr>
              <a:t>CONSOLIDAR  </a:t>
            </a:r>
            <a:r>
              <a:rPr lang="en-US" dirty="0" err="1">
                <a:solidFill>
                  <a:srgbClr val="62390E"/>
                </a:solidFill>
              </a:rPr>
              <a:t>Génesis</a:t>
            </a:r>
            <a:r>
              <a:rPr lang="en-US" dirty="0">
                <a:solidFill>
                  <a:srgbClr val="62390E"/>
                </a:solidFill>
              </a:rPr>
              <a:t> 11:27-12:20</a:t>
            </a:r>
            <a:endParaRPr lang="en-US" dirty="0"/>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53E"/>
                </a:solidFill>
              </a:rPr>
              <a:t>3. ¿</a:t>
            </a:r>
            <a:r>
              <a:rPr lang="en-US" sz="5400" dirty="0" err="1">
                <a:solidFill>
                  <a:srgbClr val="00853E"/>
                </a:solidFill>
              </a:rPr>
              <a:t>Dónde</a:t>
            </a:r>
            <a:r>
              <a:rPr lang="en-US" sz="5400" dirty="0">
                <a:solidFill>
                  <a:srgbClr val="00853E"/>
                </a:solidFill>
              </a:rPr>
              <a:t> </a:t>
            </a:r>
            <a:r>
              <a:rPr lang="en-US" sz="5400" dirty="0" err="1">
                <a:solidFill>
                  <a:srgbClr val="00853E"/>
                </a:solidFill>
              </a:rPr>
              <a:t>veo</a:t>
            </a:r>
            <a:r>
              <a:rPr lang="en-US" sz="5400" dirty="0">
                <a:solidFill>
                  <a:srgbClr val="00853E"/>
                </a:solidFill>
              </a:rPr>
              <a:t> el </a:t>
            </a:r>
            <a:r>
              <a:rPr lang="en-US" sz="5400" dirty="0" err="1">
                <a:solidFill>
                  <a:srgbClr val="00853E"/>
                </a:solidFill>
              </a:rPr>
              <a:t>amor</a:t>
            </a:r>
            <a:r>
              <a:rPr lang="en-US" sz="5400" dirty="0">
                <a:solidFill>
                  <a:srgbClr val="00853E"/>
                </a:solidFill>
              </a:rPr>
              <a:t> de Dios </a:t>
            </a:r>
            <a:r>
              <a:rPr lang="en-US" sz="5400" dirty="0" err="1">
                <a:solidFill>
                  <a:srgbClr val="00853E"/>
                </a:solidFill>
              </a:rPr>
              <a:t>en</a:t>
            </a:r>
            <a:r>
              <a:rPr lang="en-US" sz="5400" dirty="0">
                <a:solidFill>
                  <a:srgbClr val="00853E"/>
                </a:solidFill>
              </a:rPr>
              <a:t> </a:t>
            </a:r>
            <a:r>
              <a:rPr lang="en-US" sz="5400" dirty="0" err="1">
                <a:solidFill>
                  <a:srgbClr val="00853E"/>
                </a:solidFill>
              </a:rPr>
              <a:t>esta</a:t>
            </a:r>
            <a:r>
              <a:rPr lang="en-US" sz="5400" dirty="0">
                <a:solidFill>
                  <a:srgbClr val="00853E"/>
                </a:solidFill>
              </a:rPr>
              <a:t> </a:t>
            </a:r>
            <a:r>
              <a:rPr lang="en-US" sz="5400" dirty="0" err="1">
                <a:solidFill>
                  <a:srgbClr val="00853E"/>
                </a:solidFill>
              </a:rPr>
              <a:t>historia</a:t>
            </a:r>
            <a:r>
              <a:rPr lang="en-US" sz="5400" dirty="0">
                <a:solidFill>
                  <a:srgbClr val="00853E"/>
                </a:solidFill>
              </a:rPr>
              <a:t>? </a:t>
            </a:r>
          </a:p>
          <a:p>
            <a:pPr marL="0" indent="0">
              <a:buNone/>
            </a:pPr>
            <a:r>
              <a:rPr lang="en-US" sz="4000" dirty="0"/>
              <a:t> </a:t>
            </a:r>
          </a:p>
        </p:txBody>
      </p:sp>
    </p:spTree>
    <p:extLst>
      <p:ext uri="{BB962C8B-B14F-4D97-AF65-F5344CB8AC3E}">
        <p14:creationId xmlns:p14="http://schemas.microsoft.com/office/powerpoint/2010/main" val="3863304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fontScale="90000"/>
          </a:bodyPr>
          <a:lstStyle/>
          <a:p>
            <a:pPr algn="ctr"/>
            <a:r>
              <a:rPr lang="en-US" dirty="0">
                <a:solidFill>
                  <a:srgbClr val="62390E"/>
                </a:solidFill>
              </a:rPr>
              <a:t>CONSOLIDAR  </a:t>
            </a:r>
            <a:r>
              <a:rPr lang="en-US" dirty="0" err="1">
                <a:solidFill>
                  <a:srgbClr val="62390E"/>
                </a:solidFill>
              </a:rPr>
              <a:t>Génesis</a:t>
            </a:r>
            <a:r>
              <a:rPr lang="en-US" dirty="0">
                <a:solidFill>
                  <a:srgbClr val="62390E"/>
                </a:solidFill>
              </a:rPr>
              <a:t> 11:27-12:20</a:t>
            </a:r>
            <a:endParaRPr lang="en-US" dirty="0"/>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53E"/>
                </a:solidFill>
              </a:rPr>
              <a:t>4. </a:t>
            </a:r>
            <a:r>
              <a:rPr lang="es-MX" sz="5400" dirty="0">
                <a:solidFill>
                  <a:srgbClr val="00853E"/>
                </a:solidFill>
              </a:rPr>
              <a:t>¿Qué me enseña Dios a pedir y hacer por gratitud a él?</a:t>
            </a:r>
            <a:endParaRPr lang="en-US" sz="5400" dirty="0">
              <a:solidFill>
                <a:srgbClr val="00853E"/>
              </a:solidFill>
            </a:endParaRPr>
          </a:p>
          <a:p>
            <a:pPr marL="0" indent="0">
              <a:buNone/>
            </a:pPr>
            <a:endParaRPr lang="en-US" sz="4000" dirty="0"/>
          </a:p>
          <a:p>
            <a:pPr marL="0" indent="0">
              <a:buNone/>
            </a:pPr>
            <a:r>
              <a:rPr lang="en-US" sz="4000" dirty="0"/>
              <a:t> </a:t>
            </a:r>
          </a:p>
        </p:txBody>
      </p:sp>
    </p:spTree>
    <p:extLst>
      <p:ext uri="{BB962C8B-B14F-4D97-AF65-F5344CB8AC3E}">
        <p14:creationId xmlns:p14="http://schemas.microsoft.com/office/powerpoint/2010/main" val="1247384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fontScale="90000"/>
          </a:bodyPr>
          <a:lstStyle/>
          <a:p>
            <a:pPr algn="ctr"/>
            <a:r>
              <a:rPr lang="en-US" dirty="0">
                <a:solidFill>
                  <a:srgbClr val="62390E"/>
                </a:solidFill>
              </a:rPr>
              <a:t>CONSOLIDAR  </a:t>
            </a:r>
            <a:r>
              <a:rPr lang="en-US" dirty="0" err="1">
                <a:solidFill>
                  <a:srgbClr val="62390E"/>
                </a:solidFill>
              </a:rPr>
              <a:t>Génesis</a:t>
            </a:r>
            <a:r>
              <a:rPr lang="en-US" dirty="0">
                <a:solidFill>
                  <a:srgbClr val="62390E"/>
                </a:solidFill>
              </a:rPr>
              <a:t> 11:27-12:20</a:t>
            </a:r>
            <a:endParaRPr lang="en-US" dirty="0"/>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53E"/>
                </a:solidFill>
              </a:rPr>
              <a:t>5. ¿</a:t>
            </a:r>
            <a:r>
              <a:rPr lang="en-US" sz="5400" dirty="0" err="1">
                <a:solidFill>
                  <a:srgbClr val="00853E"/>
                </a:solidFill>
              </a:rPr>
              <a:t>Cuándo</a:t>
            </a:r>
            <a:r>
              <a:rPr lang="en-US" sz="5400" dirty="0">
                <a:solidFill>
                  <a:srgbClr val="00853E"/>
                </a:solidFill>
              </a:rPr>
              <a:t> </a:t>
            </a:r>
            <a:r>
              <a:rPr lang="en-US" sz="5400" dirty="0" err="1">
                <a:solidFill>
                  <a:srgbClr val="00853E"/>
                </a:solidFill>
              </a:rPr>
              <a:t>sería</a:t>
            </a:r>
            <a:r>
              <a:rPr lang="en-US" sz="5400" dirty="0">
                <a:solidFill>
                  <a:srgbClr val="00853E"/>
                </a:solidFill>
              </a:rPr>
              <a:t> </a:t>
            </a:r>
            <a:r>
              <a:rPr lang="en-US" sz="5400" dirty="0" err="1">
                <a:solidFill>
                  <a:srgbClr val="00853E"/>
                </a:solidFill>
              </a:rPr>
              <a:t>buena</a:t>
            </a:r>
            <a:r>
              <a:rPr lang="en-US" sz="5400" dirty="0">
                <a:solidFill>
                  <a:srgbClr val="00853E"/>
                </a:solidFill>
              </a:rPr>
              <a:t> </a:t>
            </a:r>
            <a:r>
              <a:rPr lang="en-US" sz="5400" dirty="0" err="1">
                <a:solidFill>
                  <a:srgbClr val="00853E"/>
                </a:solidFill>
              </a:rPr>
              <a:t>situación</a:t>
            </a:r>
            <a:r>
              <a:rPr lang="en-US" sz="5400" dirty="0">
                <a:solidFill>
                  <a:srgbClr val="00853E"/>
                </a:solidFill>
              </a:rPr>
              <a:t> para </a:t>
            </a:r>
            <a:r>
              <a:rPr lang="en-US" sz="5400" dirty="0" err="1">
                <a:solidFill>
                  <a:srgbClr val="00853E"/>
                </a:solidFill>
              </a:rPr>
              <a:t>compartir</a:t>
            </a:r>
            <a:r>
              <a:rPr lang="en-US" sz="5400" dirty="0">
                <a:solidFill>
                  <a:srgbClr val="00853E"/>
                </a:solidFill>
              </a:rPr>
              <a:t> </a:t>
            </a:r>
            <a:r>
              <a:rPr lang="en-US" sz="5400" dirty="0" err="1">
                <a:solidFill>
                  <a:srgbClr val="00853E"/>
                </a:solidFill>
              </a:rPr>
              <a:t>este</a:t>
            </a:r>
            <a:r>
              <a:rPr lang="en-US" sz="5400" dirty="0">
                <a:solidFill>
                  <a:srgbClr val="00853E"/>
                </a:solidFill>
              </a:rPr>
              <a:t> </a:t>
            </a:r>
            <a:r>
              <a:rPr lang="en-US" sz="5400" dirty="0" err="1">
                <a:solidFill>
                  <a:srgbClr val="00853E"/>
                </a:solidFill>
              </a:rPr>
              <a:t>mensaje</a:t>
            </a:r>
            <a:r>
              <a:rPr lang="en-US" sz="5400" dirty="0">
                <a:solidFill>
                  <a:srgbClr val="00853E"/>
                </a:solidFill>
              </a:rPr>
              <a:t>?</a:t>
            </a:r>
          </a:p>
          <a:p>
            <a:pPr marL="0" indent="0">
              <a:buNone/>
            </a:pPr>
            <a:r>
              <a:rPr lang="en-US" sz="4000" dirty="0"/>
              <a:t> </a:t>
            </a:r>
          </a:p>
        </p:txBody>
      </p:sp>
    </p:spTree>
    <p:extLst>
      <p:ext uri="{BB962C8B-B14F-4D97-AF65-F5344CB8AC3E}">
        <p14:creationId xmlns:p14="http://schemas.microsoft.com/office/powerpoint/2010/main" val="2631313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36" y="1645922"/>
            <a:ext cx="10605100" cy="584660"/>
          </a:xfrm>
        </p:spPr>
        <p:txBody>
          <a:bodyPr>
            <a:noAutofit/>
          </a:bodyPr>
          <a:lstStyle/>
          <a:p>
            <a:pPr algn="ctr"/>
            <a:r>
              <a:rPr lang="es-EC" sz="8800" dirty="0">
                <a:solidFill>
                  <a:srgbClr val="5A391D"/>
                </a:solidFill>
                <a:latin typeface="Berlin Sans FB Demi" panose="020E0802020502020306" pitchFamily="34" charset="0"/>
                <a:cs typeface="Arial" panose="020B0604020202020204" pitchFamily="34" charset="0"/>
              </a:rPr>
              <a:t>Temas Importantes</a:t>
            </a:r>
            <a:br>
              <a:rPr lang="es-EC" sz="10000" dirty="0">
                <a:solidFill>
                  <a:srgbClr val="5A391D"/>
                </a:solidFill>
                <a:latin typeface="Museo Sans 500" panose="02000000000000000000" pitchFamily="50" charset="0"/>
                <a:cs typeface="Arial" panose="020B0604020202020204" pitchFamily="34" charset="0"/>
              </a:rPr>
            </a:br>
            <a:r>
              <a:rPr lang="es-EC" sz="4800" dirty="0">
                <a:solidFill>
                  <a:srgbClr val="5A391D"/>
                </a:solidFill>
                <a:latin typeface="Berlin Sans FB" panose="020E0602020502020306" pitchFamily="34" charset="0"/>
                <a:cs typeface="Arial" panose="020B0604020202020204" pitchFamily="34" charset="0"/>
              </a:rPr>
              <a:t>(20 minutos)</a:t>
            </a:r>
            <a:endParaRPr lang="en-US" sz="4800" dirty="0">
              <a:solidFill>
                <a:srgbClr val="5A391D"/>
              </a:solidFill>
              <a:latin typeface="Berlin Sans FB" panose="020E0602020502020306" pitchFamily="34" charset="0"/>
              <a:cs typeface="Arial" panose="020B0604020202020204" pitchFamily="34" charset="0"/>
            </a:endParaRPr>
          </a:p>
        </p:txBody>
      </p:sp>
      <p:sp>
        <p:nvSpPr>
          <p:cNvPr id="3" name="TextBox 2">
            <a:extLst>
              <a:ext uri="{FF2B5EF4-FFF2-40B4-BE49-F238E27FC236}">
                <a16:creationId xmlns:a16="http://schemas.microsoft.com/office/drawing/2014/main" id="{B477F32F-B10C-43C9-9C5B-5B4496A01675}"/>
              </a:ext>
            </a:extLst>
          </p:cNvPr>
          <p:cNvSpPr txBox="1"/>
          <p:nvPr/>
        </p:nvSpPr>
        <p:spPr>
          <a:xfrm>
            <a:off x="1260763" y="3429000"/>
            <a:ext cx="9670473" cy="1754326"/>
          </a:xfrm>
          <a:prstGeom prst="rect">
            <a:avLst/>
          </a:prstGeom>
          <a:noFill/>
        </p:spPr>
        <p:txBody>
          <a:bodyPr wrap="square" rtlCol="0">
            <a:spAutoFit/>
          </a:bodyPr>
          <a:lstStyle/>
          <a:p>
            <a:pPr marL="685800" indent="-685800" algn="ctr">
              <a:buFont typeface="Arial" panose="020B0604020202020204" pitchFamily="34" charset="0"/>
              <a:buChar char="•"/>
            </a:pPr>
            <a:r>
              <a:rPr lang="es-ES" sz="5400" dirty="0">
                <a:solidFill>
                  <a:srgbClr val="00853E"/>
                </a:solidFill>
                <a:latin typeface="Berlin Sans FB" panose="020E0602020502020306" pitchFamily="34" charset="0"/>
              </a:rPr>
              <a:t>La Fe de Abraham </a:t>
            </a:r>
          </a:p>
          <a:p>
            <a:pPr marL="685800" indent="-685800" algn="ctr">
              <a:buFont typeface="Arial" panose="020B0604020202020204" pitchFamily="34" charset="0"/>
              <a:buChar char="•"/>
            </a:pPr>
            <a:r>
              <a:rPr lang="es-ES" sz="5400" dirty="0">
                <a:solidFill>
                  <a:srgbClr val="00853E"/>
                </a:solidFill>
                <a:latin typeface="Berlin Sans FB" panose="020E0602020502020306" pitchFamily="34" charset="0"/>
              </a:rPr>
              <a:t>El Paso de “Consolidar”</a:t>
            </a:r>
            <a:endParaRPr lang="en-US" sz="5400" dirty="0">
              <a:solidFill>
                <a:srgbClr val="00853E"/>
              </a:solidFill>
              <a:latin typeface="Berlin Sans FB" panose="020E0602020502020306" pitchFamily="34" charset="0"/>
            </a:endParaRPr>
          </a:p>
        </p:txBody>
      </p:sp>
    </p:spTree>
    <p:extLst>
      <p:ext uri="{BB962C8B-B14F-4D97-AF65-F5344CB8AC3E}">
        <p14:creationId xmlns:p14="http://schemas.microsoft.com/office/powerpoint/2010/main" val="3694339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18B24-4A4F-4BF0-A31E-05ABAB3C9F95}"/>
              </a:ext>
            </a:extLst>
          </p:cNvPr>
          <p:cNvSpPr>
            <a:spLocks noGrp="1"/>
          </p:cNvSpPr>
          <p:nvPr>
            <p:ph type="title"/>
          </p:nvPr>
        </p:nvSpPr>
        <p:spPr/>
        <p:txBody>
          <a:bodyPr>
            <a:normAutofit/>
          </a:bodyPr>
          <a:lstStyle/>
          <a:p>
            <a:r>
              <a:rPr lang="en-US" sz="5200" dirty="0">
                <a:solidFill>
                  <a:srgbClr val="5A391D"/>
                </a:solidFill>
              </a:rPr>
              <a:t>La </a:t>
            </a:r>
            <a:r>
              <a:rPr lang="en-US" sz="5200" dirty="0" err="1">
                <a:solidFill>
                  <a:srgbClr val="5A391D"/>
                </a:solidFill>
              </a:rPr>
              <a:t>fe</a:t>
            </a:r>
            <a:r>
              <a:rPr lang="en-US" sz="5200" dirty="0">
                <a:solidFill>
                  <a:srgbClr val="5A391D"/>
                </a:solidFill>
              </a:rPr>
              <a:t> de Abraham: </a:t>
            </a:r>
            <a:r>
              <a:rPr lang="en-US" sz="5200" dirty="0" err="1">
                <a:solidFill>
                  <a:srgbClr val="5A391D"/>
                </a:solidFill>
              </a:rPr>
              <a:t>Hebreos</a:t>
            </a:r>
            <a:r>
              <a:rPr lang="en-US" sz="5200" dirty="0">
                <a:solidFill>
                  <a:srgbClr val="5A391D"/>
                </a:solidFill>
              </a:rPr>
              <a:t> 11:8-16</a:t>
            </a:r>
          </a:p>
        </p:txBody>
      </p:sp>
      <p:sp>
        <p:nvSpPr>
          <p:cNvPr id="3" name="Content Placeholder 2">
            <a:extLst>
              <a:ext uri="{FF2B5EF4-FFF2-40B4-BE49-F238E27FC236}">
                <a16:creationId xmlns:a16="http://schemas.microsoft.com/office/drawing/2014/main" id="{5922648C-0508-436B-B86B-591187D06323}"/>
              </a:ext>
            </a:extLst>
          </p:cNvPr>
          <p:cNvSpPr>
            <a:spLocks noGrp="1"/>
          </p:cNvSpPr>
          <p:nvPr>
            <p:ph idx="1"/>
          </p:nvPr>
        </p:nvSpPr>
        <p:spPr>
          <a:xfrm>
            <a:off x="838200" y="1825625"/>
            <a:ext cx="10515600" cy="4351338"/>
          </a:xfrm>
        </p:spPr>
        <p:txBody>
          <a:bodyPr>
            <a:noAutofit/>
          </a:bodyPr>
          <a:lstStyle/>
          <a:p>
            <a:pPr marL="0" indent="0" algn="just">
              <a:buNone/>
            </a:pPr>
            <a:r>
              <a:rPr lang="es-ES" sz="3900" b="1" baseline="30000" dirty="0">
                <a:solidFill>
                  <a:srgbClr val="00853E"/>
                </a:solidFill>
              </a:rPr>
              <a:t>8 </a:t>
            </a:r>
            <a:r>
              <a:rPr lang="es-ES" sz="3900" dirty="0">
                <a:solidFill>
                  <a:srgbClr val="00853E"/>
                </a:solidFill>
              </a:rPr>
              <a:t>Por la fe, Abraham obedeció cuando fue llamado, y salió sin saber a dónde iba, y se dirigió al lugar que iba a recibir como herencia. </a:t>
            </a:r>
            <a:r>
              <a:rPr lang="es-ES" sz="3900" b="1" baseline="30000" dirty="0">
                <a:solidFill>
                  <a:srgbClr val="00853E"/>
                </a:solidFill>
              </a:rPr>
              <a:t>9 </a:t>
            </a:r>
            <a:r>
              <a:rPr lang="es-ES" sz="3900" dirty="0">
                <a:solidFill>
                  <a:srgbClr val="00853E"/>
                </a:solidFill>
              </a:rPr>
              <a:t>Por la fe, habitó en la tierra prometida como un extraño en tierra extraña, y vivió en tiendas con Isaac y Jacob, quienes eran coherederos de la misma promesa; </a:t>
            </a:r>
            <a:r>
              <a:rPr lang="es-ES" sz="3900" b="1" baseline="30000" dirty="0">
                <a:solidFill>
                  <a:srgbClr val="00853E"/>
                </a:solidFill>
              </a:rPr>
              <a:t>10 </a:t>
            </a:r>
            <a:r>
              <a:rPr lang="es-ES" sz="3900" dirty="0">
                <a:solidFill>
                  <a:srgbClr val="00853E"/>
                </a:solidFill>
              </a:rPr>
              <a:t>porque esperaba llegar a la ciudad que tiene fundamentos, cuyo arquitecto y constructor es Dios. </a:t>
            </a:r>
            <a:endParaRPr lang="en-US" sz="3900" dirty="0">
              <a:solidFill>
                <a:srgbClr val="00853E"/>
              </a:solidFill>
            </a:endParaRPr>
          </a:p>
        </p:txBody>
      </p:sp>
    </p:spTree>
    <p:extLst>
      <p:ext uri="{BB962C8B-B14F-4D97-AF65-F5344CB8AC3E}">
        <p14:creationId xmlns:p14="http://schemas.microsoft.com/office/powerpoint/2010/main" val="1004436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18B24-4A4F-4BF0-A31E-05ABAB3C9F95}"/>
              </a:ext>
            </a:extLst>
          </p:cNvPr>
          <p:cNvSpPr>
            <a:spLocks noGrp="1"/>
          </p:cNvSpPr>
          <p:nvPr>
            <p:ph type="title"/>
          </p:nvPr>
        </p:nvSpPr>
        <p:spPr/>
        <p:txBody>
          <a:bodyPr>
            <a:normAutofit/>
          </a:bodyPr>
          <a:lstStyle/>
          <a:p>
            <a:r>
              <a:rPr lang="en-US" sz="5200" dirty="0">
                <a:solidFill>
                  <a:srgbClr val="5A391D"/>
                </a:solidFill>
              </a:rPr>
              <a:t>La </a:t>
            </a:r>
            <a:r>
              <a:rPr lang="en-US" sz="5200" dirty="0" err="1">
                <a:solidFill>
                  <a:srgbClr val="5A391D"/>
                </a:solidFill>
              </a:rPr>
              <a:t>fe</a:t>
            </a:r>
            <a:r>
              <a:rPr lang="en-US" sz="5200" dirty="0">
                <a:solidFill>
                  <a:srgbClr val="5A391D"/>
                </a:solidFill>
              </a:rPr>
              <a:t> de Abraham: </a:t>
            </a:r>
            <a:r>
              <a:rPr lang="en-US" sz="5200" dirty="0" err="1">
                <a:solidFill>
                  <a:srgbClr val="5A391D"/>
                </a:solidFill>
              </a:rPr>
              <a:t>Hebreos</a:t>
            </a:r>
            <a:r>
              <a:rPr lang="en-US" sz="5200" dirty="0">
                <a:solidFill>
                  <a:srgbClr val="5A391D"/>
                </a:solidFill>
              </a:rPr>
              <a:t> 11:8-16</a:t>
            </a:r>
          </a:p>
        </p:txBody>
      </p:sp>
      <p:sp>
        <p:nvSpPr>
          <p:cNvPr id="3" name="Content Placeholder 2">
            <a:extLst>
              <a:ext uri="{FF2B5EF4-FFF2-40B4-BE49-F238E27FC236}">
                <a16:creationId xmlns:a16="http://schemas.microsoft.com/office/drawing/2014/main" id="{5922648C-0508-436B-B86B-591187D06323}"/>
              </a:ext>
            </a:extLst>
          </p:cNvPr>
          <p:cNvSpPr>
            <a:spLocks noGrp="1"/>
          </p:cNvSpPr>
          <p:nvPr>
            <p:ph idx="1"/>
          </p:nvPr>
        </p:nvSpPr>
        <p:spPr>
          <a:xfrm>
            <a:off x="657225" y="1825625"/>
            <a:ext cx="10696575" cy="4351338"/>
          </a:xfrm>
        </p:spPr>
        <p:txBody>
          <a:bodyPr>
            <a:normAutofit fontScale="70000" lnSpcReduction="20000"/>
          </a:bodyPr>
          <a:lstStyle/>
          <a:p>
            <a:pPr marL="0" indent="0" algn="just">
              <a:buNone/>
            </a:pPr>
            <a:r>
              <a:rPr lang="es-ES" sz="5700" b="1" baseline="30000" dirty="0">
                <a:solidFill>
                  <a:srgbClr val="00853E"/>
                </a:solidFill>
              </a:rPr>
              <a:t>11 </a:t>
            </a:r>
            <a:r>
              <a:rPr lang="es-ES" sz="5700" dirty="0">
                <a:solidFill>
                  <a:srgbClr val="00853E"/>
                </a:solidFill>
              </a:rPr>
              <a:t>Por la fe, Sara misma recibió fuerzas para concebir, aunque era estéril, y dio a luz, aun cuando por su edad se le había pasado el tiempo, porque creyó que era fiel quien le había hecho la promesa. </a:t>
            </a:r>
            <a:r>
              <a:rPr lang="es-ES" sz="5700" b="1" baseline="30000" dirty="0">
                <a:solidFill>
                  <a:srgbClr val="00853E"/>
                </a:solidFill>
              </a:rPr>
              <a:t>12 </a:t>
            </a:r>
            <a:r>
              <a:rPr lang="es-ES" sz="5700" dirty="0">
                <a:solidFill>
                  <a:srgbClr val="00853E"/>
                </a:solidFill>
              </a:rPr>
              <a:t>Por eso también, de un solo hombre, que ya estaba casi muerto, llegó a tener una multitud de descendientes, tan numerosos como las estrellas del cielo y tan incontables como la arena que está a la orilla del mar.</a:t>
            </a:r>
          </a:p>
          <a:p>
            <a:pPr marL="0" indent="0">
              <a:buNone/>
            </a:pPr>
            <a:endParaRPr lang="en-US" dirty="0"/>
          </a:p>
        </p:txBody>
      </p:sp>
    </p:spTree>
    <p:extLst>
      <p:ext uri="{BB962C8B-B14F-4D97-AF65-F5344CB8AC3E}">
        <p14:creationId xmlns:p14="http://schemas.microsoft.com/office/powerpoint/2010/main" val="2248366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18B24-4A4F-4BF0-A31E-05ABAB3C9F95}"/>
              </a:ext>
            </a:extLst>
          </p:cNvPr>
          <p:cNvSpPr>
            <a:spLocks noGrp="1"/>
          </p:cNvSpPr>
          <p:nvPr>
            <p:ph type="title"/>
          </p:nvPr>
        </p:nvSpPr>
        <p:spPr/>
        <p:txBody>
          <a:bodyPr>
            <a:normAutofit/>
          </a:bodyPr>
          <a:lstStyle/>
          <a:p>
            <a:r>
              <a:rPr lang="en-US" sz="5200" dirty="0">
                <a:solidFill>
                  <a:srgbClr val="5A391D"/>
                </a:solidFill>
              </a:rPr>
              <a:t>La </a:t>
            </a:r>
            <a:r>
              <a:rPr lang="en-US" sz="5200" dirty="0" err="1">
                <a:solidFill>
                  <a:srgbClr val="5A391D"/>
                </a:solidFill>
              </a:rPr>
              <a:t>fe</a:t>
            </a:r>
            <a:r>
              <a:rPr lang="en-US" sz="5200" dirty="0">
                <a:solidFill>
                  <a:srgbClr val="5A391D"/>
                </a:solidFill>
              </a:rPr>
              <a:t> de Abraham: </a:t>
            </a:r>
            <a:r>
              <a:rPr lang="en-US" sz="5200" dirty="0" err="1">
                <a:solidFill>
                  <a:srgbClr val="5A391D"/>
                </a:solidFill>
              </a:rPr>
              <a:t>Hebreos</a:t>
            </a:r>
            <a:r>
              <a:rPr lang="en-US" sz="5200" dirty="0">
                <a:solidFill>
                  <a:srgbClr val="5A391D"/>
                </a:solidFill>
              </a:rPr>
              <a:t> 11:8-16</a:t>
            </a:r>
          </a:p>
        </p:txBody>
      </p:sp>
      <p:sp>
        <p:nvSpPr>
          <p:cNvPr id="3" name="Content Placeholder 2">
            <a:extLst>
              <a:ext uri="{FF2B5EF4-FFF2-40B4-BE49-F238E27FC236}">
                <a16:creationId xmlns:a16="http://schemas.microsoft.com/office/drawing/2014/main" id="{5922648C-0508-436B-B86B-591187D06323}"/>
              </a:ext>
            </a:extLst>
          </p:cNvPr>
          <p:cNvSpPr>
            <a:spLocks noGrp="1"/>
          </p:cNvSpPr>
          <p:nvPr>
            <p:ph idx="1"/>
          </p:nvPr>
        </p:nvSpPr>
        <p:spPr/>
        <p:txBody>
          <a:bodyPr>
            <a:normAutofit fontScale="85000" lnSpcReduction="20000"/>
          </a:bodyPr>
          <a:lstStyle/>
          <a:p>
            <a:pPr marL="0" indent="0">
              <a:buNone/>
            </a:pPr>
            <a:r>
              <a:rPr lang="es-ES" b="1" baseline="30000" dirty="0">
                <a:solidFill>
                  <a:srgbClr val="00853E"/>
                </a:solidFill>
              </a:rPr>
              <a:t>13 </a:t>
            </a:r>
            <a:r>
              <a:rPr lang="es-ES" dirty="0">
                <a:solidFill>
                  <a:srgbClr val="00853E"/>
                </a:solidFill>
              </a:rPr>
              <a:t>Por la fe, todos ellos murieron sin haber recibido lo que se les había prometido, y sólo llegaron a ver esto a lo lejos; pero lo creyeron y lo saludaron, pues reconocieron que eran extranjeros y peregrinos en esta tierra. </a:t>
            </a:r>
            <a:r>
              <a:rPr lang="es-ES" b="1" baseline="30000" dirty="0">
                <a:solidFill>
                  <a:srgbClr val="00853E"/>
                </a:solidFill>
              </a:rPr>
              <a:t>14 </a:t>
            </a:r>
            <a:r>
              <a:rPr lang="es-ES" dirty="0">
                <a:solidFill>
                  <a:srgbClr val="00853E"/>
                </a:solidFill>
              </a:rPr>
              <a:t>Porque los que dicen esto, claramente dan a entender que buscan una patria; </a:t>
            </a:r>
          </a:p>
          <a:p>
            <a:endParaRPr lang="en-US" dirty="0"/>
          </a:p>
        </p:txBody>
      </p:sp>
    </p:spTree>
    <p:extLst>
      <p:ext uri="{BB962C8B-B14F-4D97-AF65-F5344CB8AC3E}">
        <p14:creationId xmlns:p14="http://schemas.microsoft.com/office/powerpoint/2010/main" val="1288344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18B24-4A4F-4BF0-A31E-05ABAB3C9F95}"/>
              </a:ext>
            </a:extLst>
          </p:cNvPr>
          <p:cNvSpPr>
            <a:spLocks noGrp="1"/>
          </p:cNvSpPr>
          <p:nvPr>
            <p:ph type="title"/>
          </p:nvPr>
        </p:nvSpPr>
        <p:spPr/>
        <p:txBody>
          <a:bodyPr>
            <a:normAutofit/>
          </a:bodyPr>
          <a:lstStyle/>
          <a:p>
            <a:r>
              <a:rPr lang="en-US" sz="5200" dirty="0">
                <a:solidFill>
                  <a:srgbClr val="5A391D"/>
                </a:solidFill>
              </a:rPr>
              <a:t>La </a:t>
            </a:r>
            <a:r>
              <a:rPr lang="en-US" sz="5200" dirty="0" err="1">
                <a:solidFill>
                  <a:srgbClr val="5A391D"/>
                </a:solidFill>
              </a:rPr>
              <a:t>fe</a:t>
            </a:r>
            <a:r>
              <a:rPr lang="en-US" sz="5200" dirty="0">
                <a:solidFill>
                  <a:srgbClr val="5A391D"/>
                </a:solidFill>
              </a:rPr>
              <a:t> de Abraham: </a:t>
            </a:r>
            <a:r>
              <a:rPr lang="en-US" sz="5200" dirty="0" err="1">
                <a:solidFill>
                  <a:srgbClr val="5A391D"/>
                </a:solidFill>
              </a:rPr>
              <a:t>Hebreos</a:t>
            </a:r>
            <a:r>
              <a:rPr lang="en-US" sz="5200" dirty="0">
                <a:solidFill>
                  <a:srgbClr val="5A391D"/>
                </a:solidFill>
              </a:rPr>
              <a:t> 11:8-16</a:t>
            </a:r>
          </a:p>
        </p:txBody>
      </p:sp>
      <p:sp>
        <p:nvSpPr>
          <p:cNvPr id="3" name="Content Placeholder 2">
            <a:extLst>
              <a:ext uri="{FF2B5EF4-FFF2-40B4-BE49-F238E27FC236}">
                <a16:creationId xmlns:a16="http://schemas.microsoft.com/office/drawing/2014/main" id="{5922648C-0508-436B-B86B-591187D06323}"/>
              </a:ext>
            </a:extLst>
          </p:cNvPr>
          <p:cNvSpPr>
            <a:spLocks noGrp="1"/>
          </p:cNvSpPr>
          <p:nvPr>
            <p:ph idx="1"/>
          </p:nvPr>
        </p:nvSpPr>
        <p:spPr/>
        <p:txBody>
          <a:bodyPr>
            <a:normAutofit fontScale="85000" lnSpcReduction="10000"/>
          </a:bodyPr>
          <a:lstStyle/>
          <a:p>
            <a:pPr marL="0" indent="0">
              <a:buNone/>
            </a:pPr>
            <a:r>
              <a:rPr lang="es-ES" b="1" baseline="30000" dirty="0">
                <a:solidFill>
                  <a:srgbClr val="00853E"/>
                </a:solidFill>
              </a:rPr>
              <a:t>15 </a:t>
            </a:r>
            <a:r>
              <a:rPr lang="es-ES" dirty="0">
                <a:solidFill>
                  <a:srgbClr val="00853E"/>
                </a:solidFill>
              </a:rPr>
              <a:t>pues si hubieran estado pensando en la patria de donde salieron, tiempo tenían para volver. </a:t>
            </a:r>
            <a:r>
              <a:rPr lang="es-ES" b="1" baseline="30000" dirty="0">
                <a:solidFill>
                  <a:srgbClr val="00853E"/>
                </a:solidFill>
              </a:rPr>
              <a:t>16 </a:t>
            </a:r>
            <a:r>
              <a:rPr lang="es-ES" dirty="0">
                <a:solidFill>
                  <a:srgbClr val="00853E"/>
                </a:solidFill>
              </a:rPr>
              <a:t>Pero ellos anhelaban una patria mejor, es decir, la patria celestial. Por eso Dios no se avergüenza de llamarse su Dios; al contrario, les ha preparado una ciudad.</a:t>
            </a:r>
          </a:p>
          <a:p>
            <a:endParaRPr lang="en-US" dirty="0"/>
          </a:p>
        </p:txBody>
      </p:sp>
    </p:spTree>
    <p:extLst>
      <p:ext uri="{BB962C8B-B14F-4D97-AF65-F5344CB8AC3E}">
        <p14:creationId xmlns:p14="http://schemas.microsoft.com/office/powerpoint/2010/main" val="485322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19EC6-81E8-4BB1-9B58-6E1484B2D57A}"/>
              </a:ext>
            </a:extLst>
          </p:cNvPr>
          <p:cNvSpPr>
            <a:spLocks noGrp="1"/>
          </p:cNvSpPr>
          <p:nvPr>
            <p:ph type="title"/>
          </p:nvPr>
        </p:nvSpPr>
        <p:spPr/>
        <p:txBody>
          <a:bodyPr/>
          <a:lstStyle/>
          <a:p>
            <a:r>
              <a:rPr lang="en-US" dirty="0"/>
              <a:t>La </a:t>
            </a:r>
            <a:r>
              <a:rPr lang="en-US" dirty="0" err="1"/>
              <a:t>fe</a:t>
            </a:r>
            <a:r>
              <a:rPr lang="en-US" dirty="0"/>
              <a:t> de Sara y Abraham</a:t>
            </a:r>
          </a:p>
        </p:txBody>
      </p:sp>
      <p:sp>
        <p:nvSpPr>
          <p:cNvPr id="3" name="Content Placeholder 2">
            <a:extLst>
              <a:ext uri="{FF2B5EF4-FFF2-40B4-BE49-F238E27FC236}">
                <a16:creationId xmlns:a16="http://schemas.microsoft.com/office/drawing/2014/main" id="{FBB350C0-4963-4A6C-8D8D-9B7BE0A2ED70}"/>
              </a:ext>
            </a:extLst>
          </p:cNvPr>
          <p:cNvSpPr>
            <a:spLocks noGrp="1"/>
          </p:cNvSpPr>
          <p:nvPr>
            <p:ph idx="1"/>
          </p:nvPr>
        </p:nvSpPr>
        <p:spPr/>
        <p:txBody>
          <a:bodyPr/>
          <a:lstStyle/>
          <a:p>
            <a:r>
              <a:rPr lang="en-US" dirty="0"/>
              <a:t>¿</a:t>
            </a:r>
            <a:r>
              <a:rPr lang="en-US" dirty="0" err="1"/>
              <a:t>Qué</a:t>
            </a:r>
            <a:r>
              <a:rPr lang="en-US" dirty="0"/>
              <a:t> les llama la </a:t>
            </a:r>
            <a:r>
              <a:rPr lang="en-US" dirty="0" err="1"/>
              <a:t>atención</a:t>
            </a:r>
            <a:r>
              <a:rPr lang="en-US" dirty="0"/>
              <a:t> de la </a:t>
            </a:r>
            <a:r>
              <a:rPr lang="en-US" dirty="0" err="1"/>
              <a:t>fe</a:t>
            </a:r>
            <a:r>
              <a:rPr lang="en-US" dirty="0"/>
              <a:t> de Sara y Abraham </a:t>
            </a:r>
            <a:r>
              <a:rPr lang="en-US" dirty="0" err="1"/>
              <a:t>en</a:t>
            </a:r>
            <a:r>
              <a:rPr lang="en-US" dirty="0"/>
              <a:t> </a:t>
            </a:r>
            <a:r>
              <a:rPr lang="en-US" dirty="0" err="1"/>
              <a:t>Hebreos</a:t>
            </a:r>
            <a:r>
              <a:rPr lang="en-US" dirty="0"/>
              <a:t> 11? </a:t>
            </a:r>
          </a:p>
          <a:p>
            <a:endParaRPr lang="en-US" dirty="0"/>
          </a:p>
        </p:txBody>
      </p:sp>
    </p:spTree>
    <p:extLst>
      <p:ext uri="{BB962C8B-B14F-4D97-AF65-F5344CB8AC3E}">
        <p14:creationId xmlns:p14="http://schemas.microsoft.com/office/powerpoint/2010/main" val="2436754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9612-7877-4613-9DF9-06104A4E6AB1}"/>
              </a:ext>
            </a:extLst>
          </p:cNvPr>
          <p:cNvSpPr>
            <a:spLocks noGrp="1"/>
          </p:cNvSpPr>
          <p:nvPr>
            <p:ph type="title"/>
          </p:nvPr>
        </p:nvSpPr>
        <p:spPr/>
        <p:txBody>
          <a:bodyPr/>
          <a:lstStyle/>
          <a:p>
            <a:r>
              <a:rPr lang="en-US" dirty="0"/>
              <a:t>CONSOLIDAR</a:t>
            </a:r>
          </a:p>
        </p:txBody>
      </p:sp>
      <p:sp>
        <p:nvSpPr>
          <p:cNvPr id="4" name="TextBox 3">
            <a:extLst>
              <a:ext uri="{FF2B5EF4-FFF2-40B4-BE49-F238E27FC236}">
                <a16:creationId xmlns:a16="http://schemas.microsoft.com/office/drawing/2014/main" id="{5646D9FF-F2FD-4358-841F-5813C96B39EA}"/>
              </a:ext>
            </a:extLst>
          </p:cNvPr>
          <p:cNvSpPr txBox="1"/>
          <p:nvPr/>
        </p:nvSpPr>
        <p:spPr>
          <a:xfrm>
            <a:off x="838200" y="1690688"/>
            <a:ext cx="10663238" cy="5293757"/>
          </a:xfrm>
          <a:prstGeom prst="rect">
            <a:avLst/>
          </a:prstGeom>
          <a:noFill/>
        </p:spPr>
        <p:txBody>
          <a:bodyPr wrap="square" rtlCol="0">
            <a:spAutoFit/>
          </a:bodyPr>
          <a:lstStyle/>
          <a:p>
            <a:pPr marL="514350" indent="-514350">
              <a:buAutoNum type="arabicPeriod"/>
            </a:pPr>
            <a:r>
              <a:rPr lang="en-US" sz="4000" dirty="0">
                <a:latin typeface="Berlin Sans FB" panose="020E0602020502020306" pitchFamily="34" charset="0"/>
              </a:rPr>
              <a:t>¿De </a:t>
            </a:r>
            <a:r>
              <a:rPr lang="en-US" sz="4000" dirty="0" err="1">
                <a:latin typeface="Berlin Sans FB" panose="020E0602020502020306" pitchFamily="34" charset="0"/>
              </a:rPr>
              <a:t>qué</a:t>
            </a:r>
            <a:r>
              <a:rPr lang="en-US" sz="4000" dirty="0">
                <a:latin typeface="Berlin Sans FB" panose="020E0602020502020306" pitchFamily="34" charset="0"/>
              </a:rPr>
              <a:t> </a:t>
            </a:r>
            <a:r>
              <a:rPr lang="en-US" sz="4000" u="sng" dirty="0">
                <a:latin typeface="Berlin Sans FB" panose="020E0602020502020306" pitchFamily="34" charset="0"/>
              </a:rPr>
              <a:t>se </a:t>
            </a:r>
            <a:r>
              <a:rPr lang="en-US" sz="4000" u="sng" dirty="0" err="1">
                <a:latin typeface="Berlin Sans FB" panose="020E0602020502020306" pitchFamily="34" charset="0"/>
              </a:rPr>
              <a:t>trata</a:t>
            </a:r>
            <a:r>
              <a:rPr lang="en-US" sz="4000" u="sng" dirty="0">
                <a:latin typeface="Berlin Sans FB" panose="020E0602020502020306" pitchFamily="34" charset="0"/>
              </a:rPr>
              <a:t> </a:t>
            </a:r>
            <a:r>
              <a:rPr lang="en-US" sz="4000" dirty="0">
                <a:latin typeface="Berlin Sans FB" panose="020E0602020502020306" pitchFamily="34" charset="0"/>
              </a:rPr>
              <a:t>la </a:t>
            </a:r>
            <a:r>
              <a:rPr lang="en-US" sz="4000" dirty="0" err="1">
                <a:latin typeface="Berlin Sans FB" panose="020E0602020502020306" pitchFamily="34" charset="0"/>
              </a:rPr>
              <a:t>historia</a:t>
            </a:r>
            <a:r>
              <a:rPr lang="en-US" sz="4000" dirty="0">
                <a:latin typeface="Berlin Sans FB" panose="020E0602020502020306" pitchFamily="34" charset="0"/>
              </a:rPr>
              <a:t>?</a:t>
            </a:r>
          </a:p>
          <a:p>
            <a:pPr marL="514350" indent="-514350">
              <a:buAutoNum type="arabicPeriod"/>
            </a:pPr>
            <a:r>
              <a:rPr lang="en-US" sz="4000" dirty="0">
                <a:latin typeface="Berlin Sans FB" panose="020E0602020502020306" pitchFamily="34" charset="0"/>
              </a:rPr>
              <a:t>¿</a:t>
            </a:r>
            <a:r>
              <a:rPr lang="en-US" sz="4000" dirty="0" err="1">
                <a:latin typeface="Berlin Sans FB" panose="020E0602020502020306" pitchFamily="34" charset="0"/>
              </a:rPr>
              <a:t>Qué</a:t>
            </a:r>
            <a:r>
              <a:rPr lang="en-US" sz="4000" dirty="0">
                <a:latin typeface="Berlin Sans FB" panose="020E0602020502020306" pitchFamily="34" charset="0"/>
              </a:rPr>
              <a:t> </a:t>
            </a:r>
            <a:r>
              <a:rPr lang="en-US" sz="4000" u="sng" dirty="0" err="1">
                <a:latin typeface="Berlin Sans FB" panose="020E0602020502020306" pitchFamily="34" charset="0"/>
              </a:rPr>
              <a:t>pecado</a:t>
            </a:r>
            <a:r>
              <a:rPr lang="en-US" sz="4000" dirty="0">
                <a:latin typeface="Berlin Sans FB" panose="020E0602020502020306" pitchFamily="34" charset="0"/>
              </a:rPr>
              <a:t> me </a:t>
            </a:r>
            <a:r>
              <a:rPr lang="en-US" sz="4000" dirty="0" err="1">
                <a:latin typeface="Berlin Sans FB" panose="020E0602020502020306" pitchFamily="34" charset="0"/>
              </a:rPr>
              <a:t>enseña</a:t>
            </a:r>
            <a:r>
              <a:rPr lang="en-US" sz="4000" dirty="0">
                <a:latin typeface="Berlin Sans FB" panose="020E0602020502020306" pitchFamily="34" charset="0"/>
              </a:rPr>
              <a:t> a </a:t>
            </a:r>
            <a:r>
              <a:rPr lang="en-US" sz="4000" dirty="0" err="1">
                <a:latin typeface="Berlin Sans FB" panose="020E0602020502020306" pitchFamily="34" charset="0"/>
              </a:rPr>
              <a:t>confesar</a:t>
            </a:r>
            <a:r>
              <a:rPr lang="en-US" sz="4000" dirty="0">
                <a:latin typeface="Berlin Sans FB" panose="020E0602020502020306" pitchFamily="34" charset="0"/>
              </a:rPr>
              <a:t> </a:t>
            </a:r>
            <a:r>
              <a:rPr lang="en-US" sz="4000" dirty="0" err="1">
                <a:latin typeface="Berlin Sans FB" panose="020E0602020502020306" pitchFamily="34" charset="0"/>
              </a:rPr>
              <a:t>esta</a:t>
            </a:r>
            <a:r>
              <a:rPr lang="en-US" sz="4000" dirty="0">
                <a:latin typeface="Berlin Sans FB" panose="020E0602020502020306" pitchFamily="34" charset="0"/>
              </a:rPr>
              <a:t> </a:t>
            </a:r>
            <a:r>
              <a:rPr lang="en-US" sz="4000" dirty="0" err="1">
                <a:latin typeface="Berlin Sans FB" panose="020E0602020502020306" pitchFamily="34" charset="0"/>
              </a:rPr>
              <a:t>historia</a:t>
            </a:r>
            <a:r>
              <a:rPr lang="en-US" sz="4000" dirty="0">
                <a:latin typeface="Berlin Sans FB" panose="020E0602020502020306" pitchFamily="34" charset="0"/>
              </a:rPr>
              <a:t>? </a:t>
            </a:r>
          </a:p>
          <a:p>
            <a:pPr marL="514350" indent="-514350">
              <a:buAutoNum type="arabicPeriod"/>
            </a:pPr>
            <a:r>
              <a:rPr lang="en-US" sz="4000" dirty="0">
                <a:latin typeface="Berlin Sans FB" panose="020E0602020502020306" pitchFamily="34" charset="0"/>
              </a:rPr>
              <a:t>¿</a:t>
            </a:r>
            <a:r>
              <a:rPr lang="en-US" sz="4000" dirty="0" err="1">
                <a:latin typeface="Berlin Sans FB" panose="020E0602020502020306" pitchFamily="34" charset="0"/>
              </a:rPr>
              <a:t>Dónde</a:t>
            </a:r>
            <a:r>
              <a:rPr lang="en-US" sz="4000" dirty="0">
                <a:latin typeface="Berlin Sans FB" panose="020E0602020502020306" pitchFamily="34" charset="0"/>
              </a:rPr>
              <a:t> </a:t>
            </a:r>
            <a:r>
              <a:rPr lang="en-US" sz="4000" dirty="0" err="1">
                <a:latin typeface="Berlin Sans FB" panose="020E0602020502020306" pitchFamily="34" charset="0"/>
              </a:rPr>
              <a:t>veo</a:t>
            </a:r>
            <a:r>
              <a:rPr lang="en-US" sz="4000" dirty="0">
                <a:latin typeface="Berlin Sans FB" panose="020E0602020502020306" pitchFamily="34" charset="0"/>
              </a:rPr>
              <a:t> </a:t>
            </a:r>
            <a:r>
              <a:rPr lang="en-US" sz="4000" u="sng" dirty="0">
                <a:latin typeface="Berlin Sans FB" panose="020E0602020502020306" pitchFamily="34" charset="0"/>
              </a:rPr>
              <a:t>el </a:t>
            </a:r>
            <a:r>
              <a:rPr lang="en-US" sz="4000" u="sng" dirty="0" err="1">
                <a:latin typeface="Berlin Sans FB" panose="020E0602020502020306" pitchFamily="34" charset="0"/>
              </a:rPr>
              <a:t>amor</a:t>
            </a:r>
            <a:r>
              <a:rPr lang="en-US" sz="4000" u="sng" dirty="0">
                <a:latin typeface="Berlin Sans FB" panose="020E0602020502020306" pitchFamily="34" charset="0"/>
              </a:rPr>
              <a:t> de Dios </a:t>
            </a:r>
            <a:r>
              <a:rPr lang="en-US" sz="4000" dirty="0" err="1">
                <a:latin typeface="Berlin Sans FB" panose="020E0602020502020306" pitchFamily="34" charset="0"/>
              </a:rPr>
              <a:t>en</a:t>
            </a:r>
            <a:r>
              <a:rPr lang="en-US" sz="4000" dirty="0">
                <a:latin typeface="Berlin Sans FB" panose="020E0602020502020306" pitchFamily="34" charset="0"/>
              </a:rPr>
              <a:t> </a:t>
            </a:r>
            <a:r>
              <a:rPr lang="en-US" sz="4000" dirty="0" err="1">
                <a:latin typeface="Berlin Sans FB" panose="020E0602020502020306" pitchFamily="34" charset="0"/>
              </a:rPr>
              <a:t>esta</a:t>
            </a:r>
            <a:r>
              <a:rPr lang="en-US" sz="4000" dirty="0">
                <a:latin typeface="Berlin Sans FB" panose="020E0602020502020306" pitchFamily="34" charset="0"/>
              </a:rPr>
              <a:t> </a:t>
            </a:r>
            <a:r>
              <a:rPr lang="en-US" sz="4000" dirty="0" err="1">
                <a:latin typeface="Berlin Sans FB" panose="020E0602020502020306" pitchFamily="34" charset="0"/>
              </a:rPr>
              <a:t>historia</a:t>
            </a:r>
            <a:r>
              <a:rPr lang="en-US" sz="4000" dirty="0">
                <a:latin typeface="Berlin Sans FB" panose="020E0602020502020306" pitchFamily="34" charset="0"/>
              </a:rPr>
              <a:t>? </a:t>
            </a:r>
          </a:p>
          <a:p>
            <a:pPr marL="514350" indent="-514350">
              <a:buAutoNum type="arabicPeriod"/>
            </a:pPr>
            <a:r>
              <a:rPr lang="en-US" sz="4000" dirty="0">
                <a:latin typeface="Berlin Sans FB" panose="020E0602020502020306" pitchFamily="34" charset="0"/>
              </a:rPr>
              <a:t>¿</a:t>
            </a:r>
            <a:r>
              <a:rPr lang="en-US" sz="4000" dirty="0" err="1">
                <a:latin typeface="Berlin Sans FB" panose="020E0602020502020306" pitchFamily="34" charset="0"/>
              </a:rPr>
              <a:t>Qué</a:t>
            </a:r>
            <a:r>
              <a:rPr lang="en-US" sz="4000" dirty="0">
                <a:latin typeface="Berlin Sans FB" panose="020E0602020502020306" pitchFamily="34" charset="0"/>
              </a:rPr>
              <a:t> me </a:t>
            </a:r>
            <a:r>
              <a:rPr lang="en-US" sz="4000" dirty="0" err="1">
                <a:latin typeface="Berlin Sans FB" panose="020E0602020502020306" pitchFamily="34" charset="0"/>
              </a:rPr>
              <a:t>enseña</a:t>
            </a:r>
            <a:r>
              <a:rPr lang="en-US" sz="4000" dirty="0">
                <a:latin typeface="Berlin Sans FB" panose="020E0602020502020306" pitchFamily="34" charset="0"/>
              </a:rPr>
              <a:t> Dios a </a:t>
            </a:r>
            <a:r>
              <a:rPr lang="en-US" sz="4000" u="sng" dirty="0" err="1">
                <a:latin typeface="Berlin Sans FB" panose="020E0602020502020306" pitchFamily="34" charset="0"/>
              </a:rPr>
              <a:t>pedir</a:t>
            </a:r>
            <a:r>
              <a:rPr lang="en-US" sz="4000" u="sng" dirty="0">
                <a:latin typeface="Berlin Sans FB" panose="020E0602020502020306" pitchFamily="34" charset="0"/>
              </a:rPr>
              <a:t> y </a:t>
            </a:r>
            <a:r>
              <a:rPr lang="en-US" sz="4000" u="sng" dirty="0" err="1">
                <a:latin typeface="Berlin Sans FB" panose="020E0602020502020306" pitchFamily="34" charset="0"/>
              </a:rPr>
              <a:t>hacer</a:t>
            </a:r>
            <a:r>
              <a:rPr lang="en-US" sz="4000" u="sng" dirty="0">
                <a:latin typeface="Berlin Sans FB" panose="020E0602020502020306" pitchFamily="34" charset="0"/>
              </a:rPr>
              <a:t> </a:t>
            </a:r>
            <a:r>
              <a:rPr lang="en-US" sz="4000" dirty="0" err="1">
                <a:latin typeface="Berlin Sans FB" panose="020E0602020502020306" pitchFamily="34" charset="0"/>
              </a:rPr>
              <a:t>en</a:t>
            </a:r>
            <a:r>
              <a:rPr lang="en-US" sz="4000" dirty="0">
                <a:latin typeface="Berlin Sans FB" panose="020E0602020502020306" pitchFamily="34" charset="0"/>
              </a:rPr>
              <a:t> </a:t>
            </a:r>
            <a:r>
              <a:rPr lang="en-US" sz="4000" dirty="0" err="1">
                <a:latin typeface="Berlin Sans FB" panose="020E0602020502020306" pitchFamily="34" charset="0"/>
              </a:rPr>
              <a:t>esta</a:t>
            </a:r>
            <a:r>
              <a:rPr lang="en-US" sz="4000" dirty="0">
                <a:latin typeface="Berlin Sans FB" panose="020E0602020502020306" pitchFamily="34" charset="0"/>
              </a:rPr>
              <a:t> </a:t>
            </a:r>
            <a:r>
              <a:rPr lang="en-US" sz="4000" dirty="0" err="1">
                <a:latin typeface="Berlin Sans FB" panose="020E0602020502020306" pitchFamily="34" charset="0"/>
              </a:rPr>
              <a:t>historia</a:t>
            </a:r>
            <a:r>
              <a:rPr lang="en-US" sz="4000" dirty="0">
                <a:latin typeface="Berlin Sans FB" panose="020E0602020502020306" pitchFamily="34" charset="0"/>
              </a:rPr>
              <a:t>? </a:t>
            </a:r>
          </a:p>
          <a:p>
            <a:pPr marL="514350" indent="-514350">
              <a:buAutoNum type="arabicPeriod"/>
            </a:pPr>
            <a:r>
              <a:rPr lang="en-US" sz="4000" dirty="0">
                <a:latin typeface="Berlin Sans FB" panose="020E0602020502020306" pitchFamily="34" charset="0"/>
              </a:rPr>
              <a:t>¿</a:t>
            </a:r>
            <a:r>
              <a:rPr lang="en-US" sz="4000" u="sng" dirty="0" err="1">
                <a:latin typeface="Berlin Sans FB" panose="020E0602020502020306" pitchFamily="34" charset="0"/>
              </a:rPr>
              <a:t>Cuándo</a:t>
            </a:r>
            <a:r>
              <a:rPr lang="en-US" sz="4000" dirty="0">
                <a:latin typeface="Berlin Sans FB" panose="020E0602020502020306" pitchFamily="34" charset="0"/>
              </a:rPr>
              <a:t> </a:t>
            </a:r>
            <a:r>
              <a:rPr lang="en-US" sz="4000" dirty="0" err="1">
                <a:latin typeface="Berlin Sans FB" panose="020E0602020502020306" pitchFamily="34" charset="0"/>
              </a:rPr>
              <a:t>sería</a:t>
            </a:r>
            <a:r>
              <a:rPr lang="en-US" sz="4000" dirty="0">
                <a:latin typeface="Berlin Sans FB" panose="020E0602020502020306" pitchFamily="34" charset="0"/>
              </a:rPr>
              <a:t> una </a:t>
            </a:r>
            <a:r>
              <a:rPr lang="en-US" sz="4000" dirty="0" err="1">
                <a:latin typeface="Berlin Sans FB" panose="020E0602020502020306" pitchFamily="34" charset="0"/>
              </a:rPr>
              <a:t>buena</a:t>
            </a:r>
            <a:r>
              <a:rPr lang="en-US" sz="4000" dirty="0">
                <a:latin typeface="Berlin Sans FB" panose="020E0602020502020306" pitchFamily="34" charset="0"/>
              </a:rPr>
              <a:t> </a:t>
            </a:r>
            <a:r>
              <a:rPr lang="en-US" sz="4000" dirty="0" err="1">
                <a:latin typeface="Berlin Sans FB" panose="020E0602020502020306" pitchFamily="34" charset="0"/>
              </a:rPr>
              <a:t>situación</a:t>
            </a:r>
            <a:r>
              <a:rPr lang="en-US" sz="4000" dirty="0">
                <a:latin typeface="Berlin Sans FB" panose="020E0602020502020306" pitchFamily="34" charset="0"/>
              </a:rPr>
              <a:t> para </a:t>
            </a:r>
            <a:r>
              <a:rPr lang="en-US" sz="4000" u="sng" dirty="0" err="1">
                <a:latin typeface="Berlin Sans FB" panose="020E0602020502020306" pitchFamily="34" charset="0"/>
              </a:rPr>
              <a:t>compartir</a:t>
            </a:r>
            <a:r>
              <a:rPr lang="en-US" sz="4000" dirty="0">
                <a:latin typeface="Berlin Sans FB" panose="020E0602020502020306" pitchFamily="34" charset="0"/>
              </a:rPr>
              <a:t> </a:t>
            </a:r>
            <a:r>
              <a:rPr lang="en-US" sz="4000" dirty="0" err="1">
                <a:latin typeface="Berlin Sans FB" panose="020E0602020502020306" pitchFamily="34" charset="0"/>
              </a:rPr>
              <a:t>esta</a:t>
            </a:r>
            <a:r>
              <a:rPr lang="en-US" sz="4000" dirty="0">
                <a:latin typeface="Berlin Sans FB" panose="020E0602020502020306" pitchFamily="34" charset="0"/>
              </a:rPr>
              <a:t> </a:t>
            </a:r>
            <a:r>
              <a:rPr lang="en-US" sz="4000" dirty="0" err="1">
                <a:latin typeface="Berlin Sans FB" panose="020E0602020502020306" pitchFamily="34" charset="0"/>
              </a:rPr>
              <a:t>historia</a:t>
            </a:r>
            <a:r>
              <a:rPr lang="en-US" sz="4000" dirty="0">
                <a:latin typeface="Berlin Sans FB" panose="020E0602020502020306" pitchFamily="34" charset="0"/>
              </a:rPr>
              <a:t>?</a:t>
            </a:r>
          </a:p>
          <a:p>
            <a:endParaRPr lang="en-US" dirty="0"/>
          </a:p>
        </p:txBody>
      </p:sp>
    </p:spTree>
    <p:extLst>
      <p:ext uri="{BB962C8B-B14F-4D97-AF65-F5344CB8AC3E}">
        <p14:creationId xmlns:p14="http://schemas.microsoft.com/office/powerpoint/2010/main" val="97052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ave emoji">
            <a:extLst>
              <a:ext uri="{FF2B5EF4-FFF2-40B4-BE49-F238E27FC236}">
                <a16:creationId xmlns:a16="http://schemas.microsoft.com/office/drawing/2014/main" id="{63EFAD9B-AD4A-491E-81FD-69E96D07613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310466" y="643466"/>
            <a:ext cx="5571067"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89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Screen Clipping">
            <a:extLst>
              <a:ext uri="{FF2B5EF4-FFF2-40B4-BE49-F238E27FC236}">
                <a16:creationId xmlns:a16="http://schemas.microsoft.com/office/drawing/2014/main" id="{C4BF4F7A-EA01-415B-B9EE-8E5CA351C88A}"/>
              </a:ext>
            </a:extLst>
          </p:cNvPr>
          <p:cNvPicPr>
            <a:picLocks noChangeAspect="1"/>
          </p:cNvPicPr>
          <p:nvPr/>
        </p:nvPicPr>
        <p:blipFill rotWithShape="1">
          <a:blip r:embed="rId3">
            <a:extLst>
              <a:ext uri="{28A0092B-C50C-407E-A947-70E740481C1C}">
                <a14:useLocalDpi xmlns:a14="http://schemas.microsoft.com/office/drawing/2010/main" val="0"/>
              </a:ext>
            </a:extLst>
          </a:blip>
          <a:srcRect t="15126" r="9091"/>
          <a:stretch/>
        </p:blipFill>
        <p:spPr>
          <a:xfrm>
            <a:off x="0" y="10"/>
            <a:ext cx="12191999" cy="6857990"/>
          </a:xfrm>
          <a:prstGeom prst="rect">
            <a:avLst/>
          </a:prstGeom>
        </p:spPr>
      </p:pic>
      <p:sp>
        <p:nvSpPr>
          <p:cNvPr id="13" name="Freeform: Shape 12">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77491D-588D-4AD4-BE8A-68AE15360608}"/>
              </a:ext>
            </a:extLst>
          </p:cNvPr>
          <p:cNvSpPr>
            <a:spLocks noGrp="1"/>
          </p:cNvSpPr>
          <p:nvPr>
            <p:ph type="title"/>
          </p:nvPr>
        </p:nvSpPr>
        <p:spPr>
          <a:xfrm>
            <a:off x="520242" y="232937"/>
            <a:ext cx="4062643" cy="1043409"/>
          </a:xfrm>
        </p:spPr>
        <p:txBody>
          <a:bodyPr vert="horz" lIns="91440" tIns="45720" rIns="91440" bIns="45720" rtlCol="0" anchor="ctr">
            <a:normAutofit/>
          </a:bodyPr>
          <a:lstStyle/>
          <a:p>
            <a:r>
              <a:rPr lang="en-US" sz="4500" kern="1200" dirty="0">
                <a:solidFill>
                  <a:schemeClr val="tx1"/>
                </a:solidFill>
              </a:rPr>
              <a:t>La </a:t>
            </a:r>
            <a:r>
              <a:rPr lang="en-US" sz="4500" kern="1200" dirty="0" err="1">
                <a:solidFill>
                  <a:schemeClr val="tx1"/>
                </a:solidFill>
              </a:rPr>
              <a:t>Tarea</a:t>
            </a:r>
            <a:endParaRPr lang="en-US" sz="4500" kern="1200" dirty="0">
              <a:solidFill>
                <a:schemeClr val="tx1"/>
              </a:solidFill>
            </a:endParaRPr>
          </a:p>
        </p:txBody>
      </p:sp>
      <p:sp>
        <p:nvSpPr>
          <p:cNvPr id="7" name="Content Placeholder 6">
            <a:extLst>
              <a:ext uri="{FF2B5EF4-FFF2-40B4-BE49-F238E27FC236}">
                <a16:creationId xmlns:a16="http://schemas.microsoft.com/office/drawing/2014/main" id="{160BBE1D-54EE-4A93-94FE-8046BE6028EF}"/>
              </a:ext>
            </a:extLst>
          </p:cNvPr>
          <p:cNvSpPr>
            <a:spLocks noGrp="1"/>
          </p:cNvSpPr>
          <p:nvPr>
            <p:ph sz="half" idx="2"/>
          </p:nvPr>
        </p:nvSpPr>
        <p:spPr>
          <a:xfrm>
            <a:off x="350547" y="1203062"/>
            <a:ext cx="4474115" cy="3585506"/>
          </a:xfrm>
        </p:spPr>
        <p:txBody>
          <a:bodyPr vert="horz" lIns="91440" tIns="45720" rIns="91440" bIns="45720" rtlCol="0" anchor="t">
            <a:normAutofit lnSpcReduction="10000"/>
          </a:bodyPr>
          <a:lstStyle/>
          <a:p>
            <a:r>
              <a:rPr lang="en-US" sz="4000" kern="1200" dirty="0">
                <a:solidFill>
                  <a:schemeClr val="tx1"/>
                </a:solidFill>
              </a:rPr>
              <a:t>Ver el video 7</a:t>
            </a:r>
          </a:p>
          <a:p>
            <a:r>
              <a:rPr lang="en-US" sz="4000" dirty="0"/>
              <a:t>Leer </a:t>
            </a:r>
            <a:r>
              <a:rPr lang="en-US" sz="4000" dirty="0" err="1"/>
              <a:t>Génesis</a:t>
            </a:r>
            <a:r>
              <a:rPr lang="en-US" sz="4000" dirty="0"/>
              <a:t> 22:1-19</a:t>
            </a:r>
          </a:p>
          <a:p>
            <a:r>
              <a:rPr lang="en-US" sz="4000" dirty="0"/>
              <a:t>¿</a:t>
            </a:r>
            <a:r>
              <a:rPr lang="en-US" sz="4000" dirty="0" err="1"/>
              <a:t>Quién</a:t>
            </a:r>
            <a:r>
              <a:rPr lang="en-US" sz="4000" dirty="0"/>
              <a:t> </a:t>
            </a:r>
            <a:r>
              <a:rPr lang="en-US" sz="4000" dirty="0" err="1"/>
              <a:t>nos</a:t>
            </a:r>
            <a:r>
              <a:rPr lang="en-US" sz="4000" dirty="0"/>
              <a:t> </a:t>
            </a:r>
            <a:r>
              <a:rPr lang="en-US" sz="4000" dirty="0" err="1"/>
              <a:t>haría</a:t>
            </a:r>
            <a:r>
              <a:rPr lang="en-US" sz="4000" dirty="0"/>
              <a:t> el favor de preparer las 5 </a:t>
            </a:r>
            <a:r>
              <a:rPr lang="en-US" sz="4000" dirty="0" err="1"/>
              <a:t>preguntas</a:t>
            </a:r>
            <a:r>
              <a:rPr lang="en-US" sz="4000" dirty="0"/>
              <a:t> de </a:t>
            </a:r>
            <a:r>
              <a:rPr lang="en-US" sz="4000" dirty="0" err="1"/>
              <a:t>Consolidar</a:t>
            </a:r>
            <a:r>
              <a:rPr lang="en-US" sz="4000" dirty="0"/>
              <a:t>?</a:t>
            </a:r>
          </a:p>
          <a:p>
            <a:endParaRPr lang="en-US" sz="4000" kern="1200" dirty="0">
              <a:solidFill>
                <a:schemeClr val="tx1"/>
              </a:solidFill>
            </a:endParaRPr>
          </a:p>
        </p:txBody>
      </p:sp>
    </p:spTree>
    <p:extLst>
      <p:ext uri="{BB962C8B-B14F-4D97-AF65-F5344CB8AC3E}">
        <p14:creationId xmlns:p14="http://schemas.microsoft.com/office/powerpoint/2010/main" val="2835775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clouds in a blue cloudy sky&#10;&#10;Description automatically generated">
            <a:extLst>
              <a:ext uri="{FF2B5EF4-FFF2-40B4-BE49-F238E27FC236}">
                <a16:creationId xmlns:a16="http://schemas.microsoft.com/office/drawing/2014/main" id="{44253235-D53C-4F68-8D88-0C02200AB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5731"/>
            <a:ext cx="12334240" cy="8254272"/>
          </a:xfrm>
          <a:prstGeom prst="rect">
            <a:avLst/>
          </a:prstGeom>
        </p:spPr>
      </p:pic>
      <p:sp>
        <p:nvSpPr>
          <p:cNvPr id="3" name="Content Placeholder 2"/>
          <p:cNvSpPr>
            <a:spLocks noGrp="1"/>
          </p:cNvSpPr>
          <p:nvPr>
            <p:ph idx="1"/>
          </p:nvPr>
        </p:nvSpPr>
        <p:spPr>
          <a:xfrm>
            <a:off x="1126958" y="4345272"/>
            <a:ext cx="10515600" cy="4632643"/>
          </a:xfrm>
        </p:spPr>
        <p:txBody>
          <a:bodyPr>
            <a:normAutofit/>
          </a:bodyPr>
          <a:lstStyle/>
          <a:p>
            <a:pPr marL="0" indent="0" algn="ctr">
              <a:buNone/>
            </a:pPr>
            <a:r>
              <a:rPr lang="es-EC" sz="10000" dirty="0">
                <a:latin typeface="Berlin Sans FB Demi" panose="020E0802020502020306" pitchFamily="34" charset="0"/>
                <a:cs typeface="Arial" panose="020B0604020202020204" pitchFamily="34" charset="0"/>
              </a:rPr>
              <a:t>La Oración</a:t>
            </a:r>
          </a:p>
        </p:txBody>
      </p:sp>
    </p:spTree>
    <p:extLst>
      <p:ext uri="{BB962C8B-B14F-4D97-AF65-F5344CB8AC3E}">
        <p14:creationId xmlns:p14="http://schemas.microsoft.com/office/powerpoint/2010/main" val="4249854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36" y="265451"/>
            <a:ext cx="10168128" cy="6673174"/>
          </a:xfrm>
          <a:prstGeom prst="rect">
            <a:avLst/>
          </a:prstGeom>
        </p:spPr>
      </p:pic>
    </p:spTree>
    <p:extLst>
      <p:ext uri="{BB962C8B-B14F-4D97-AF65-F5344CB8AC3E}">
        <p14:creationId xmlns:p14="http://schemas.microsoft.com/office/powerpoint/2010/main" val="12275307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E91A9-9B3E-40A8-BB9F-446089F2E1B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BF562A-0048-4A65-82E0-D0466B549A7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31225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4712DA-7DEA-4696-A894-D53C5496E6A6}"/>
              </a:ext>
            </a:extLst>
          </p:cNvPr>
          <p:cNvSpPr txBox="1"/>
          <p:nvPr/>
        </p:nvSpPr>
        <p:spPr>
          <a:xfrm>
            <a:off x="932155" y="1890944"/>
            <a:ext cx="10697593" cy="3785652"/>
          </a:xfrm>
          <a:prstGeom prst="rect">
            <a:avLst/>
          </a:prstGeom>
          <a:noFill/>
        </p:spPr>
        <p:txBody>
          <a:bodyPr wrap="square" rtlCol="0">
            <a:spAutoFit/>
          </a:bodyPr>
          <a:lstStyle/>
          <a:p>
            <a:pPr algn="ctr"/>
            <a:r>
              <a:rPr lang="en-US" sz="6000" dirty="0">
                <a:solidFill>
                  <a:srgbClr val="00853E"/>
                </a:solidFill>
                <a:latin typeface="Berlin Sans FB Demi" panose="020E0802020502020306" pitchFamily="34" charset="0"/>
              </a:rPr>
              <a:t>La Biblia: </a:t>
            </a:r>
            <a:r>
              <a:rPr lang="en-US" sz="6000" dirty="0" err="1">
                <a:solidFill>
                  <a:srgbClr val="00853E"/>
                </a:solidFill>
                <a:latin typeface="Berlin Sans FB Demi" panose="020E0802020502020306" pitchFamily="34" charset="0"/>
              </a:rPr>
              <a:t>En</a:t>
            </a:r>
            <a:r>
              <a:rPr lang="en-US" sz="6000" dirty="0">
                <a:solidFill>
                  <a:srgbClr val="00853E"/>
                </a:solidFill>
                <a:latin typeface="Berlin Sans FB Demi" panose="020E0802020502020306" pitchFamily="34" charset="0"/>
              </a:rPr>
              <a:t> el Principio</a:t>
            </a:r>
          </a:p>
          <a:p>
            <a:pPr algn="ctr"/>
            <a:r>
              <a:rPr lang="en-US" sz="6000" dirty="0" err="1">
                <a:solidFill>
                  <a:srgbClr val="00853E"/>
                </a:solidFill>
                <a:latin typeface="Berlin Sans FB Demi" panose="020E0802020502020306" pitchFamily="34" charset="0"/>
              </a:rPr>
              <a:t>Lección</a:t>
            </a:r>
            <a:r>
              <a:rPr lang="en-US" sz="6000" dirty="0">
                <a:solidFill>
                  <a:srgbClr val="00853E"/>
                </a:solidFill>
                <a:latin typeface="Berlin Sans FB Demi" panose="020E0802020502020306" pitchFamily="34" charset="0"/>
              </a:rPr>
              <a:t> 6 – Abram </a:t>
            </a:r>
            <a:r>
              <a:rPr lang="en-US" sz="6000" dirty="0" err="1">
                <a:solidFill>
                  <a:srgbClr val="00853E"/>
                </a:solidFill>
                <a:latin typeface="Berlin Sans FB Demi" panose="020E0802020502020306" pitchFamily="34" charset="0"/>
              </a:rPr>
              <a:t>recibe</a:t>
            </a:r>
            <a:r>
              <a:rPr lang="en-US" sz="6000" dirty="0">
                <a:solidFill>
                  <a:srgbClr val="00853E"/>
                </a:solidFill>
                <a:latin typeface="Berlin Sans FB Demi" panose="020E0802020502020306" pitchFamily="34" charset="0"/>
              </a:rPr>
              <a:t> la </a:t>
            </a:r>
            <a:r>
              <a:rPr lang="en-US" sz="6000" dirty="0" err="1">
                <a:solidFill>
                  <a:srgbClr val="00853E"/>
                </a:solidFill>
                <a:latin typeface="Berlin Sans FB Demi" panose="020E0802020502020306" pitchFamily="34" charset="0"/>
              </a:rPr>
              <a:t>Promesa</a:t>
            </a:r>
            <a:endParaRPr lang="en-US" sz="6000" dirty="0">
              <a:solidFill>
                <a:srgbClr val="00853E"/>
              </a:solidFill>
              <a:latin typeface="Berlin Sans FB Demi" panose="020E0802020502020306" pitchFamily="34" charset="0"/>
            </a:endParaRPr>
          </a:p>
          <a:p>
            <a:pPr algn="ctr"/>
            <a:r>
              <a:rPr lang="en-US" sz="6000" dirty="0" err="1">
                <a:solidFill>
                  <a:srgbClr val="00853E"/>
                </a:solidFill>
                <a:latin typeface="Berlin Sans FB Demi" panose="020E0802020502020306" pitchFamily="34" charset="0"/>
              </a:rPr>
              <a:t>Génesis</a:t>
            </a:r>
            <a:r>
              <a:rPr lang="en-US" sz="6000" dirty="0">
                <a:solidFill>
                  <a:srgbClr val="00853E"/>
                </a:solidFill>
                <a:latin typeface="Berlin Sans FB Demi" panose="020E0802020502020306" pitchFamily="34" charset="0"/>
              </a:rPr>
              <a:t> 11:27-12:20</a:t>
            </a:r>
            <a:endParaRPr lang="en-US" sz="5000" dirty="0">
              <a:latin typeface="Berlin Sans FB Demi" panose="020E0802020502020306" pitchFamily="34" charset="0"/>
            </a:endParaRPr>
          </a:p>
        </p:txBody>
      </p:sp>
    </p:spTree>
    <p:extLst>
      <p:ext uri="{BB962C8B-B14F-4D97-AF65-F5344CB8AC3E}">
        <p14:creationId xmlns:p14="http://schemas.microsoft.com/office/powerpoint/2010/main" val="3918674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29CE-39D5-4C53-AC7E-15482176801A}"/>
              </a:ext>
            </a:extLst>
          </p:cNvPr>
          <p:cNvSpPr>
            <a:spLocks noGrp="1"/>
          </p:cNvSpPr>
          <p:nvPr>
            <p:ph type="title"/>
          </p:nvPr>
        </p:nvSpPr>
        <p:spPr/>
        <p:txBody>
          <a:bodyPr/>
          <a:lstStyle/>
          <a:p>
            <a:pPr algn="ctr"/>
            <a:r>
              <a:rPr lang="en-US" dirty="0" err="1">
                <a:solidFill>
                  <a:srgbClr val="5A391D"/>
                </a:solidFill>
              </a:rPr>
              <a:t>Oremos</a:t>
            </a:r>
            <a:endParaRPr lang="en-US" dirty="0">
              <a:solidFill>
                <a:srgbClr val="5A391D"/>
              </a:solidFill>
            </a:endParaRPr>
          </a:p>
        </p:txBody>
      </p:sp>
      <p:sp>
        <p:nvSpPr>
          <p:cNvPr id="3" name="Content Placeholder 2">
            <a:extLst>
              <a:ext uri="{FF2B5EF4-FFF2-40B4-BE49-F238E27FC236}">
                <a16:creationId xmlns:a16="http://schemas.microsoft.com/office/drawing/2014/main" id="{51944AE4-0ABD-4DC4-82A1-E82221553150}"/>
              </a:ext>
            </a:extLst>
          </p:cNvPr>
          <p:cNvSpPr>
            <a:spLocks noGrp="1"/>
          </p:cNvSpPr>
          <p:nvPr>
            <p:ph idx="1"/>
          </p:nvPr>
        </p:nvSpPr>
        <p:spPr/>
        <p:txBody>
          <a:bodyPr>
            <a:normAutofit fontScale="77500" lnSpcReduction="20000"/>
          </a:bodyPr>
          <a:lstStyle/>
          <a:p>
            <a:pPr marL="0" indent="0">
              <a:buNone/>
            </a:pPr>
            <a:r>
              <a:rPr lang="es-ES" dirty="0">
                <a:solidFill>
                  <a:srgbClr val="00853E"/>
                </a:solidFill>
              </a:rPr>
              <a:t>Querido Dios, Padre celestial, entiendo de esta lección sobre Abram que tú que me llamas para ser tu hijo. No vengo a ti por mi propia fuerza sino tú me hiciste tu hijo. Gracias por llamarme y hacerme tuyo. Perdona los pecados que hago y ayúdame, por gratitud a ti, a mejorar mi vida día tras día como tu querido hijo. Pido esto en nombre de Jesús. Amén.</a:t>
            </a:r>
            <a:endParaRPr lang="en-US" dirty="0">
              <a:solidFill>
                <a:srgbClr val="00853E"/>
              </a:solidFill>
            </a:endParaRPr>
          </a:p>
        </p:txBody>
      </p:sp>
    </p:spTree>
    <p:extLst>
      <p:ext uri="{BB962C8B-B14F-4D97-AF65-F5344CB8AC3E}">
        <p14:creationId xmlns:p14="http://schemas.microsoft.com/office/powerpoint/2010/main" val="2551527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E3D22"/>
              </a:buClr>
              <a:buSzPts val="4400"/>
              <a:buFont typeface="Overlock"/>
              <a:buNone/>
            </a:pPr>
            <a:r>
              <a:rPr lang="en-US" sz="4800" b="1" dirty="0" err="1">
                <a:solidFill>
                  <a:srgbClr val="5E3D22"/>
                </a:solidFill>
                <a:latin typeface="Berlin Sans FB Demi" panose="020E0802020502020306" pitchFamily="34" charset="0"/>
                <a:ea typeface="Overlock"/>
                <a:cs typeface="Overlock"/>
                <a:sym typeface="Overlock"/>
              </a:rPr>
              <a:t>Propósito</a:t>
            </a:r>
            <a:r>
              <a:rPr lang="en-US" sz="4800" b="1" dirty="0">
                <a:solidFill>
                  <a:srgbClr val="5E3D22"/>
                </a:solidFill>
                <a:latin typeface="Berlin Sans FB Demi" panose="020E0802020502020306" pitchFamily="34" charset="0"/>
                <a:ea typeface="Overlock"/>
                <a:cs typeface="Overlock"/>
                <a:sym typeface="Overlock"/>
              </a:rPr>
              <a:t> de Academia Cristo</a:t>
            </a:r>
            <a:endParaRPr sz="4800" b="1" dirty="0">
              <a:latin typeface="Berlin Sans FB Demi" panose="020E0802020502020306" pitchFamily="34" charset="0"/>
            </a:endParaRPr>
          </a:p>
        </p:txBody>
      </p:sp>
      <p:sp>
        <p:nvSpPr>
          <p:cNvPr id="90" name="Google Shape;90;p1"/>
          <p:cNvSpPr txBox="1">
            <a:spLocks noGrp="1"/>
          </p:cNvSpPr>
          <p:nvPr>
            <p:ph type="body" idx="1"/>
          </p:nvPr>
        </p:nvSpPr>
        <p:spPr>
          <a:xfrm>
            <a:off x="4613800" y="1926450"/>
            <a:ext cx="6870600" cy="4250400"/>
          </a:xfrm>
          <a:prstGeom prst="rect">
            <a:avLst/>
          </a:prstGeom>
          <a:noFill/>
          <a:ln>
            <a:noFill/>
          </a:ln>
        </p:spPr>
        <p:txBody>
          <a:bodyPr spcFirstLastPara="1" wrap="square" lIns="91425" tIns="45700" rIns="91425" bIns="45700" anchor="t" anchorCtr="0">
            <a:noAutofit/>
          </a:bodyPr>
          <a:lstStyle/>
          <a:p>
            <a:pPr marL="685800" lvl="0" indent="-342900" algn="just" rtl="0">
              <a:lnSpc>
                <a:spcPct val="90000"/>
              </a:lnSpc>
              <a:spcBef>
                <a:spcPts val="0"/>
              </a:spcBef>
              <a:spcAft>
                <a:spcPts val="0"/>
              </a:spcAft>
              <a:buClr>
                <a:srgbClr val="0C7837"/>
              </a:buClr>
              <a:buSzPts val="3600"/>
              <a:buChar char="•"/>
            </a:pPr>
            <a:r>
              <a:rPr lang="en-US" sz="4000" dirty="0" err="1">
                <a:solidFill>
                  <a:srgbClr val="00853E"/>
                </a:solidFill>
                <a:latin typeface="Berlin Sans FB" panose="020E0602020502020306" pitchFamily="34" charset="0"/>
                <a:ea typeface="Overlock"/>
                <a:cs typeface="Overlock"/>
                <a:sym typeface="Overlock"/>
              </a:rPr>
              <a:t>Capacitar</a:t>
            </a:r>
            <a:r>
              <a:rPr lang="en-US" sz="4000" dirty="0">
                <a:solidFill>
                  <a:srgbClr val="00853E"/>
                </a:solidFill>
                <a:latin typeface="Berlin Sans FB" panose="020E0602020502020306" pitchFamily="34" charset="0"/>
                <a:ea typeface="Overlock"/>
                <a:cs typeface="Overlock"/>
                <a:sym typeface="Overlock"/>
              </a:rPr>
              <a:t> para </a:t>
            </a:r>
            <a:r>
              <a:rPr lang="en-US" sz="4000" dirty="0" err="1">
                <a:solidFill>
                  <a:srgbClr val="00853E"/>
                </a:solidFill>
                <a:latin typeface="Berlin Sans FB" panose="020E0602020502020306" pitchFamily="34" charset="0"/>
                <a:ea typeface="Overlock"/>
                <a:cs typeface="Overlock"/>
                <a:sym typeface="Overlock"/>
              </a:rPr>
              <a:t>cumplir</a:t>
            </a:r>
            <a:r>
              <a:rPr lang="en-US" sz="4000" dirty="0">
                <a:solidFill>
                  <a:srgbClr val="00853E"/>
                </a:solidFill>
                <a:latin typeface="Berlin Sans FB" panose="020E0602020502020306" pitchFamily="34" charset="0"/>
                <a:ea typeface="Overlock"/>
                <a:cs typeface="Overlock"/>
                <a:sym typeface="Overlock"/>
              </a:rPr>
              <a:t> la Gran </a:t>
            </a:r>
            <a:r>
              <a:rPr lang="en-US" sz="4000" dirty="0" err="1">
                <a:solidFill>
                  <a:srgbClr val="00853E"/>
                </a:solidFill>
                <a:latin typeface="Berlin Sans FB" panose="020E0602020502020306" pitchFamily="34" charset="0"/>
                <a:ea typeface="Overlock"/>
                <a:cs typeface="Overlock"/>
                <a:sym typeface="Overlock"/>
              </a:rPr>
              <a:t>Comisión</a:t>
            </a:r>
            <a:r>
              <a:rPr lang="en-US" sz="4000" dirty="0">
                <a:solidFill>
                  <a:srgbClr val="00853E"/>
                </a:solidFill>
                <a:latin typeface="Berlin Sans FB" panose="020E0602020502020306" pitchFamily="34" charset="0"/>
                <a:ea typeface="Overlock"/>
                <a:cs typeface="Overlock"/>
                <a:sym typeface="Overlock"/>
              </a:rPr>
              <a:t>. </a:t>
            </a:r>
            <a:endParaRPr sz="4000" dirty="0">
              <a:solidFill>
                <a:srgbClr val="00853E"/>
              </a:solidFill>
              <a:latin typeface="Berlin Sans FB" panose="020E0602020502020306" pitchFamily="34" charset="0"/>
            </a:endParaRPr>
          </a:p>
          <a:p>
            <a:pPr marL="685800" lvl="0" indent="-342900" algn="just" rtl="0">
              <a:lnSpc>
                <a:spcPct val="90000"/>
              </a:lnSpc>
              <a:spcBef>
                <a:spcPts val="1000"/>
              </a:spcBef>
              <a:spcAft>
                <a:spcPts val="0"/>
              </a:spcAft>
              <a:buClr>
                <a:srgbClr val="0C7837"/>
              </a:buClr>
              <a:buSzPts val="3600"/>
              <a:buChar char="•"/>
            </a:pPr>
            <a:r>
              <a:rPr lang="en-US" sz="4000" dirty="0" err="1">
                <a:solidFill>
                  <a:srgbClr val="00853E"/>
                </a:solidFill>
                <a:latin typeface="Berlin Sans FB" panose="020E0602020502020306" pitchFamily="34" charset="0"/>
                <a:ea typeface="Overlock"/>
                <a:cs typeface="Overlock"/>
                <a:sym typeface="Overlock"/>
              </a:rPr>
              <a:t>Ayudar</a:t>
            </a:r>
            <a:r>
              <a:rPr lang="en-US" sz="4000" dirty="0">
                <a:solidFill>
                  <a:srgbClr val="00853E"/>
                </a:solidFill>
                <a:latin typeface="Berlin Sans FB" panose="020E0602020502020306" pitchFamily="34" charset="0"/>
                <a:ea typeface="Overlock"/>
                <a:cs typeface="Overlock"/>
                <a:sym typeface="Overlock"/>
              </a:rPr>
              <a:t> a </a:t>
            </a:r>
            <a:r>
              <a:rPr lang="en-US" sz="4000" dirty="0" err="1">
                <a:solidFill>
                  <a:srgbClr val="00853E"/>
                </a:solidFill>
                <a:latin typeface="Berlin Sans FB" panose="020E0602020502020306" pitchFamily="34" charset="0"/>
                <a:ea typeface="Overlock"/>
                <a:cs typeface="Overlock"/>
                <a:sym typeface="Overlock"/>
              </a:rPr>
              <a:t>crecer</a:t>
            </a:r>
            <a:r>
              <a:rPr lang="en-US" sz="4000" dirty="0">
                <a:solidFill>
                  <a:srgbClr val="00853E"/>
                </a:solidFill>
                <a:latin typeface="Berlin Sans FB" panose="020E0602020502020306" pitchFamily="34" charset="0"/>
                <a:ea typeface="Overlock"/>
                <a:cs typeface="Overlock"/>
                <a:sym typeface="Overlock"/>
              </a:rPr>
              <a:t> </a:t>
            </a:r>
            <a:r>
              <a:rPr lang="en-US" sz="4000" dirty="0" err="1">
                <a:solidFill>
                  <a:srgbClr val="00853E"/>
                </a:solidFill>
                <a:latin typeface="Berlin Sans FB" panose="020E0602020502020306" pitchFamily="34" charset="0"/>
                <a:ea typeface="Overlock"/>
                <a:cs typeface="Overlock"/>
                <a:sym typeface="Overlock"/>
              </a:rPr>
              <a:t>en</a:t>
            </a:r>
            <a:r>
              <a:rPr lang="en-US" sz="4000" dirty="0">
                <a:solidFill>
                  <a:srgbClr val="00853E"/>
                </a:solidFill>
                <a:latin typeface="Berlin Sans FB" panose="020E0602020502020306" pitchFamily="34" charset="0"/>
                <a:ea typeface="Overlock"/>
                <a:cs typeface="Overlock"/>
                <a:sym typeface="Overlock"/>
              </a:rPr>
              <a:t> el </a:t>
            </a:r>
            <a:r>
              <a:rPr lang="en-US" sz="4000" dirty="0" err="1">
                <a:solidFill>
                  <a:srgbClr val="00853E"/>
                </a:solidFill>
                <a:latin typeface="Berlin Sans FB" panose="020E0602020502020306" pitchFamily="34" charset="0"/>
                <a:ea typeface="Overlock"/>
                <a:cs typeface="Overlock"/>
                <a:sym typeface="Overlock"/>
              </a:rPr>
              <a:t>conocimiento</a:t>
            </a:r>
            <a:r>
              <a:rPr lang="en-US" sz="4000" dirty="0">
                <a:solidFill>
                  <a:srgbClr val="00853E"/>
                </a:solidFill>
                <a:latin typeface="Berlin Sans FB" panose="020E0602020502020306" pitchFamily="34" charset="0"/>
                <a:ea typeface="Overlock"/>
                <a:cs typeface="Overlock"/>
                <a:sym typeface="Overlock"/>
              </a:rPr>
              <a:t> de la Palabra. </a:t>
            </a:r>
            <a:endParaRPr sz="4000" dirty="0">
              <a:solidFill>
                <a:srgbClr val="00853E"/>
              </a:solidFill>
              <a:latin typeface="Berlin Sans FB" panose="020E0602020502020306" pitchFamily="34" charset="0"/>
            </a:endParaRPr>
          </a:p>
          <a:p>
            <a:pPr marL="685800" lvl="0" indent="-342900" algn="just" rtl="0">
              <a:lnSpc>
                <a:spcPct val="90000"/>
              </a:lnSpc>
              <a:spcBef>
                <a:spcPts val="1000"/>
              </a:spcBef>
              <a:spcAft>
                <a:spcPts val="0"/>
              </a:spcAft>
              <a:buClr>
                <a:srgbClr val="0C7837"/>
              </a:buClr>
              <a:buSzPts val="3600"/>
              <a:buChar char="•"/>
            </a:pPr>
            <a:r>
              <a:rPr lang="en-US" sz="4000" dirty="0" err="1">
                <a:solidFill>
                  <a:srgbClr val="00853E"/>
                </a:solidFill>
                <a:latin typeface="Berlin Sans FB" panose="020E0602020502020306" pitchFamily="34" charset="0"/>
                <a:ea typeface="Overlock"/>
                <a:cs typeface="Overlock"/>
                <a:sym typeface="Overlock"/>
              </a:rPr>
              <a:t>Orientar</a:t>
            </a:r>
            <a:r>
              <a:rPr lang="en-US" sz="4000" dirty="0">
                <a:solidFill>
                  <a:srgbClr val="00853E"/>
                </a:solidFill>
                <a:latin typeface="Berlin Sans FB" panose="020E0602020502020306" pitchFamily="34" charset="0"/>
                <a:ea typeface="Overlock"/>
                <a:cs typeface="Overlock"/>
                <a:sym typeface="Overlock"/>
              </a:rPr>
              <a:t> </a:t>
            </a:r>
            <a:r>
              <a:rPr lang="en-US" sz="4000" dirty="0" err="1">
                <a:solidFill>
                  <a:srgbClr val="00853E"/>
                </a:solidFill>
                <a:latin typeface="Berlin Sans FB" panose="020E0602020502020306" pitchFamily="34" charset="0"/>
                <a:ea typeface="Overlock"/>
                <a:cs typeface="Overlock"/>
                <a:sym typeface="Overlock"/>
              </a:rPr>
              <a:t>en</a:t>
            </a:r>
            <a:r>
              <a:rPr lang="en-US" sz="4000" dirty="0">
                <a:solidFill>
                  <a:srgbClr val="00853E"/>
                </a:solidFill>
                <a:latin typeface="Berlin Sans FB" panose="020E0602020502020306" pitchFamily="34" charset="0"/>
                <a:ea typeface="Overlock"/>
                <a:cs typeface="Overlock"/>
                <a:sym typeface="Overlock"/>
              </a:rPr>
              <a:t> </a:t>
            </a:r>
            <a:r>
              <a:rPr lang="en-US" sz="4000" dirty="0" err="1">
                <a:solidFill>
                  <a:srgbClr val="00853E"/>
                </a:solidFill>
                <a:latin typeface="Berlin Sans FB" panose="020E0602020502020306" pitchFamily="34" charset="0"/>
                <a:ea typeface="Overlock"/>
                <a:cs typeface="Overlock"/>
                <a:sym typeface="Overlock"/>
              </a:rPr>
              <a:t>cómo</a:t>
            </a:r>
            <a:r>
              <a:rPr lang="en-US" sz="4000" dirty="0">
                <a:solidFill>
                  <a:srgbClr val="00853E"/>
                </a:solidFill>
                <a:latin typeface="Berlin Sans FB" panose="020E0602020502020306" pitchFamily="34" charset="0"/>
                <a:ea typeface="Overlock"/>
                <a:cs typeface="Overlock"/>
                <a:sym typeface="Overlock"/>
              </a:rPr>
              <a:t> </a:t>
            </a:r>
            <a:r>
              <a:rPr lang="en-US" sz="4000" dirty="0" err="1">
                <a:solidFill>
                  <a:srgbClr val="00853E"/>
                </a:solidFill>
                <a:latin typeface="Berlin Sans FB" panose="020E0602020502020306" pitchFamily="34" charset="0"/>
                <a:ea typeface="Overlock"/>
                <a:cs typeface="Overlock"/>
                <a:sym typeface="Overlock"/>
              </a:rPr>
              <a:t>llevar</a:t>
            </a:r>
            <a:r>
              <a:rPr lang="en-US" sz="4000" dirty="0">
                <a:solidFill>
                  <a:srgbClr val="00853E"/>
                </a:solidFill>
                <a:latin typeface="Berlin Sans FB" panose="020E0602020502020306" pitchFamily="34" charset="0"/>
                <a:ea typeface="Overlock"/>
                <a:cs typeface="Overlock"/>
                <a:sym typeface="Overlock"/>
              </a:rPr>
              <a:t> la Palabra a </a:t>
            </a:r>
            <a:r>
              <a:rPr lang="en-US" sz="4000" dirty="0" err="1">
                <a:solidFill>
                  <a:srgbClr val="00853E"/>
                </a:solidFill>
                <a:latin typeface="Berlin Sans FB" panose="020E0602020502020306" pitchFamily="34" charset="0"/>
                <a:ea typeface="Overlock"/>
                <a:cs typeface="Overlock"/>
                <a:sym typeface="Overlock"/>
              </a:rPr>
              <a:t>otros</a:t>
            </a:r>
            <a:r>
              <a:rPr lang="en-US" sz="4000" dirty="0">
                <a:solidFill>
                  <a:srgbClr val="00853E"/>
                </a:solidFill>
                <a:latin typeface="Berlin Sans FB" panose="020E0602020502020306" pitchFamily="34" charset="0"/>
                <a:ea typeface="Overlock"/>
                <a:cs typeface="Overlock"/>
                <a:sym typeface="Overlock"/>
              </a:rPr>
              <a:t>. </a:t>
            </a:r>
            <a:endParaRPr sz="4000" dirty="0">
              <a:solidFill>
                <a:srgbClr val="00853E"/>
              </a:solidFill>
              <a:latin typeface="Berlin Sans FB" panose="020E0602020502020306" pitchFamily="34" charset="0"/>
              <a:ea typeface="Overlock"/>
              <a:cs typeface="Overlock"/>
              <a:sym typeface="Overlock"/>
            </a:endParaRPr>
          </a:p>
        </p:txBody>
      </p:sp>
      <p:pic>
        <p:nvPicPr>
          <p:cNvPr id="91" name="Google Shape;91;p1" descr="A close up of a sign&#10;&#10;Description automatically generated"/>
          <p:cNvPicPr preferRelativeResize="0"/>
          <p:nvPr/>
        </p:nvPicPr>
        <p:blipFill rotWithShape="1">
          <a:blip r:embed="rId3">
            <a:alphaModFix/>
          </a:blip>
          <a:srcRect/>
          <a:stretch/>
        </p:blipFill>
        <p:spPr>
          <a:xfrm>
            <a:off x="1121238" y="2396258"/>
            <a:ext cx="3273208" cy="206548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E3D22"/>
              </a:buClr>
              <a:buSzPts val="4400"/>
              <a:buFont typeface="Overlock"/>
              <a:buNone/>
            </a:pPr>
            <a:r>
              <a:rPr lang="en-US" sz="4400" b="1" dirty="0">
                <a:solidFill>
                  <a:srgbClr val="5E3D22"/>
                </a:solidFill>
                <a:latin typeface="Berlin Sans FB Demi" panose="020E0802020502020306" pitchFamily="34" charset="0"/>
                <a:ea typeface="Overlock"/>
                <a:cs typeface="Overlock"/>
                <a:sym typeface="Overlock"/>
              </a:rPr>
              <a:t>“</a:t>
            </a:r>
            <a:r>
              <a:rPr lang="en-US" sz="4400" b="1" dirty="0" err="1">
                <a:solidFill>
                  <a:srgbClr val="5E3D22"/>
                </a:solidFill>
                <a:latin typeface="Berlin Sans FB Demi" panose="020E0802020502020306" pitchFamily="34" charset="0"/>
                <a:ea typeface="Overlock"/>
                <a:cs typeface="Overlock"/>
                <a:sym typeface="Overlock"/>
              </a:rPr>
              <a:t>Quiero</a:t>
            </a:r>
            <a:r>
              <a:rPr lang="en-US" sz="4400" b="1" dirty="0">
                <a:solidFill>
                  <a:srgbClr val="5E3D22"/>
                </a:solidFill>
                <a:latin typeface="Berlin Sans FB Demi" panose="020E0802020502020306" pitchFamily="34" charset="0"/>
                <a:ea typeface="Overlock"/>
                <a:cs typeface="Overlock"/>
                <a:sym typeface="Overlock"/>
              </a:rPr>
              <a:t> </a:t>
            </a:r>
            <a:r>
              <a:rPr lang="en-US" sz="4400" b="1" dirty="0" err="1">
                <a:solidFill>
                  <a:srgbClr val="5E3D22"/>
                </a:solidFill>
                <a:latin typeface="Berlin Sans FB Demi" panose="020E0802020502020306" pitchFamily="34" charset="0"/>
                <a:ea typeface="Overlock"/>
                <a:cs typeface="Overlock"/>
                <a:sym typeface="Overlock"/>
              </a:rPr>
              <a:t>hacer</a:t>
            </a:r>
            <a:r>
              <a:rPr lang="en-US" sz="4400" b="1" dirty="0">
                <a:solidFill>
                  <a:srgbClr val="5E3D22"/>
                </a:solidFill>
                <a:latin typeface="Berlin Sans FB Demi" panose="020E0802020502020306" pitchFamily="34" charset="0"/>
                <a:ea typeface="Overlock"/>
                <a:cs typeface="Overlock"/>
                <a:sym typeface="Overlock"/>
              </a:rPr>
              <a:t> un </a:t>
            </a:r>
            <a:r>
              <a:rPr lang="en-US" sz="4400" b="1" dirty="0" err="1">
                <a:solidFill>
                  <a:srgbClr val="5E3D22"/>
                </a:solidFill>
                <a:latin typeface="Berlin Sans FB Demi" panose="020E0802020502020306" pitchFamily="34" charset="0"/>
                <a:ea typeface="Overlock"/>
                <a:cs typeface="Overlock"/>
                <a:sym typeface="Overlock"/>
              </a:rPr>
              <a:t>grupo</a:t>
            </a:r>
            <a:r>
              <a:rPr lang="en-US" sz="4400" b="1" dirty="0">
                <a:solidFill>
                  <a:srgbClr val="5E3D22"/>
                </a:solidFill>
                <a:latin typeface="Berlin Sans FB Demi" panose="020E0802020502020306" pitchFamily="34" charset="0"/>
                <a:ea typeface="Overlock"/>
                <a:cs typeface="Overlock"/>
                <a:sym typeface="Overlock"/>
              </a:rPr>
              <a:t> de </a:t>
            </a:r>
            <a:r>
              <a:rPr lang="en-US" sz="4400" b="1" dirty="0" err="1">
                <a:solidFill>
                  <a:srgbClr val="5E3D22"/>
                </a:solidFill>
                <a:latin typeface="Berlin Sans FB Demi" panose="020E0802020502020306" pitchFamily="34" charset="0"/>
                <a:ea typeface="Overlock"/>
                <a:cs typeface="Overlock"/>
                <a:sym typeface="Overlock"/>
              </a:rPr>
              <a:t>estudio</a:t>
            </a:r>
            <a:r>
              <a:rPr lang="en-US" sz="4400" b="1" dirty="0">
                <a:solidFill>
                  <a:srgbClr val="5E3D22"/>
                </a:solidFill>
                <a:latin typeface="Berlin Sans FB Demi" panose="020E0802020502020306" pitchFamily="34" charset="0"/>
                <a:ea typeface="Overlock"/>
                <a:cs typeface="Overlock"/>
                <a:sym typeface="Overlock"/>
              </a:rPr>
              <a:t> de la Palabra. ¿</a:t>
            </a:r>
            <a:r>
              <a:rPr lang="en-US" sz="4400" b="1" dirty="0" err="1">
                <a:solidFill>
                  <a:srgbClr val="5E3D22"/>
                </a:solidFill>
                <a:latin typeface="Berlin Sans FB Demi" panose="020E0802020502020306" pitchFamily="34" charset="0"/>
                <a:ea typeface="Overlock"/>
                <a:cs typeface="Overlock"/>
                <a:sym typeface="Overlock"/>
              </a:rPr>
              <a:t>Pueden</a:t>
            </a:r>
            <a:r>
              <a:rPr lang="en-US" sz="4400" b="1" dirty="0">
                <a:solidFill>
                  <a:srgbClr val="5E3D22"/>
                </a:solidFill>
                <a:latin typeface="Berlin Sans FB Demi" panose="020E0802020502020306" pitchFamily="34" charset="0"/>
                <a:ea typeface="Overlock"/>
                <a:cs typeface="Overlock"/>
                <a:sym typeface="Overlock"/>
              </a:rPr>
              <a:t> </a:t>
            </a:r>
            <a:r>
              <a:rPr lang="en-US" sz="4400" b="1" dirty="0" err="1">
                <a:solidFill>
                  <a:srgbClr val="5E3D22"/>
                </a:solidFill>
                <a:latin typeface="Berlin Sans FB Demi" panose="020E0802020502020306" pitchFamily="34" charset="0"/>
                <a:ea typeface="Overlock"/>
                <a:cs typeface="Overlock"/>
                <a:sym typeface="Overlock"/>
              </a:rPr>
              <a:t>orientarme</a:t>
            </a:r>
            <a:r>
              <a:rPr lang="en-US" sz="4400" b="1" dirty="0">
                <a:solidFill>
                  <a:srgbClr val="5E3D22"/>
                </a:solidFill>
                <a:latin typeface="Berlin Sans FB Demi" panose="020E0802020502020306" pitchFamily="34" charset="0"/>
                <a:ea typeface="Overlock"/>
                <a:cs typeface="Overlock"/>
                <a:sym typeface="Overlock"/>
              </a:rPr>
              <a:t>?”</a:t>
            </a:r>
            <a:endParaRPr sz="4400" b="1" dirty="0">
              <a:latin typeface="Berlin Sans FB Demi" panose="020E0802020502020306" pitchFamily="34" charset="0"/>
              <a:ea typeface="Overlock"/>
              <a:cs typeface="Overlock"/>
              <a:sym typeface="Overlock"/>
            </a:endParaRPr>
          </a:p>
        </p:txBody>
      </p:sp>
      <p:sp>
        <p:nvSpPr>
          <p:cNvPr id="98" name="Google Shape;98;p2"/>
          <p:cNvSpPr txBox="1">
            <a:spLocks noGrp="1"/>
          </p:cNvSpPr>
          <p:nvPr>
            <p:ph type="body" idx="1"/>
          </p:nvPr>
        </p:nvSpPr>
        <p:spPr>
          <a:xfrm>
            <a:off x="4811697" y="1926455"/>
            <a:ext cx="6542103" cy="4250508"/>
          </a:xfrm>
          <a:prstGeom prst="rect">
            <a:avLst/>
          </a:prstGeom>
          <a:noFill/>
          <a:ln>
            <a:noFill/>
          </a:ln>
        </p:spPr>
        <p:txBody>
          <a:bodyPr spcFirstLastPara="1" wrap="square" lIns="91425" tIns="45700" rIns="91425" bIns="45700" anchor="t" anchorCtr="0">
            <a:noAutofit/>
          </a:bodyPr>
          <a:lstStyle/>
          <a:p>
            <a:pPr marL="228600" marR="0" lvl="0" indent="-342900" algn="just" rtl="0">
              <a:lnSpc>
                <a:spcPct val="90000"/>
              </a:lnSpc>
              <a:spcBef>
                <a:spcPts val="0"/>
              </a:spcBef>
              <a:spcAft>
                <a:spcPts val="0"/>
              </a:spcAft>
              <a:buClr>
                <a:srgbClr val="0C7837"/>
              </a:buClr>
              <a:buSzPts val="3600"/>
              <a:buChar char="•"/>
            </a:pPr>
            <a:r>
              <a:rPr lang="en-US" sz="3200" dirty="0" err="1">
                <a:solidFill>
                  <a:srgbClr val="0C7837"/>
                </a:solidFill>
                <a:latin typeface="Berlin Sans FB" panose="020E0602020502020306" pitchFamily="34" charset="0"/>
                <a:ea typeface="Overlock"/>
                <a:cs typeface="Overlock"/>
                <a:sym typeface="Overlock"/>
              </a:rPr>
              <a:t>Comuníquese</a:t>
            </a:r>
            <a:r>
              <a:rPr lang="en-US" sz="3200" dirty="0">
                <a:solidFill>
                  <a:srgbClr val="0C7837"/>
                </a:solidFill>
                <a:latin typeface="Berlin Sans FB" panose="020E0602020502020306" pitchFamily="34" charset="0"/>
                <a:ea typeface="Overlock"/>
                <a:cs typeface="Overlock"/>
                <a:sym typeface="Overlock"/>
              </a:rPr>
              <a:t> con </a:t>
            </a:r>
            <a:r>
              <a:rPr lang="en-US" sz="3200" dirty="0" err="1">
                <a:solidFill>
                  <a:srgbClr val="0C7837"/>
                </a:solidFill>
                <a:latin typeface="Berlin Sans FB" panose="020E0602020502020306" pitchFamily="34" charset="0"/>
                <a:ea typeface="Overlock"/>
                <a:cs typeface="Overlock"/>
                <a:sym typeface="Overlock"/>
              </a:rPr>
              <a:t>su</a:t>
            </a:r>
            <a:r>
              <a:rPr lang="en-US" sz="3200" dirty="0">
                <a:solidFill>
                  <a:srgbClr val="0C7837"/>
                </a:solidFill>
                <a:latin typeface="Berlin Sans FB" panose="020E0602020502020306" pitchFamily="34" charset="0"/>
                <a:ea typeface="Overlock"/>
                <a:cs typeface="Overlock"/>
                <a:sym typeface="Overlock"/>
              </a:rPr>
              <a:t> </a:t>
            </a:r>
            <a:r>
              <a:rPr lang="en-US" sz="3200" dirty="0" err="1">
                <a:solidFill>
                  <a:srgbClr val="0C7837"/>
                </a:solidFill>
                <a:latin typeface="Berlin Sans FB" panose="020E0602020502020306" pitchFamily="34" charset="0"/>
                <a:ea typeface="Overlock"/>
                <a:cs typeface="Overlock"/>
                <a:sym typeface="Overlock"/>
              </a:rPr>
              <a:t>profesor</a:t>
            </a:r>
            <a:r>
              <a:rPr lang="en-US" sz="3200" dirty="0">
                <a:solidFill>
                  <a:srgbClr val="0C7837"/>
                </a:solidFill>
                <a:latin typeface="Berlin Sans FB" panose="020E0602020502020306" pitchFamily="34" charset="0"/>
                <a:ea typeface="Overlock"/>
                <a:cs typeface="Overlock"/>
                <a:sym typeface="Overlock"/>
              </a:rPr>
              <a:t>.</a:t>
            </a:r>
            <a:endParaRPr sz="3200" dirty="0">
              <a:solidFill>
                <a:srgbClr val="0C7837"/>
              </a:solidFill>
              <a:latin typeface="Berlin Sans FB" panose="020E0602020502020306" pitchFamily="34" charset="0"/>
              <a:ea typeface="Overlock"/>
              <a:cs typeface="Overlock"/>
              <a:sym typeface="Overlock"/>
            </a:endParaRPr>
          </a:p>
          <a:p>
            <a:pPr marL="228600" lvl="0" indent="-342900" algn="just" rtl="0">
              <a:lnSpc>
                <a:spcPct val="90000"/>
              </a:lnSpc>
              <a:spcBef>
                <a:spcPts val="1000"/>
              </a:spcBef>
              <a:spcAft>
                <a:spcPts val="0"/>
              </a:spcAft>
              <a:buClr>
                <a:srgbClr val="0C7837"/>
              </a:buClr>
              <a:buSzPts val="3600"/>
              <a:buChar char="•"/>
            </a:pPr>
            <a:r>
              <a:rPr lang="en-US" sz="3200" dirty="0">
                <a:solidFill>
                  <a:srgbClr val="0C7837"/>
                </a:solidFill>
                <a:latin typeface="Berlin Sans FB" panose="020E0602020502020306" pitchFamily="34" charset="0"/>
                <a:ea typeface="Overlock"/>
                <a:cs typeface="Overlock"/>
                <a:sym typeface="Overlock"/>
              </a:rPr>
              <a:t>Grupo </a:t>
            </a:r>
            <a:r>
              <a:rPr lang="en-US" sz="3200" dirty="0" err="1">
                <a:solidFill>
                  <a:srgbClr val="0C7837"/>
                </a:solidFill>
                <a:latin typeface="Berlin Sans FB" panose="020E0602020502020306" pitchFamily="34" charset="0"/>
                <a:ea typeface="Overlock"/>
                <a:cs typeface="Overlock"/>
                <a:sym typeface="Overlock"/>
              </a:rPr>
              <a:t>Sembrador</a:t>
            </a:r>
            <a:r>
              <a:rPr lang="en-US" sz="3200" dirty="0">
                <a:solidFill>
                  <a:srgbClr val="0C7837"/>
                </a:solidFill>
                <a:latin typeface="Berlin Sans FB" panose="020E0602020502020306" pitchFamily="34" charset="0"/>
                <a:ea typeface="Overlock"/>
                <a:cs typeface="Overlock"/>
                <a:sym typeface="Overlock"/>
              </a:rPr>
              <a:t>: </a:t>
            </a:r>
            <a:r>
              <a:rPr lang="en-US" sz="3200" dirty="0" err="1">
                <a:solidFill>
                  <a:srgbClr val="0C7837"/>
                </a:solidFill>
                <a:latin typeface="Berlin Sans FB" panose="020E0602020502020306" pitchFamily="34" charset="0"/>
                <a:ea typeface="Overlock"/>
                <a:cs typeface="Overlock"/>
                <a:sym typeface="Overlock"/>
              </a:rPr>
              <a:t>crecer</a:t>
            </a:r>
            <a:r>
              <a:rPr lang="en-US" sz="3200" dirty="0">
                <a:solidFill>
                  <a:srgbClr val="0C7837"/>
                </a:solidFill>
                <a:latin typeface="Berlin Sans FB" panose="020E0602020502020306" pitchFamily="34" charset="0"/>
                <a:ea typeface="Overlock"/>
                <a:cs typeface="Overlock"/>
                <a:sym typeface="Overlock"/>
              </a:rPr>
              <a:t>, </a:t>
            </a:r>
            <a:r>
              <a:rPr lang="en-US" sz="3200" dirty="0" err="1">
                <a:solidFill>
                  <a:srgbClr val="0C7837"/>
                </a:solidFill>
                <a:latin typeface="Berlin Sans FB" panose="020E0602020502020306" pitchFamily="34" charset="0"/>
                <a:ea typeface="Overlock"/>
                <a:cs typeface="Overlock"/>
                <a:sym typeface="Overlock"/>
              </a:rPr>
              <a:t>orar</a:t>
            </a:r>
            <a:r>
              <a:rPr lang="en-US" sz="3200" dirty="0">
                <a:solidFill>
                  <a:srgbClr val="0C7837"/>
                </a:solidFill>
                <a:latin typeface="Berlin Sans FB" panose="020E0602020502020306" pitchFamily="34" charset="0"/>
                <a:ea typeface="Overlock"/>
                <a:cs typeface="Overlock"/>
                <a:sym typeface="Overlock"/>
              </a:rPr>
              <a:t>,  </a:t>
            </a:r>
            <a:r>
              <a:rPr lang="en-US" sz="3200" dirty="0" err="1">
                <a:solidFill>
                  <a:srgbClr val="0C7837"/>
                </a:solidFill>
                <a:latin typeface="Berlin Sans FB" panose="020E0602020502020306" pitchFamily="34" charset="0"/>
                <a:ea typeface="Overlock"/>
                <a:cs typeface="Overlock"/>
                <a:sym typeface="Overlock"/>
              </a:rPr>
              <a:t>alabar</a:t>
            </a:r>
            <a:r>
              <a:rPr lang="en-US" sz="3200" dirty="0">
                <a:solidFill>
                  <a:srgbClr val="0C7837"/>
                </a:solidFill>
                <a:latin typeface="Berlin Sans FB" panose="020E0602020502020306" pitchFamily="34" charset="0"/>
                <a:ea typeface="Overlock"/>
                <a:cs typeface="Overlock"/>
                <a:sym typeface="Overlock"/>
              </a:rPr>
              <a:t>, y </a:t>
            </a:r>
            <a:r>
              <a:rPr lang="en-US" sz="3200" dirty="0" err="1">
                <a:solidFill>
                  <a:srgbClr val="0C7837"/>
                </a:solidFill>
                <a:latin typeface="Berlin Sans FB" panose="020E0602020502020306" pitchFamily="34" charset="0"/>
                <a:ea typeface="Overlock"/>
                <a:cs typeface="Overlock"/>
                <a:sym typeface="Overlock"/>
              </a:rPr>
              <a:t>llevar</a:t>
            </a:r>
            <a:r>
              <a:rPr lang="en-US" sz="3200" dirty="0">
                <a:solidFill>
                  <a:srgbClr val="0C7837"/>
                </a:solidFill>
                <a:latin typeface="Berlin Sans FB" panose="020E0602020502020306" pitchFamily="34" charset="0"/>
                <a:ea typeface="Overlock"/>
                <a:cs typeface="Overlock"/>
                <a:sym typeface="Overlock"/>
              </a:rPr>
              <a:t> la palabra a </a:t>
            </a:r>
            <a:r>
              <a:rPr lang="en-US" sz="3200" dirty="0" err="1">
                <a:solidFill>
                  <a:srgbClr val="0C7837"/>
                </a:solidFill>
                <a:latin typeface="Berlin Sans FB" panose="020E0602020502020306" pitchFamily="34" charset="0"/>
                <a:ea typeface="Overlock"/>
                <a:cs typeface="Overlock"/>
                <a:sym typeface="Overlock"/>
              </a:rPr>
              <a:t>otros</a:t>
            </a:r>
            <a:r>
              <a:rPr lang="en-US" sz="3200" dirty="0">
                <a:solidFill>
                  <a:srgbClr val="0C7837"/>
                </a:solidFill>
                <a:latin typeface="Berlin Sans FB" panose="020E0602020502020306" pitchFamily="34" charset="0"/>
                <a:ea typeface="Overlock"/>
                <a:cs typeface="Overlock"/>
                <a:sym typeface="Overlock"/>
              </a:rPr>
              <a:t>.</a:t>
            </a:r>
          </a:p>
          <a:p>
            <a:pPr marL="228600" lvl="0" indent="-342900" algn="just" rtl="0">
              <a:lnSpc>
                <a:spcPct val="90000"/>
              </a:lnSpc>
              <a:spcBef>
                <a:spcPts val="1000"/>
              </a:spcBef>
              <a:spcAft>
                <a:spcPts val="0"/>
              </a:spcAft>
              <a:buClr>
                <a:srgbClr val="0C7837"/>
              </a:buClr>
              <a:buSzPts val="3600"/>
              <a:buChar char="•"/>
            </a:pPr>
            <a:r>
              <a:rPr lang="en-US" sz="2800" b="0" i="1" dirty="0">
                <a:solidFill>
                  <a:srgbClr val="0C7837"/>
                </a:solidFill>
                <a:latin typeface="Berlin Sans FB" panose="020E0602020502020306" pitchFamily="34" charset="0"/>
                <a:ea typeface="Overlock"/>
                <a:cs typeface="Overlock"/>
                <a:sym typeface="Overlock"/>
              </a:rPr>
              <a:t>&gt;&gt;No </a:t>
            </a:r>
            <a:r>
              <a:rPr lang="en-US" sz="2800" b="0" i="1" dirty="0" err="1">
                <a:solidFill>
                  <a:srgbClr val="0C7837"/>
                </a:solidFill>
                <a:latin typeface="Berlin Sans FB" panose="020E0602020502020306" pitchFamily="34" charset="0"/>
                <a:ea typeface="Overlock"/>
                <a:cs typeface="Overlock"/>
                <a:sym typeface="Overlock"/>
              </a:rPr>
              <a:t>dejemos</a:t>
            </a:r>
            <a:r>
              <a:rPr lang="en-US" sz="2800" b="0" i="1" dirty="0">
                <a:solidFill>
                  <a:srgbClr val="0C7837"/>
                </a:solidFill>
                <a:latin typeface="Berlin Sans FB" panose="020E0602020502020306" pitchFamily="34" charset="0"/>
                <a:ea typeface="Overlock"/>
                <a:cs typeface="Overlock"/>
                <a:sym typeface="Overlock"/>
              </a:rPr>
              <a:t> de </a:t>
            </a:r>
            <a:r>
              <a:rPr lang="en-US" sz="2800" b="0" i="1" dirty="0" err="1">
                <a:solidFill>
                  <a:srgbClr val="0C7837"/>
                </a:solidFill>
                <a:latin typeface="Berlin Sans FB" panose="020E0602020502020306" pitchFamily="34" charset="0"/>
                <a:ea typeface="Overlock"/>
                <a:cs typeface="Overlock"/>
                <a:sym typeface="Overlock"/>
              </a:rPr>
              <a:t>congregarnos</a:t>
            </a:r>
            <a:r>
              <a:rPr lang="en-US" sz="2800" b="0" i="1" dirty="0">
                <a:solidFill>
                  <a:srgbClr val="0C7837"/>
                </a:solidFill>
                <a:latin typeface="Berlin Sans FB" panose="020E0602020502020306" pitchFamily="34" charset="0"/>
                <a:ea typeface="Overlock"/>
                <a:cs typeface="Overlock"/>
                <a:sym typeface="Overlock"/>
              </a:rPr>
              <a:t>, </a:t>
            </a:r>
            <a:r>
              <a:rPr lang="en-US" sz="2800" b="0" i="1" dirty="0" err="1">
                <a:solidFill>
                  <a:srgbClr val="0C7837"/>
                </a:solidFill>
                <a:latin typeface="Berlin Sans FB" panose="020E0602020502020306" pitchFamily="34" charset="0"/>
                <a:ea typeface="Overlock"/>
                <a:cs typeface="Overlock"/>
                <a:sym typeface="Overlock"/>
              </a:rPr>
              <a:t>como</a:t>
            </a:r>
            <a:r>
              <a:rPr lang="en-US" sz="2800" b="0" i="1" dirty="0">
                <a:solidFill>
                  <a:srgbClr val="0C7837"/>
                </a:solidFill>
                <a:latin typeface="Berlin Sans FB" panose="020E0602020502020306" pitchFamily="34" charset="0"/>
                <a:ea typeface="Overlock"/>
                <a:cs typeface="Overlock"/>
                <a:sym typeface="Overlock"/>
              </a:rPr>
              <a:t> es la </a:t>
            </a:r>
            <a:r>
              <a:rPr lang="en-US" sz="2800" b="0" i="1" dirty="0" err="1">
                <a:solidFill>
                  <a:srgbClr val="0C7837"/>
                </a:solidFill>
                <a:latin typeface="Berlin Sans FB" panose="020E0602020502020306" pitchFamily="34" charset="0"/>
                <a:ea typeface="Overlock"/>
                <a:cs typeface="Overlock"/>
                <a:sym typeface="Overlock"/>
              </a:rPr>
              <a:t>costumbre</a:t>
            </a:r>
            <a:r>
              <a:rPr lang="en-US" sz="2800" b="0" i="1" dirty="0">
                <a:solidFill>
                  <a:srgbClr val="0C7837"/>
                </a:solidFill>
                <a:latin typeface="Berlin Sans FB" panose="020E0602020502020306" pitchFamily="34" charset="0"/>
                <a:ea typeface="Overlock"/>
                <a:cs typeface="Overlock"/>
                <a:sym typeface="Overlock"/>
              </a:rPr>
              <a:t> de </a:t>
            </a:r>
            <a:r>
              <a:rPr lang="en-US" sz="2800" b="0" i="1" dirty="0" err="1">
                <a:solidFill>
                  <a:srgbClr val="0C7837"/>
                </a:solidFill>
                <a:latin typeface="Berlin Sans FB" panose="020E0602020502020306" pitchFamily="34" charset="0"/>
                <a:ea typeface="Overlock"/>
                <a:cs typeface="Overlock"/>
                <a:sym typeface="Overlock"/>
              </a:rPr>
              <a:t>algunos</a:t>
            </a:r>
            <a:r>
              <a:rPr lang="en-US" sz="2800" b="0" i="1" dirty="0">
                <a:solidFill>
                  <a:srgbClr val="0C7837"/>
                </a:solidFill>
                <a:latin typeface="Berlin Sans FB" panose="020E0602020502020306" pitchFamily="34" charset="0"/>
                <a:ea typeface="Overlock"/>
                <a:cs typeface="Overlock"/>
                <a:sym typeface="Overlock"/>
              </a:rPr>
              <a:t>, </a:t>
            </a:r>
            <a:r>
              <a:rPr lang="en-US" sz="2800" b="0" i="1" dirty="0" err="1">
                <a:solidFill>
                  <a:srgbClr val="0C7837"/>
                </a:solidFill>
                <a:latin typeface="Berlin Sans FB" panose="020E0602020502020306" pitchFamily="34" charset="0"/>
                <a:ea typeface="Overlock"/>
                <a:cs typeface="Overlock"/>
                <a:sym typeface="Overlock"/>
              </a:rPr>
              <a:t>sino</a:t>
            </a:r>
            <a:r>
              <a:rPr lang="en-US" sz="2800" b="0" i="1" dirty="0">
                <a:solidFill>
                  <a:srgbClr val="0C7837"/>
                </a:solidFill>
                <a:latin typeface="Berlin Sans FB" panose="020E0602020502020306" pitchFamily="34" charset="0"/>
                <a:ea typeface="Overlock"/>
                <a:cs typeface="Overlock"/>
                <a:sym typeface="Overlock"/>
              </a:rPr>
              <a:t> </a:t>
            </a:r>
            <a:r>
              <a:rPr lang="en-US" sz="2800" b="0" i="1" dirty="0" err="1">
                <a:solidFill>
                  <a:srgbClr val="0C7837"/>
                </a:solidFill>
                <a:latin typeface="Berlin Sans FB" panose="020E0602020502020306" pitchFamily="34" charset="0"/>
                <a:ea typeface="Overlock"/>
                <a:cs typeface="Overlock"/>
                <a:sym typeface="Overlock"/>
              </a:rPr>
              <a:t>animémonos</a:t>
            </a:r>
            <a:r>
              <a:rPr lang="en-US" sz="2800" b="0" i="1" dirty="0">
                <a:solidFill>
                  <a:srgbClr val="0C7837"/>
                </a:solidFill>
                <a:latin typeface="Berlin Sans FB" panose="020E0602020502020306" pitchFamily="34" charset="0"/>
                <a:ea typeface="Overlock"/>
                <a:cs typeface="Overlock"/>
                <a:sym typeface="Overlock"/>
              </a:rPr>
              <a:t> </a:t>
            </a:r>
            <a:r>
              <a:rPr lang="en-US" sz="2800" b="0" i="1" dirty="0" err="1">
                <a:solidFill>
                  <a:srgbClr val="0C7837"/>
                </a:solidFill>
                <a:latin typeface="Berlin Sans FB" panose="020E0602020502020306" pitchFamily="34" charset="0"/>
                <a:ea typeface="Overlock"/>
                <a:cs typeface="Overlock"/>
                <a:sym typeface="Overlock"/>
              </a:rPr>
              <a:t>unos</a:t>
            </a:r>
            <a:r>
              <a:rPr lang="en-US" sz="2800" b="0" i="1" dirty="0">
                <a:solidFill>
                  <a:srgbClr val="0C7837"/>
                </a:solidFill>
                <a:latin typeface="Berlin Sans FB" panose="020E0602020502020306" pitchFamily="34" charset="0"/>
                <a:ea typeface="Overlock"/>
                <a:cs typeface="Overlock"/>
                <a:sym typeface="Overlock"/>
              </a:rPr>
              <a:t> a </a:t>
            </a:r>
            <a:r>
              <a:rPr lang="en-US" sz="2800" b="0" i="1" dirty="0" err="1">
                <a:solidFill>
                  <a:srgbClr val="0C7837"/>
                </a:solidFill>
                <a:latin typeface="Berlin Sans FB" panose="020E0602020502020306" pitchFamily="34" charset="0"/>
                <a:ea typeface="Overlock"/>
                <a:cs typeface="Overlock"/>
                <a:sym typeface="Overlock"/>
              </a:rPr>
              <a:t>otros</a:t>
            </a:r>
            <a:r>
              <a:rPr lang="en-US" sz="2800" b="0" i="1" dirty="0">
                <a:solidFill>
                  <a:srgbClr val="0C7837"/>
                </a:solidFill>
                <a:latin typeface="Berlin Sans FB" panose="020E0602020502020306" pitchFamily="34" charset="0"/>
                <a:ea typeface="Overlock"/>
                <a:cs typeface="Overlock"/>
                <a:sym typeface="Overlock"/>
              </a:rPr>
              <a:t>; y con </a:t>
            </a:r>
            <a:r>
              <a:rPr lang="en-US" sz="2800" b="0" i="1" dirty="0" err="1">
                <a:solidFill>
                  <a:srgbClr val="0C7837"/>
                </a:solidFill>
                <a:latin typeface="Berlin Sans FB" panose="020E0602020502020306" pitchFamily="34" charset="0"/>
                <a:ea typeface="Overlock"/>
                <a:cs typeface="Overlock"/>
                <a:sym typeface="Overlock"/>
              </a:rPr>
              <a:t>más</a:t>
            </a:r>
            <a:r>
              <a:rPr lang="en-US" sz="2800" b="0" i="1" dirty="0">
                <a:solidFill>
                  <a:srgbClr val="0C7837"/>
                </a:solidFill>
                <a:latin typeface="Berlin Sans FB" panose="020E0602020502020306" pitchFamily="34" charset="0"/>
                <a:ea typeface="Overlock"/>
                <a:cs typeface="Overlock"/>
                <a:sym typeface="Overlock"/>
              </a:rPr>
              <a:t> </a:t>
            </a:r>
            <a:r>
              <a:rPr lang="en-US" sz="2800" b="0" i="1" dirty="0" err="1">
                <a:solidFill>
                  <a:srgbClr val="0C7837"/>
                </a:solidFill>
                <a:latin typeface="Berlin Sans FB" panose="020E0602020502020306" pitchFamily="34" charset="0"/>
                <a:ea typeface="Overlock"/>
                <a:cs typeface="Overlock"/>
                <a:sym typeface="Overlock"/>
              </a:rPr>
              <a:t>razón</a:t>
            </a:r>
            <a:r>
              <a:rPr lang="en-US" sz="2800" b="0" i="1" dirty="0">
                <a:solidFill>
                  <a:srgbClr val="0C7837"/>
                </a:solidFill>
                <a:latin typeface="Berlin Sans FB" panose="020E0602020502020306" pitchFamily="34" charset="0"/>
                <a:ea typeface="Overlock"/>
                <a:cs typeface="Overlock"/>
                <a:sym typeface="Overlock"/>
              </a:rPr>
              <a:t> </a:t>
            </a:r>
            <a:r>
              <a:rPr lang="en-US" sz="2800" b="0" i="1" dirty="0" err="1">
                <a:solidFill>
                  <a:srgbClr val="0C7837"/>
                </a:solidFill>
                <a:latin typeface="Berlin Sans FB" panose="020E0602020502020306" pitchFamily="34" charset="0"/>
                <a:ea typeface="Overlock"/>
                <a:cs typeface="Overlock"/>
                <a:sym typeface="Overlock"/>
              </a:rPr>
              <a:t>ahora</a:t>
            </a:r>
            <a:r>
              <a:rPr lang="en-US" sz="2800" b="0" i="1" dirty="0">
                <a:solidFill>
                  <a:srgbClr val="0C7837"/>
                </a:solidFill>
                <a:latin typeface="Berlin Sans FB" panose="020E0602020502020306" pitchFamily="34" charset="0"/>
                <a:ea typeface="Overlock"/>
                <a:cs typeface="Overlock"/>
                <a:sym typeface="Overlock"/>
              </a:rPr>
              <a:t> que </a:t>
            </a:r>
            <a:r>
              <a:rPr lang="en-US" sz="2800" b="0" i="1" dirty="0" err="1">
                <a:solidFill>
                  <a:srgbClr val="0C7837"/>
                </a:solidFill>
                <a:latin typeface="Berlin Sans FB" panose="020E0602020502020306" pitchFamily="34" charset="0"/>
                <a:ea typeface="Overlock"/>
                <a:cs typeface="Overlock"/>
                <a:sym typeface="Overlock"/>
              </a:rPr>
              <a:t>vemos</a:t>
            </a:r>
            <a:r>
              <a:rPr lang="en-US" sz="2800" b="0" i="1" dirty="0">
                <a:solidFill>
                  <a:srgbClr val="0C7837"/>
                </a:solidFill>
                <a:latin typeface="Berlin Sans FB" panose="020E0602020502020306" pitchFamily="34" charset="0"/>
                <a:ea typeface="Overlock"/>
                <a:cs typeface="Overlock"/>
                <a:sym typeface="Overlock"/>
              </a:rPr>
              <a:t> que </a:t>
            </a:r>
            <a:r>
              <a:rPr lang="en-US" sz="2800" b="0" i="1" dirty="0" err="1">
                <a:solidFill>
                  <a:srgbClr val="0C7837"/>
                </a:solidFill>
                <a:latin typeface="Berlin Sans FB" panose="020E0602020502020306" pitchFamily="34" charset="0"/>
                <a:ea typeface="Overlock"/>
                <a:cs typeface="Overlock"/>
                <a:sym typeface="Overlock"/>
              </a:rPr>
              <a:t>aquel</a:t>
            </a:r>
            <a:r>
              <a:rPr lang="en-US" sz="2800" b="0" i="1" dirty="0">
                <a:solidFill>
                  <a:srgbClr val="0C7837"/>
                </a:solidFill>
                <a:latin typeface="Berlin Sans FB" panose="020E0602020502020306" pitchFamily="34" charset="0"/>
                <a:ea typeface="Overlock"/>
                <a:cs typeface="Overlock"/>
                <a:sym typeface="Overlock"/>
              </a:rPr>
              <a:t> </a:t>
            </a:r>
            <a:r>
              <a:rPr lang="en-US" sz="2800" b="0" i="1" dirty="0" err="1">
                <a:solidFill>
                  <a:srgbClr val="0C7837"/>
                </a:solidFill>
                <a:latin typeface="Berlin Sans FB" panose="020E0602020502020306" pitchFamily="34" charset="0"/>
                <a:ea typeface="Overlock"/>
                <a:cs typeface="Overlock"/>
                <a:sym typeface="Overlock"/>
              </a:rPr>
              <a:t>día</a:t>
            </a:r>
            <a:r>
              <a:rPr lang="en-US" sz="2800" b="0" i="1" dirty="0">
                <a:solidFill>
                  <a:srgbClr val="0C7837"/>
                </a:solidFill>
                <a:latin typeface="Berlin Sans FB" panose="020E0602020502020306" pitchFamily="34" charset="0"/>
                <a:ea typeface="Overlock"/>
                <a:cs typeface="Overlock"/>
                <a:sym typeface="Overlock"/>
              </a:rPr>
              <a:t> se </a:t>
            </a:r>
            <a:r>
              <a:rPr lang="en-US" sz="2800" b="0" i="1" dirty="0" err="1">
                <a:solidFill>
                  <a:srgbClr val="0C7837"/>
                </a:solidFill>
                <a:latin typeface="Berlin Sans FB" panose="020E0602020502020306" pitchFamily="34" charset="0"/>
                <a:ea typeface="Overlock"/>
                <a:cs typeface="Overlock"/>
                <a:sym typeface="Overlock"/>
              </a:rPr>
              <a:t>acerca</a:t>
            </a:r>
            <a:r>
              <a:rPr lang="en-US" sz="2800" b="0" i="1" dirty="0">
                <a:solidFill>
                  <a:srgbClr val="0C7837"/>
                </a:solidFill>
                <a:latin typeface="Berlin Sans FB" panose="020E0602020502020306" pitchFamily="34" charset="0"/>
                <a:ea typeface="Overlock"/>
                <a:cs typeface="Overlock"/>
                <a:sym typeface="Overlock"/>
              </a:rPr>
              <a:t>.&lt;&lt; </a:t>
            </a:r>
            <a:r>
              <a:rPr lang="en-US" sz="2800" dirty="0">
                <a:solidFill>
                  <a:srgbClr val="0C7837"/>
                </a:solidFill>
                <a:latin typeface="Berlin Sans FB" panose="020E0602020502020306" pitchFamily="34" charset="0"/>
                <a:ea typeface="Overlock"/>
                <a:cs typeface="Overlock"/>
                <a:sym typeface="Overlock"/>
              </a:rPr>
              <a:t> </a:t>
            </a:r>
            <a:r>
              <a:rPr lang="en-US" sz="2800" b="0" i="0" dirty="0" err="1">
                <a:solidFill>
                  <a:srgbClr val="0C7837"/>
                </a:solidFill>
                <a:latin typeface="Berlin Sans FB" panose="020E0602020502020306" pitchFamily="34" charset="0"/>
                <a:ea typeface="Overlock"/>
                <a:cs typeface="Overlock"/>
                <a:sym typeface="Overlock"/>
              </a:rPr>
              <a:t>Hebreos</a:t>
            </a:r>
            <a:r>
              <a:rPr lang="en-US" sz="2800" b="0" i="0" dirty="0">
                <a:solidFill>
                  <a:srgbClr val="0C7837"/>
                </a:solidFill>
                <a:latin typeface="Berlin Sans FB" panose="020E0602020502020306" pitchFamily="34" charset="0"/>
                <a:ea typeface="Overlock"/>
                <a:cs typeface="Overlock"/>
                <a:sym typeface="Overlock"/>
              </a:rPr>
              <a:t> 10:25 </a:t>
            </a:r>
            <a:endParaRPr sz="2800" dirty="0">
              <a:solidFill>
                <a:srgbClr val="0C7837"/>
              </a:solidFill>
              <a:latin typeface="Berlin Sans FB" panose="020E0602020502020306" pitchFamily="34" charset="0"/>
              <a:ea typeface="Overlock"/>
              <a:cs typeface="Overlock"/>
              <a:sym typeface="Overlock"/>
            </a:endParaRPr>
          </a:p>
        </p:txBody>
      </p:sp>
      <p:pic>
        <p:nvPicPr>
          <p:cNvPr id="99" name="Google Shape;99;p2" descr="A close up of a sign&#10;&#10;Description automatically generated"/>
          <p:cNvPicPr preferRelativeResize="0"/>
          <p:nvPr/>
        </p:nvPicPr>
        <p:blipFill rotWithShape="1">
          <a:blip r:embed="rId3">
            <a:alphaModFix/>
          </a:blip>
          <a:srcRect/>
          <a:stretch/>
        </p:blipFill>
        <p:spPr>
          <a:xfrm>
            <a:off x="1121238" y="2396258"/>
            <a:ext cx="3273208" cy="206548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title"/>
          </p:nvPr>
        </p:nvSpPr>
        <p:spPr>
          <a:xfrm>
            <a:off x="838200" y="365125"/>
            <a:ext cx="109971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5E3D22"/>
              </a:buClr>
              <a:buSzPts val="4400"/>
              <a:buFont typeface="Overlock"/>
              <a:buNone/>
            </a:pPr>
            <a:r>
              <a:rPr lang="en-US" sz="5000" b="1" dirty="0">
                <a:solidFill>
                  <a:srgbClr val="5E3D22"/>
                </a:solidFill>
                <a:latin typeface="Berlin Sans FB Demi" panose="020E0802020502020306" pitchFamily="34" charset="0"/>
                <a:ea typeface="Overlock"/>
                <a:cs typeface="Overlock"/>
                <a:sym typeface="Overlock"/>
              </a:rPr>
              <a:t>“</a:t>
            </a:r>
            <a:r>
              <a:rPr lang="en-US" sz="5000" b="1" dirty="0" err="1">
                <a:solidFill>
                  <a:srgbClr val="5E3D22"/>
                </a:solidFill>
                <a:latin typeface="Berlin Sans FB Demi" panose="020E0802020502020306" pitchFamily="34" charset="0"/>
                <a:ea typeface="Overlock"/>
                <a:cs typeface="Overlock"/>
                <a:sym typeface="Overlock"/>
              </a:rPr>
              <a:t>Deseo</a:t>
            </a:r>
            <a:r>
              <a:rPr lang="en-US" sz="5000" b="1" dirty="0">
                <a:solidFill>
                  <a:srgbClr val="5E3D22"/>
                </a:solidFill>
                <a:latin typeface="Berlin Sans FB Demi" panose="020E0802020502020306" pitchFamily="34" charset="0"/>
                <a:ea typeface="Overlock"/>
                <a:cs typeface="Overlock"/>
                <a:sym typeface="Overlock"/>
              </a:rPr>
              <a:t> </a:t>
            </a:r>
            <a:r>
              <a:rPr lang="en-US" sz="5000" b="1" dirty="0" err="1">
                <a:solidFill>
                  <a:srgbClr val="5E3D22"/>
                </a:solidFill>
                <a:latin typeface="Berlin Sans FB Demi" panose="020E0802020502020306" pitchFamily="34" charset="0"/>
                <a:ea typeface="Overlock"/>
                <a:cs typeface="Overlock"/>
                <a:sym typeface="Overlock"/>
              </a:rPr>
              <a:t>unirme</a:t>
            </a:r>
            <a:r>
              <a:rPr lang="en-US" sz="5000" b="1" dirty="0">
                <a:solidFill>
                  <a:srgbClr val="5E3D22"/>
                </a:solidFill>
                <a:latin typeface="Berlin Sans FB Demi" panose="020E0802020502020306" pitchFamily="34" charset="0"/>
                <a:ea typeface="Overlock"/>
                <a:cs typeface="Overlock"/>
                <a:sym typeface="Overlock"/>
              </a:rPr>
              <a:t> a </a:t>
            </a:r>
            <a:r>
              <a:rPr lang="en-US" sz="5000" b="1" dirty="0" err="1">
                <a:solidFill>
                  <a:srgbClr val="5E3D22"/>
                </a:solidFill>
                <a:latin typeface="Berlin Sans FB Demi" panose="020E0802020502020306" pitchFamily="34" charset="0"/>
                <a:ea typeface="Overlock"/>
                <a:cs typeface="Overlock"/>
                <a:sym typeface="Overlock"/>
              </a:rPr>
              <a:t>ustedes</a:t>
            </a:r>
            <a:r>
              <a:rPr lang="en-US" sz="5000" b="1" dirty="0">
                <a:solidFill>
                  <a:srgbClr val="5E3D22"/>
                </a:solidFill>
                <a:latin typeface="Berlin Sans FB Demi" panose="020E0802020502020306" pitchFamily="34" charset="0"/>
                <a:ea typeface="Overlock"/>
                <a:cs typeface="Overlock"/>
                <a:sym typeface="Overlock"/>
              </a:rPr>
              <a:t>: </a:t>
            </a:r>
            <a:br>
              <a:rPr lang="en-US" sz="5000" b="1" dirty="0">
                <a:solidFill>
                  <a:srgbClr val="5E3D22"/>
                </a:solidFill>
                <a:latin typeface="Berlin Sans FB Demi" panose="020E0802020502020306" pitchFamily="34" charset="0"/>
                <a:ea typeface="Overlock"/>
                <a:cs typeface="Overlock"/>
                <a:sym typeface="Overlock"/>
              </a:rPr>
            </a:br>
            <a:r>
              <a:rPr lang="en-US" sz="5000" b="1" dirty="0">
                <a:solidFill>
                  <a:srgbClr val="5E3D22"/>
                </a:solidFill>
                <a:latin typeface="Berlin Sans FB Demi" panose="020E0802020502020306" pitchFamily="34" charset="0"/>
                <a:ea typeface="Overlock"/>
                <a:cs typeface="Overlock"/>
                <a:sym typeface="Overlock"/>
              </a:rPr>
              <a:t>¿</a:t>
            </a:r>
            <a:r>
              <a:rPr lang="en-US" sz="5000" b="1" dirty="0" err="1">
                <a:solidFill>
                  <a:srgbClr val="5E3D22"/>
                </a:solidFill>
                <a:latin typeface="Berlin Sans FB Demi" panose="020E0802020502020306" pitchFamily="34" charset="0"/>
                <a:ea typeface="Overlock"/>
                <a:cs typeface="Overlock"/>
                <a:sym typeface="Overlock"/>
              </a:rPr>
              <a:t>Qué</a:t>
            </a:r>
            <a:r>
              <a:rPr lang="en-US" sz="5000" b="1" dirty="0">
                <a:solidFill>
                  <a:srgbClr val="5E3D22"/>
                </a:solidFill>
                <a:latin typeface="Berlin Sans FB Demi" panose="020E0802020502020306" pitchFamily="34" charset="0"/>
                <a:ea typeface="Overlock"/>
                <a:cs typeface="Overlock"/>
                <a:sym typeface="Overlock"/>
              </a:rPr>
              <a:t> </a:t>
            </a:r>
            <a:r>
              <a:rPr lang="en-US" sz="5000" b="1" dirty="0" err="1">
                <a:solidFill>
                  <a:srgbClr val="5E3D22"/>
                </a:solidFill>
                <a:latin typeface="Berlin Sans FB Demi" panose="020E0802020502020306" pitchFamily="34" charset="0"/>
                <a:ea typeface="Overlock"/>
                <a:cs typeface="Overlock"/>
                <a:sym typeface="Overlock"/>
              </a:rPr>
              <a:t>debo</a:t>
            </a:r>
            <a:r>
              <a:rPr lang="en-US" sz="5000" b="1" dirty="0">
                <a:solidFill>
                  <a:srgbClr val="5E3D22"/>
                </a:solidFill>
                <a:latin typeface="Berlin Sans FB Demi" panose="020E0802020502020306" pitchFamily="34" charset="0"/>
                <a:ea typeface="Overlock"/>
                <a:cs typeface="Overlock"/>
                <a:sym typeface="Overlock"/>
              </a:rPr>
              <a:t> </a:t>
            </a:r>
            <a:r>
              <a:rPr lang="en-US" sz="5000" b="1" dirty="0" err="1">
                <a:solidFill>
                  <a:srgbClr val="5E3D22"/>
                </a:solidFill>
                <a:latin typeface="Berlin Sans FB Demi" panose="020E0802020502020306" pitchFamily="34" charset="0"/>
                <a:ea typeface="Overlock"/>
                <a:cs typeface="Overlock"/>
                <a:sym typeface="Overlock"/>
              </a:rPr>
              <a:t>hacer</a:t>
            </a:r>
            <a:r>
              <a:rPr lang="en-US" sz="5000" b="1" dirty="0">
                <a:solidFill>
                  <a:srgbClr val="5E3D22"/>
                </a:solidFill>
                <a:latin typeface="Berlin Sans FB Demi" panose="020E0802020502020306" pitchFamily="34" charset="0"/>
                <a:ea typeface="Overlock"/>
                <a:cs typeface="Overlock"/>
                <a:sym typeface="Overlock"/>
              </a:rPr>
              <a:t>?”</a:t>
            </a:r>
            <a:endParaRPr sz="5000" b="1" dirty="0">
              <a:latin typeface="Berlin Sans FB Demi" panose="020E0802020502020306" pitchFamily="34" charset="0"/>
            </a:endParaRPr>
          </a:p>
        </p:txBody>
      </p:sp>
      <p:sp>
        <p:nvSpPr>
          <p:cNvPr id="106" name="Google Shape;106;p3"/>
          <p:cNvSpPr txBox="1">
            <a:spLocks noGrp="1"/>
          </p:cNvSpPr>
          <p:nvPr>
            <p:ph type="body" idx="1"/>
          </p:nvPr>
        </p:nvSpPr>
        <p:spPr>
          <a:xfrm>
            <a:off x="4811697" y="1997476"/>
            <a:ext cx="6898858" cy="435005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C7837"/>
              </a:buClr>
              <a:buSzPts val="3400"/>
              <a:buChar char="•"/>
            </a:pPr>
            <a:r>
              <a:rPr lang="en-US" sz="3200" dirty="0">
                <a:solidFill>
                  <a:srgbClr val="0C7837"/>
                </a:solidFill>
                <a:latin typeface="Berlin Sans FB" panose="020E0602020502020306" pitchFamily="34" charset="0"/>
                <a:ea typeface="Overlock"/>
                <a:cs typeface="Overlock"/>
                <a:sym typeface="Overlock"/>
              </a:rPr>
              <a:t> </a:t>
            </a:r>
            <a:r>
              <a:rPr lang="en-US" sz="3200" dirty="0" err="1">
                <a:solidFill>
                  <a:srgbClr val="0C7837"/>
                </a:solidFill>
                <a:latin typeface="Berlin Sans FB" panose="020E0602020502020306" pitchFamily="34" charset="0"/>
                <a:ea typeface="Overlock"/>
                <a:cs typeface="Overlock"/>
                <a:sym typeface="Overlock"/>
              </a:rPr>
              <a:t>Comuníquese</a:t>
            </a:r>
            <a:r>
              <a:rPr lang="en-US" sz="3200" dirty="0">
                <a:solidFill>
                  <a:srgbClr val="0C7837"/>
                </a:solidFill>
                <a:latin typeface="Berlin Sans FB" panose="020E0602020502020306" pitchFamily="34" charset="0"/>
                <a:ea typeface="Overlock"/>
                <a:cs typeface="Overlock"/>
                <a:sym typeface="Overlock"/>
              </a:rPr>
              <a:t> con </a:t>
            </a:r>
            <a:r>
              <a:rPr lang="en-US" sz="3200" dirty="0" err="1">
                <a:solidFill>
                  <a:srgbClr val="0C7837"/>
                </a:solidFill>
                <a:latin typeface="Berlin Sans FB" panose="020E0602020502020306" pitchFamily="34" charset="0"/>
                <a:ea typeface="Overlock"/>
                <a:cs typeface="Overlock"/>
                <a:sym typeface="Overlock"/>
              </a:rPr>
              <a:t>su</a:t>
            </a:r>
            <a:r>
              <a:rPr lang="en-US" sz="3200" dirty="0">
                <a:solidFill>
                  <a:srgbClr val="0C7837"/>
                </a:solidFill>
                <a:latin typeface="Berlin Sans FB" panose="020E0602020502020306" pitchFamily="34" charset="0"/>
                <a:ea typeface="Overlock"/>
                <a:cs typeface="Overlock"/>
                <a:sym typeface="Overlock"/>
              </a:rPr>
              <a:t> </a:t>
            </a:r>
            <a:r>
              <a:rPr lang="en-US" sz="3200" dirty="0" err="1">
                <a:solidFill>
                  <a:srgbClr val="0C7837"/>
                </a:solidFill>
                <a:latin typeface="Berlin Sans FB" panose="020E0602020502020306" pitchFamily="34" charset="0"/>
                <a:ea typeface="Overlock"/>
                <a:cs typeface="Overlock"/>
                <a:sym typeface="Overlock"/>
              </a:rPr>
              <a:t>profesor</a:t>
            </a:r>
            <a:endParaRPr sz="3200" dirty="0">
              <a:solidFill>
                <a:srgbClr val="0C7837"/>
              </a:solidFill>
              <a:latin typeface="Berlin Sans FB" panose="020E0602020502020306" pitchFamily="34" charset="0"/>
              <a:ea typeface="Overlock"/>
              <a:cs typeface="Overlock"/>
              <a:sym typeface="Overlock"/>
            </a:endParaRPr>
          </a:p>
          <a:p>
            <a:pPr marL="228600" lvl="0" indent="-228600" algn="l" rtl="0">
              <a:lnSpc>
                <a:spcPct val="90000"/>
              </a:lnSpc>
              <a:spcBef>
                <a:spcPts val="1000"/>
              </a:spcBef>
              <a:spcAft>
                <a:spcPts val="0"/>
              </a:spcAft>
              <a:buClr>
                <a:srgbClr val="0C7837"/>
              </a:buClr>
              <a:buSzPts val="3400"/>
              <a:buChar char="•"/>
            </a:pPr>
            <a:r>
              <a:rPr lang="en-US" sz="3200" dirty="0">
                <a:solidFill>
                  <a:srgbClr val="0C7837"/>
                </a:solidFill>
                <a:latin typeface="Berlin Sans FB" panose="020E0602020502020306" pitchFamily="34" charset="0"/>
                <a:ea typeface="Overlock"/>
                <a:cs typeface="Overlock"/>
                <a:sym typeface="Overlock"/>
              </a:rPr>
              <a:t> </a:t>
            </a:r>
            <a:r>
              <a:rPr lang="en-US" sz="3200" dirty="0" err="1">
                <a:solidFill>
                  <a:srgbClr val="0C7837"/>
                </a:solidFill>
                <a:latin typeface="Berlin Sans FB" panose="020E0602020502020306" pitchFamily="34" charset="0"/>
                <a:ea typeface="Overlock"/>
                <a:cs typeface="Overlock"/>
                <a:sym typeface="Overlock"/>
              </a:rPr>
              <a:t>Proceso</a:t>
            </a:r>
            <a:r>
              <a:rPr lang="en-US" sz="3200" dirty="0">
                <a:solidFill>
                  <a:srgbClr val="0C7837"/>
                </a:solidFill>
                <a:latin typeface="Berlin Sans FB" panose="020E0602020502020306" pitchFamily="34" charset="0"/>
                <a:ea typeface="Overlock"/>
                <a:cs typeface="Overlock"/>
                <a:sym typeface="Overlock"/>
              </a:rPr>
              <a:t> Unidad Doctrinal</a:t>
            </a:r>
          </a:p>
          <a:p>
            <a:pPr marL="228600" lvl="0" indent="-228600" algn="l" rtl="0">
              <a:lnSpc>
                <a:spcPct val="90000"/>
              </a:lnSpc>
              <a:spcBef>
                <a:spcPts val="1000"/>
              </a:spcBef>
              <a:spcAft>
                <a:spcPts val="0"/>
              </a:spcAft>
              <a:buClr>
                <a:srgbClr val="0C7837"/>
              </a:buClr>
              <a:buSzPts val="3400"/>
              <a:buChar char="•"/>
            </a:pPr>
            <a:r>
              <a:rPr lang="en-US" sz="3200" i="1" dirty="0">
                <a:solidFill>
                  <a:srgbClr val="0C7837"/>
                </a:solidFill>
                <a:latin typeface="Berlin Sans FB" panose="020E0602020502020306" pitchFamily="34" charset="0"/>
                <a:ea typeface="Overlock"/>
                <a:cs typeface="Overlock"/>
                <a:sym typeface="Overlock"/>
              </a:rPr>
              <a:t>&gt;&gt;Hermanos, les </a:t>
            </a:r>
            <a:r>
              <a:rPr lang="en-US" sz="3200" i="1" dirty="0" err="1">
                <a:solidFill>
                  <a:srgbClr val="0C7837"/>
                </a:solidFill>
                <a:latin typeface="Berlin Sans FB" panose="020E0602020502020306" pitchFamily="34" charset="0"/>
                <a:ea typeface="Overlock"/>
                <a:cs typeface="Overlock"/>
                <a:sym typeface="Overlock"/>
              </a:rPr>
              <a:t>ruego</a:t>
            </a:r>
            <a:r>
              <a:rPr lang="en-US" sz="3200" i="1" dirty="0">
                <a:solidFill>
                  <a:srgbClr val="0C7837"/>
                </a:solidFill>
                <a:latin typeface="Berlin Sans FB" panose="020E0602020502020306" pitchFamily="34" charset="0"/>
                <a:ea typeface="Overlock"/>
                <a:cs typeface="Overlock"/>
                <a:sym typeface="Overlock"/>
              </a:rPr>
              <a:t> por el </a:t>
            </a:r>
            <a:r>
              <a:rPr lang="en-US" sz="3200" i="1" dirty="0" err="1">
                <a:solidFill>
                  <a:srgbClr val="0C7837"/>
                </a:solidFill>
                <a:latin typeface="Berlin Sans FB" panose="020E0602020502020306" pitchFamily="34" charset="0"/>
                <a:ea typeface="Overlock"/>
                <a:cs typeface="Overlock"/>
                <a:sym typeface="Overlock"/>
              </a:rPr>
              <a:t>nombre</a:t>
            </a:r>
            <a:r>
              <a:rPr lang="en-US" sz="3200" i="1" dirty="0">
                <a:solidFill>
                  <a:srgbClr val="0C7837"/>
                </a:solidFill>
                <a:latin typeface="Berlin Sans FB" panose="020E0602020502020306" pitchFamily="34" charset="0"/>
                <a:ea typeface="Overlock"/>
                <a:cs typeface="Overlock"/>
                <a:sym typeface="Overlock"/>
              </a:rPr>
              <a:t> de </a:t>
            </a:r>
            <a:r>
              <a:rPr lang="en-US" sz="3200" i="1" dirty="0" err="1">
                <a:solidFill>
                  <a:srgbClr val="0C7837"/>
                </a:solidFill>
                <a:latin typeface="Berlin Sans FB" panose="020E0602020502020306" pitchFamily="34" charset="0"/>
                <a:ea typeface="Overlock"/>
                <a:cs typeface="Overlock"/>
                <a:sym typeface="Overlock"/>
              </a:rPr>
              <a:t>nuestro</a:t>
            </a:r>
            <a:r>
              <a:rPr lang="en-US" sz="3200" i="1" dirty="0">
                <a:solidFill>
                  <a:srgbClr val="0C7837"/>
                </a:solidFill>
                <a:latin typeface="Berlin Sans FB" panose="020E0602020502020306" pitchFamily="34" charset="0"/>
                <a:ea typeface="Overlock"/>
                <a:cs typeface="Overlock"/>
                <a:sym typeface="Overlock"/>
              </a:rPr>
              <a:t> </a:t>
            </a:r>
            <a:r>
              <a:rPr lang="en-US" sz="3200" i="1" dirty="0" err="1">
                <a:solidFill>
                  <a:srgbClr val="0C7837"/>
                </a:solidFill>
                <a:latin typeface="Berlin Sans FB" panose="020E0602020502020306" pitchFamily="34" charset="0"/>
                <a:ea typeface="Overlock"/>
                <a:cs typeface="Overlock"/>
                <a:sym typeface="Overlock"/>
              </a:rPr>
              <a:t>Señor</a:t>
            </a:r>
            <a:r>
              <a:rPr lang="en-US" sz="3200" i="1" dirty="0">
                <a:solidFill>
                  <a:srgbClr val="0C7837"/>
                </a:solidFill>
                <a:latin typeface="Berlin Sans FB" panose="020E0602020502020306" pitchFamily="34" charset="0"/>
                <a:ea typeface="Overlock"/>
                <a:cs typeface="Overlock"/>
                <a:sym typeface="Overlock"/>
              </a:rPr>
              <a:t> </a:t>
            </a:r>
            <a:r>
              <a:rPr lang="en-US" sz="3200" i="1" dirty="0" err="1">
                <a:solidFill>
                  <a:srgbClr val="0C7837"/>
                </a:solidFill>
                <a:latin typeface="Berlin Sans FB" panose="020E0602020502020306" pitchFamily="34" charset="0"/>
                <a:ea typeface="Overlock"/>
                <a:cs typeface="Overlock"/>
                <a:sym typeface="Overlock"/>
              </a:rPr>
              <a:t>Jesucristo</a:t>
            </a:r>
            <a:r>
              <a:rPr lang="en-US" sz="3200" i="1" dirty="0">
                <a:solidFill>
                  <a:srgbClr val="0C7837"/>
                </a:solidFill>
                <a:latin typeface="Berlin Sans FB" panose="020E0602020502020306" pitchFamily="34" charset="0"/>
                <a:ea typeface="Overlock"/>
                <a:cs typeface="Overlock"/>
                <a:sym typeface="Overlock"/>
              </a:rPr>
              <a:t>, que se </a:t>
            </a:r>
            <a:r>
              <a:rPr lang="en-US" sz="3200" i="1" dirty="0" err="1">
                <a:solidFill>
                  <a:srgbClr val="0C7837"/>
                </a:solidFill>
                <a:latin typeface="Berlin Sans FB" panose="020E0602020502020306" pitchFamily="34" charset="0"/>
                <a:ea typeface="Overlock"/>
                <a:cs typeface="Overlock"/>
                <a:sym typeface="Overlock"/>
              </a:rPr>
              <a:t>pongan</a:t>
            </a:r>
            <a:r>
              <a:rPr lang="en-US" sz="3200" i="1" dirty="0">
                <a:solidFill>
                  <a:srgbClr val="0C7837"/>
                </a:solidFill>
                <a:latin typeface="Berlin Sans FB" panose="020E0602020502020306" pitchFamily="34" charset="0"/>
                <a:ea typeface="Overlock"/>
                <a:cs typeface="Overlock"/>
                <a:sym typeface="Overlock"/>
              </a:rPr>
              <a:t> de </a:t>
            </a:r>
            <a:r>
              <a:rPr lang="en-US" sz="3200" i="1" dirty="0" err="1">
                <a:solidFill>
                  <a:srgbClr val="0C7837"/>
                </a:solidFill>
                <a:latin typeface="Berlin Sans FB" panose="020E0602020502020306" pitchFamily="34" charset="0"/>
                <a:ea typeface="Overlock"/>
                <a:cs typeface="Overlock"/>
                <a:sym typeface="Overlock"/>
              </a:rPr>
              <a:t>acuerdo</a:t>
            </a:r>
            <a:r>
              <a:rPr lang="en-US" sz="3200" i="1" dirty="0">
                <a:solidFill>
                  <a:srgbClr val="0C7837"/>
                </a:solidFill>
                <a:latin typeface="Berlin Sans FB" panose="020E0602020502020306" pitchFamily="34" charset="0"/>
                <a:ea typeface="Overlock"/>
                <a:cs typeface="Overlock"/>
                <a:sym typeface="Overlock"/>
              </a:rPr>
              <a:t> y que no </a:t>
            </a:r>
            <a:r>
              <a:rPr lang="en-US" sz="3200" i="1" dirty="0" err="1">
                <a:solidFill>
                  <a:srgbClr val="0C7837"/>
                </a:solidFill>
                <a:latin typeface="Berlin Sans FB" panose="020E0602020502020306" pitchFamily="34" charset="0"/>
                <a:ea typeface="Overlock"/>
                <a:cs typeface="Overlock"/>
                <a:sym typeface="Overlock"/>
              </a:rPr>
              <a:t>haya</a:t>
            </a:r>
            <a:r>
              <a:rPr lang="en-US" sz="3200" i="1" dirty="0">
                <a:solidFill>
                  <a:srgbClr val="0C7837"/>
                </a:solidFill>
                <a:latin typeface="Berlin Sans FB" panose="020E0602020502020306" pitchFamily="34" charset="0"/>
                <a:ea typeface="Overlock"/>
                <a:cs typeface="Overlock"/>
                <a:sym typeface="Overlock"/>
              </a:rPr>
              <a:t> </a:t>
            </a:r>
            <a:r>
              <a:rPr lang="en-US" sz="3200" i="1" dirty="0" err="1">
                <a:solidFill>
                  <a:srgbClr val="0C7837"/>
                </a:solidFill>
                <a:latin typeface="Berlin Sans FB" panose="020E0602020502020306" pitchFamily="34" charset="0"/>
                <a:ea typeface="Overlock"/>
                <a:cs typeface="Overlock"/>
                <a:sym typeface="Overlock"/>
              </a:rPr>
              <a:t>divisiones</a:t>
            </a:r>
            <a:r>
              <a:rPr lang="en-US" sz="3200" i="1" dirty="0">
                <a:solidFill>
                  <a:srgbClr val="0C7837"/>
                </a:solidFill>
                <a:latin typeface="Berlin Sans FB" panose="020E0602020502020306" pitchFamily="34" charset="0"/>
                <a:ea typeface="Overlock"/>
                <a:cs typeface="Overlock"/>
                <a:sym typeface="Overlock"/>
              </a:rPr>
              <a:t> entre </a:t>
            </a:r>
            <a:r>
              <a:rPr lang="en-US" sz="3200" i="1" dirty="0" err="1">
                <a:solidFill>
                  <a:srgbClr val="0C7837"/>
                </a:solidFill>
                <a:latin typeface="Berlin Sans FB" panose="020E0602020502020306" pitchFamily="34" charset="0"/>
                <a:ea typeface="Overlock"/>
                <a:cs typeface="Overlock"/>
                <a:sym typeface="Overlock"/>
              </a:rPr>
              <a:t>ustedes</a:t>
            </a:r>
            <a:r>
              <a:rPr lang="en-US" sz="3200" i="1" dirty="0">
                <a:solidFill>
                  <a:srgbClr val="0C7837"/>
                </a:solidFill>
                <a:latin typeface="Berlin Sans FB" panose="020E0602020502020306" pitchFamily="34" charset="0"/>
                <a:ea typeface="Overlock"/>
                <a:cs typeface="Overlock"/>
                <a:sym typeface="Overlock"/>
              </a:rPr>
              <a:t>, </a:t>
            </a:r>
            <a:r>
              <a:rPr lang="en-US" sz="3200" i="1" dirty="0" err="1">
                <a:solidFill>
                  <a:srgbClr val="0C7837"/>
                </a:solidFill>
                <a:latin typeface="Berlin Sans FB" panose="020E0602020502020306" pitchFamily="34" charset="0"/>
                <a:ea typeface="Overlock"/>
                <a:cs typeface="Overlock"/>
                <a:sym typeface="Overlock"/>
              </a:rPr>
              <a:t>sino</a:t>
            </a:r>
            <a:r>
              <a:rPr lang="en-US" sz="3200" i="1" dirty="0">
                <a:solidFill>
                  <a:srgbClr val="0C7837"/>
                </a:solidFill>
                <a:latin typeface="Berlin Sans FB" panose="020E0602020502020306" pitchFamily="34" charset="0"/>
                <a:ea typeface="Overlock"/>
                <a:cs typeface="Overlock"/>
                <a:sym typeface="Overlock"/>
              </a:rPr>
              <a:t> que </a:t>
            </a:r>
            <a:r>
              <a:rPr lang="en-US" sz="3200" i="1" dirty="0" err="1">
                <a:solidFill>
                  <a:srgbClr val="0C7837"/>
                </a:solidFill>
                <a:latin typeface="Berlin Sans FB" panose="020E0602020502020306" pitchFamily="34" charset="0"/>
                <a:ea typeface="Overlock"/>
                <a:cs typeface="Overlock"/>
                <a:sym typeface="Overlock"/>
              </a:rPr>
              <a:t>estén</a:t>
            </a:r>
            <a:r>
              <a:rPr lang="en-US" sz="3200" i="1" dirty="0">
                <a:solidFill>
                  <a:srgbClr val="0C7837"/>
                </a:solidFill>
                <a:latin typeface="Berlin Sans FB" panose="020E0602020502020306" pitchFamily="34" charset="0"/>
                <a:ea typeface="Overlock"/>
                <a:cs typeface="Overlock"/>
                <a:sym typeface="Overlock"/>
              </a:rPr>
              <a:t> </a:t>
            </a:r>
            <a:r>
              <a:rPr lang="en-US" sz="3200" i="1" dirty="0" err="1">
                <a:solidFill>
                  <a:srgbClr val="0C7837"/>
                </a:solidFill>
                <a:latin typeface="Berlin Sans FB" panose="020E0602020502020306" pitchFamily="34" charset="0"/>
                <a:ea typeface="Overlock"/>
                <a:cs typeface="Overlock"/>
                <a:sym typeface="Overlock"/>
              </a:rPr>
              <a:t>perfectamente</a:t>
            </a:r>
            <a:r>
              <a:rPr lang="en-US" sz="3200" i="1" dirty="0">
                <a:solidFill>
                  <a:srgbClr val="0C7837"/>
                </a:solidFill>
                <a:latin typeface="Berlin Sans FB" panose="020E0602020502020306" pitchFamily="34" charset="0"/>
                <a:ea typeface="Overlock"/>
                <a:cs typeface="Overlock"/>
                <a:sym typeface="Overlock"/>
              </a:rPr>
              <a:t> </a:t>
            </a:r>
            <a:r>
              <a:rPr lang="en-US" sz="3200" i="1" dirty="0" err="1">
                <a:solidFill>
                  <a:srgbClr val="0C7837"/>
                </a:solidFill>
                <a:latin typeface="Berlin Sans FB" panose="020E0602020502020306" pitchFamily="34" charset="0"/>
                <a:ea typeface="Overlock"/>
                <a:cs typeface="Overlock"/>
                <a:sym typeface="Overlock"/>
              </a:rPr>
              <a:t>unidos</a:t>
            </a:r>
            <a:r>
              <a:rPr lang="en-US" sz="3200" i="1" dirty="0">
                <a:solidFill>
                  <a:srgbClr val="0C7837"/>
                </a:solidFill>
                <a:latin typeface="Berlin Sans FB" panose="020E0602020502020306" pitchFamily="34" charset="0"/>
                <a:ea typeface="Overlock"/>
                <a:cs typeface="Overlock"/>
                <a:sym typeface="Overlock"/>
              </a:rPr>
              <a:t> </a:t>
            </a:r>
            <a:r>
              <a:rPr lang="en-US" sz="3200" i="1" dirty="0" err="1">
                <a:solidFill>
                  <a:srgbClr val="0C7837"/>
                </a:solidFill>
                <a:latin typeface="Berlin Sans FB" panose="020E0602020502020306" pitchFamily="34" charset="0"/>
                <a:ea typeface="Overlock"/>
                <a:cs typeface="Overlock"/>
                <a:sym typeface="Overlock"/>
              </a:rPr>
              <a:t>en</a:t>
            </a:r>
            <a:r>
              <a:rPr lang="en-US" sz="3200" i="1" dirty="0">
                <a:solidFill>
                  <a:srgbClr val="0C7837"/>
                </a:solidFill>
                <a:latin typeface="Berlin Sans FB" panose="020E0602020502020306" pitchFamily="34" charset="0"/>
                <a:ea typeface="Overlock"/>
                <a:cs typeface="Overlock"/>
                <a:sym typeface="Overlock"/>
              </a:rPr>
              <a:t> un </a:t>
            </a:r>
            <a:r>
              <a:rPr lang="en-US" sz="3200" i="1" dirty="0" err="1">
                <a:solidFill>
                  <a:srgbClr val="0C7837"/>
                </a:solidFill>
                <a:latin typeface="Berlin Sans FB" panose="020E0602020502020306" pitchFamily="34" charset="0"/>
                <a:ea typeface="Overlock"/>
                <a:cs typeface="Overlock"/>
                <a:sym typeface="Overlock"/>
              </a:rPr>
              <a:t>mismo</a:t>
            </a:r>
            <a:r>
              <a:rPr lang="en-US" sz="3200" i="1" dirty="0">
                <a:solidFill>
                  <a:srgbClr val="0C7837"/>
                </a:solidFill>
                <a:latin typeface="Berlin Sans FB" panose="020E0602020502020306" pitchFamily="34" charset="0"/>
                <a:ea typeface="Overlock"/>
                <a:cs typeface="Overlock"/>
                <a:sym typeface="Overlock"/>
              </a:rPr>
              <a:t> </a:t>
            </a:r>
            <a:r>
              <a:rPr lang="en-US" sz="3200" i="1" dirty="0" err="1">
                <a:solidFill>
                  <a:srgbClr val="0C7837"/>
                </a:solidFill>
                <a:latin typeface="Berlin Sans FB" panose="020E0602020502020306" pitchFamily="34" charset="0"/>
                <a:ea typeface="Overlock"/>
                <a:cs typeface="Overlock"/>
                <a:sym typeface="Overlock"/>
              </a:rPr>
              <a:t>sentir</a:t>
            </a:r>
            <a:r>
              <a:rPr lang="en-US" sz="3200" i="1" dirty="0">
                <a:solidFill>
                  <a:srgbClr val="0C7837"/>
                </a:solidFill>
                <a:latin typeface="Berlin Sans FB" panose="020E0602020502020306" pitchFamily="34" charset="0"/>
                <a:ea typeface="Overlock"/>
                <a:cs typeface="Overlock"/>
                <a:sym typeface="Overlock"/>
              </a:rPr>
              <a:t> y </a:t>
            </a:r>
            <a:r>
              <a:rPr lang="en-US" sz="3200" i="1" dirty="0" err="1">
                <a:solidFill>
                  <a:srgbClr val="0C7837"/>
                </a:solidFill>
                <a:latin typeface="Berlin Sans FB" panose="020E0602020502020306" pitchFamily="34" charset="0"/>
                <a:ea typeface="Overlock"/>
                <a:cs typeface="Overlock"/>
                <a:sym typeface="Overlock"/>
              </a:rPr>
              <a:t>en</a:t>
            </a:r>
            <a:r>
              <a:rPr lang="en-US" sz="3200" i="1" dirty="0">
                <a:solidFill>
                  <a:srgbClr val="0C7837"/>
                </a:solidFill>
                <a:latin typeface="Berlin Sans FB" panose="020E0602020502020306" pitchFamily="34" charset="0"/>
                <a:ea typeface="Overlock"/>
                <a:cs typeface="Overlock"/>
                <a:sym typeface="Overlock"/>
              </a:rPr>
              <a:t> un </a:t>
            </a:r>
            <a:r>
              <a:rPr lang="en-US" sz="3200" i="1" dirty="0" err="1">
                <a:solidFill>
                  <a:srgbClr val="0C7837"/>
                </a:solidFill>
                <a:latin typeface="Berlin Sans FB" panose="020E0602020502020306" pitchFamily="34" charset="0"/>
                <a:ea typeface="Overlock"/>
                <a:cs typeface="Overlock"/>
                <a:sym typeface="Overlock"/>
              </a:rPr>
              <a:t>mismo</a:t>
            </a:r>
            <a:r>
              <a:rPr lang="en-US" sz="3200" i="1" dirty="0">
                <a:solidFill>
                  <a:srgbClr val="0C7837"/>
                </a:solidFill>
                <a:latin typeface="Berlin Sans FB" panose="020E0602020502020306" pitchFamily="34" charset="0"/>
                <a:ea typeface="Overlock"/>
                <a:cs typeface="Overlock"/>
                <a:sym typeface="Overlock"/>
              </a:rPr>
              <a:t> </a:t>
            </a:r>
            <a:r>
              <a:rPr lang="en-US" sz="3200" i="1" dirty="0" err="1">
                <a:solidFill>
                  <a:srgbClr val="0C7837"/>
                </a:solidFill>
                <a:latin typeface="Berlin Sans FB" panose="020E0602020502020306" pitchFamily="34" charset="0"/>
                <a:ea typeface="Overlock"/>
                <a:cs typeface="Overlock"/>
                <a:sym typeface="Overlock"/>
              </a:rPr>
              <a:t>parecer</a:t>
            </a:r>
            <a:r>
              <a:rPr lang="en-US" sz="3200" i="1" dirty="0">
                <a:solidFill>
                  <a:srgbClr val="0C7837"/>
                </a:solidFill>
                <a:latin typeface="Berlin Sans FB" panose="020E0602020502020306" pitchFamily="34" charset="0"/>
                <a:ea typeface="Overlock"/>
                <a:cs typeface="Overlock"/>
                <a:sym typeface="Overlock"/>
              </a:rPr>
              <a:t>.&lt;&lt;            </a:t>
            </a:r>
            <a:r>
              <a:rPr lang="en-US" sz="3200" dirty="0">
                <a:solidFill>
                  <a:srgbClr val="0C7837"/>
                </a:solidFill>
                <a:latin typeface="Berlin Sans FB" panose="020E0602020502020306" pitchFamily="34" charset="0"/>
                <a:ea typeface="Overlock"/>
                <a:cs typeface="Overlock"/>
                <a:sym typeface="Overlock"/>
              </a:rPr>
              <a:t>1 </a:t>
            </a:r>
            <a:r>
              <a:rPr lang="en-US" sz="3200" dirty="0" err="1">
                <a:solidFill>
                  <a:srgbClr val="0C7837"/>
                </a:solidFill>
                <a:latin typeface="Berlin Sans FB" panose="020E0602020502020306" pitchFamily="34" charset="0"/>
                <a:ea typeface="Overlock"/>
                <a:cs typeface="Overlock"/>
                <a:sym typeface="Overlock"/>
              </a:rPr>
              <a:t>Corintios</a:t>
            </a:r>
            <a:r>
              <a:rPr lang="en-US" sz="3200" dirty="0">
                <a:solidFill>
                  <a:srgbClr val="0C7837"/>
                </a:solidFill>
                <a:latin typeface="Berlin Sans FB" panose="020E0602020502020306" pitchFamily="34" charset="0"/>
                <a:ea typeface="Overlock"/>
                <a:cs typeface="Overlock"/>
                <a:sym typeface="Overlock"/>
              </a:rPr>
              <a:t> 1:10</a:t>
            </a:r>
            <a:endParaRPr sz="3200" dirty="0">
              <a:solidFill>
                <a:srgbClr val="0C7837"/>
              </a:solidFill>
              <a:latin typeface="Berlin Sans FB" panose="020E0602020502020306" pitchFamily="34" charset="0"/>
              <a:ea typeface="Overlock"/>
              <a:cs typeface="Overlock"/>
              <a:sym typeface="Overlock"/>
            </a:endParaRPr>
          </a:p>
        </p:txBody>
      </p:sp>
      <p:pic>
        <p:nvPicPr>
          <p:cNvPr id="107" name="Google Shape;107;p3" descr="A close up of a sign&#10;&#10;Description automatically generated"/>
          <p:cNvPicPr preferRelativeResize="0"/>
          <p:nvPr/>
        </p:nvPicPr>
        <p:blipFill rotWithShape="1">
          <a:blip r:embed="rId3">
            <a:alphaModFix/>
          </a:blip>
          <a:srcRect/>
          <a:stretch/>
        </p:blipFill>
        <p:spPr>
          <a:xfrm>
            <a:off x="1121238" y="2396258"/>
            <a:ext cx="3273208" cy="206548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picture containing wearing, man, shirt&#10;&#10;Description automatically generated">
            <a:extLst>
              <a:ext uri="{FF2B5EF4-FFF2-40B4-BE49-F238E27FC236}">
                <a16:creationId xmlns:a16="http://schemas.microsoft.com/office/drawing/2014/main" id="{22D24402-C386-4593-8E59-2D2C764A720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25000"/>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14A9FF61-A901-4DEF-8E9B-E434F3CC3CDD}"/>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4400" kern="1200" dirty="0" err="1">
                <a:solidFill>
                  <a:srgbClr val="5A391D"/>
                </a:solidFill>
                <a:latin typeface="Berlin Sans FB" panose="020E0602020502020306" pitchFamily="34" charset="0"/>
              </a:rPr>
              <a:t>Considerar</a:t>
            </a:r>
            <a:r>
              <a:rPr lang="en-US" sz="4400" kern="1200" dirty="0">
                <a:solidFill>
                  <a:srgbClr val="5A391D"/>
                </a:solidFill>
                <a:latin typeface="Berlin Sans FB" panose="020E0602020502020306" pitchFamily="34" charset="0"/>
              </a:rPr>
              <a:t>- </a:t>
            </a:r>
            <a:r>
              <a:rPr lang="en-US" sz="4400" kern="1200" dirty="0" err="1">
                <a:solidFill>
                  <a:srgbClr val="5A391D"/>
                </a:solidFill>
                <a:latin typeface="Berlin Sans FB" panose="020E0602020502020306" pitchFamily="34" charset="0"/>
              </a:rPr>
              <a:t>Génesis</a:t>
            </a:r>
            <a:r>
              <a:rPr lang="en-US" sz="4400" kern="1200" dirty="0">
                <a:solidFill>
                  <a:srgbClr val="5A391D"/>
                </a:solidFill>
                <a:latin typeface="Berlin Sans FB" panose="020E0602020502020306" pitchFamily="34" charset="0"/>
              </a:rPr>
              <a:t> 11:27-12:20 </a:t>
            </a:r>
          </a:p>
        </p:txBody>
      </p:sp>
      <p:cxnSp>
        <p:nvCxnSpPr>
          <p:cNvPr id="13" name="Straight Connector 1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903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_x0020__x0023_ xmlns="d9dd568f-92e7-4aa1-8e50-87aa9ffea92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7" ma:contentTypeDescription="Create a new document." ma:contentTypeScope="" ma:versionID="a9d7e2e169b0dd4dee5e799b0b927e87">
  <xsd:schema xmlns:xsd="http://www.w3.org/2001/XMLSchema" xmlns:xs="http://www.w3.org/2001/XMLSchema" xmlns:p="http://schemas.microsoft.com/office/2006/metadata/properties" xmlns:ns2="d9dd568f-92e7-4aa1-8e50-87aa9ffea924" xmlns:ns3="c29a6dd2-512b-4752-8473-975d37cb7242" targetNamespace="http://schemas.microsoft.com/office/2006/metadata/properties" ma:root="true" ma:fieldsID="f3dec56afaddf601f15aab203107d7af" ns2:_="" ns3:_="">
    <xsd:import namespace="d9dd568f-92e7-4aa1-8e50-87aa9ffea924"/>
    <xsd:import namespace="c29a6dd2-512b-4752-8473-975d37cb7242"/>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F907A8-CDD0-4544-8040-04BF93BD869D}">
  <ds:schemaRefs>
    <ds:schemaRef ds:uri="http://schemas.microsoft.com/sharepoint/v3/contenttype/forms"/>
  </ds:schemaRefs>
</ds:datastoreItem>
</file>

<file path=customXml/itemProps2.xml><?xml version="1.0" encoding="utf-8"?>
<ds:datastoreItem xmlns:ds="http://schemas.openxmlformats.org/officeDocument/2006/customXml" ds:itemID="{B5474CB5-B65A-4FEB-99C7-990182FA6BFF}">
  <ds:schemaRefs>
    <ds:schemaRef ds:uri="http://schemas.microsoft.com/office/2006/metadata/properties"/>
    <ds:schemaRef ds:uri="http://schemas.microsoft.com/office/infopath/2007/PartnerControls"/>
    <ds:schemaRef ds:uri="d9dd568f-92e7-4aa1-8e50-87aa9ffea924"/>
  </ds:schemaRefs>
</ds:datastoreItem>
</file>

<file path=customXml/itemProps3.xml><?xml version="1.0" encoding="utf-8"?>
<ds:datastoreItem xmlns:ds="http://schemas.openxmlformats.org/officeDocument/2006/customXml" ds:itemID="{2E04289B-916A-44C2-8954-DF9EE124B1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dd568f-92e7-4aa1-8e50-87aa9ffea924"/>
    <ds:schemaRef ds:uri="c29a6dd2-512b-4752-8473-975d37cb72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1115</TotalTime>
  <Words>2393</Words>
  <Application>Microsoft Office PowerPoint</Application>
  <PresentationFormat>Widescreen</PresentationFormat>
  <Paragraphs>178</Paragraphs>
  <Slides>33</Slides>
  <Notes>24</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Oremos</vt:lpstr>
      <vt:lpstr>Propósito de Academia Cristo</vt:lpstr>
      <vt:lpstr>“Quiero hacer un grupo de estudio de la Palabra. ¿Pueden orientarme?”</vt:lpstr>
      <vt:lpstr>“Deseo unirme a ustedes:  ¿Qué debo hacer?”</vt:lpstr>
      <vt:lpstr>Considerar- Génesis 11:27-12:20 </vt:lpstr>
      <vt:lpstr>CONSIDERAR-Génesis 11:27-12:20</vt:lpstr>
      <vt:lpstr>CONSIDERAR-Génesis 11:27-12:20</vt:lpstr>
      <vt:lpstr>CONSIDERAR-Génesis 11:27-12:20</vt:lpstr>
      <vt:lpstr>CONSIDERAR-Génesis 11:27-12:20</vt:lpstr>
      <vt:lpstr>CONSIDERAR-Génesis 11:27-12:20</vt:lpstr>
      <vt:lpstr>CONSIDERAR-Génesis 11:27-12:20</vt:lpstr>
      <vt:lpstr>CONSIDERAR-Génesis 11:27-12:20</vt:lpstr>
      <vt:lpstr>CONSOLIDAR  Génesis 11:27-12:20</vt:lpstr>
      <vt:lpstr>CONSOLIDAR  Génesis 11:27-12:20</vt:lpstr>
      <vt:lpstr>CONSOLIDAR  Génesis 11:27-12:20</vt:lpstr>
      <vt:lpstr>CONSOLIDAR  Génesis 11:27-12:20</vt:lpstr>
      <vt:lpstr>CONSOLIDAR  Génesis 11:27-12:20</vt:lpstr>
      <vt:lpstr>CONSOLIDAR  Génesis 11:27-12:20</vt:lpstr>
      <vt:lpstr>Temas Importantes (20 minutos)</vt:lpstr>
      <vt:lpstr>La fe de Abraham: Hebreos 11:8-16</vt:lpstr>
      <vt:lpstr>La fe de Abraham: Hebreos 11:8-16</vt:lpstr>
      <vt:lpstr>La fe de Abraham: Hebreos 11:8-16</vt:lpstr>
      <vt:lpstr>La fe de Abraham: Hebreos 11:8-16</vt:lpstr>
      <vt:lpstr>La fe de Sara y Abraham</vt:lpstr>
      <vt:lpstr>CONSOLIDAR</vt:lpstr>
      <vt:lpstr>La Tarea</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Sutton</dc:creator>
  <cp:lastModifiedBy>Joel Sutton</cp:lastModifiedBy>
  <cp:revision>12</cp:revision>
  <dcterms:created xsi:type="dcterms:W3CDTF">2019-10-30T19:24:02Z</dcterms:created>
  <dcterms:modified xsi:type="dcterms:W3CDTF">2020-12-08T17:28:30Z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