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7" r:id="rId4"/>
    <p:sldId id="261" r:id="rId5"/>
    <p:sldId id="259" r:id="rId6"/>
    <p:sldId id="293" r:id="rId7"/>
    <p:sldId id="294" r:id="rId8"/>
    <p:sldId id="340" r:id="rId9"/>
    <p:sldId id="342" r:id="rId10"/>
    <p:sldId id="341" r:id="rId11"/>
    <p:sldId id="343" r:id="rId12"/>
    <p:sldId id="344" r:id="rId13"/>
    <p:sldId id="345" r:id="rId14"/>
    <p:sldId id="297" r:id="rId15"/>
    <p:sldId id="304" r:id="rId16"/>
    <p:sldId id="305" r:id="rId17"/>
    <p:sldId id="306" r:id="rId18"/>
    <p:sldId id="346" r:id="rId19"/>
    <p:sldId id="307" r:id="rId20"/>
    <p:sldId id="309" r:id="rId21"/>
    <p:sldId id="310" r:id="rId22"/>
    <p:sldId id="334" r:id="rId23"/>
    <p:sldId id="312" r:id="rId24"/>
    <p:sldId id="314" r:id="rId25"/>
    <p:sldId id="315" r:id="rId26"/>
    <p:sldId id="316" r:id="rId27"/>
    <p:sldId id="317" r:id="rId28"/>
    <p:sldId id="336" r:id="rId29"/>
    <p:sldId id="347" r:id="rId30"/>
    <p:sldId id="348" r:id="rId31"/>
    <p:sldId id="337" r:id="rId32"/>
    <p:sldId id="273" r:id="rId33"/>
    <p:sldId id="272" r:id="rId34"/>
    <p:sldId id="33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31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A7684-4D77-422D-8FCF-3F1F98FAD4A9}" v="100" dt="2020-02-16T05:59:59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874" autoAdjust="0"/>
  </p:normalViewPr>
  <p:slideViewPr>
    <p:cSldViewPr snapToGrid="0">
      <p:cViewPr varScale="1">
        <p:scale>
          <a:sx n="64" d="100"/>
          <a:sy n="64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Sutton" userId="1e63f7443f7518ef" providerId="LiveId" clId="{584A7684-4D77-422D-8FCF-3F1F98FAD4A9}"/>
    <pc:docChg chg="undo custSel mod addSld delSld modSld sldOrd">
      <pc:chgData name="Joel Sutton" userId="1e63f7443f7518ef" providerId="LiveId" clId="{584A7684-4D77-422D-8FCF-3F1F98FAD4A9}" dt="2020-02-16T06:03:45.615" v="1371" actId="20577"/>
      <pc:docMkLst>
        <pc:docMk/>
      </pc:docMkLst>
      <pc:sldChg chg="modNotesTx">
        <pc:chgData name="Joel Sutton" userId="1e63f7443f7518ef" providerId="LiveId" clId="{584A7684-4D77-422D-8FCF-3F1F98FAD4A9}" dt="2020-02-16T06:03:45.615" v="1371" actId="20577"/>
        <pc:sldMkLst>
          <pc:docMk/>
          <pc:sldMk cId="1227530757" sldId="272"/>
        </pc:sldMkLst>
      </pc:sldChg>
      <pc:sldChg chg="modSp del">
        <pc:chgData name="Joel Sutton" userId="1e63f7443f7518ef" providerId="LiveId" clId="{584A7684-4D77-422D-8FCF-3F1F98FAD4A9}" dt="2020-02-16T06:03:08.847" v="1278" actId="47"/>
        <pc:sldMkLst>
          <pc:docMk/>
          <pc:sldMk cId="2835775862" sldId="274"/>
        </pc:sldMkLst>
        <pc:spChg chg="mod">
          <ac:chgData name="Joel Sutton" userId="1e63f7443f7518ef" providerId="LiveId" clId="{584A7684-4D77-422D-8FCF-3F1F98FAD4A9}" dt="2020-02-16T06:03:03.745" v="1277" actId="403"/>
          <ac:spMkLst>
            <pc:docMk/>
            <pc:sldMk cId="2835775862" sldId="274"/>
            <ac:spMk id="19" creationId="{42D00DFC-539A-4585-9D71-1E761CA3788E}"/>
          </ac:spMkLst>
        </pc:spChg>
      </pc:sldChg>
      <pc:sldChg chg="modSp">
        <pc:chgData name="Joel Sutton" userId="1e63f7443f7518ef" providerId="LiveId" clId="{584A7684-4D77-422D-8FCF-3F1F98FAD4A9}" dt="2020-02-16T04:38:46.880" v="149" actId="20577"/>
        <pc:sldMkLst>
          <pc:docMk/>
          <pc:sldMk cId="763119841" sldId="294"/>
        </pc:sldMkLst>
        <pc:spChg chg="mod">
          <ac:chgData name="Joel Sutton" userId="1e63f7443f7518ef" providerId="LiveId" clId="{584A7684-4D77-422D-8FCF-3F1F98FAD4A9}" dt="2020-02-16T04:38:46.880" v="149" actId="20577"/>
          <ac:spMkLst>
            <pc:docMk/>
            <pc:sldMk cId="763119841" sldId="294"/>
            <ac:spMk id="2" creationId="{00000000-0000-0000-0000-000000000000}"/>
          </ac:spMkLst>
        </pc:spChg>
      </pc:sldChg>
      <pc:sldChg chg="addSp delSp modSp modNotesTx">
        <pc:chgData name="Joel Sutton" userId="1e63f7443f7518ef" providerId="LiveId" clId="{584A7684-4D77-422D-8FCF-3F1F98FAD4A9}" dt="2020-02-16T05:17:09.551" v="639" actId="5793"/>
        <pc:sldMkLst>
          <pc:docMk/>
          <pc:sldMk cId="2948558535" sldId="297"/>
        </pc:sldMkLst>
        <pc:spChg chg="mod">
          <ac:chgData name="Joel Sutton" userId="1e63f7443f7518ef" providerId="LiveId" clId="{584A7684-4D77-422D-8FCF-3F1F98FAD4A9}" dt="2020-02-16T05:16:19.122" v="624" actId="207"/>
          <ac:spMkLst>
            <pc:docMk/>
            <pc:sldMk cId="2948558535" sldId="297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16:23.185" v="625" actId="14100"/>
          <ac:spMkLst>
            <pc:docMk/>
            <pc:sldMk cId="2948558535" sldId="297"/>
            <ac:spMk id="3" creationId="{284EB7B7-1509-4036-BA44-D4FB26AC2750}"/>
          </ac:spMkLst>
        </pc:spChg>
        <pc:picChg chg="add del">
          <ac:chgData name="Joel Sutton" userId="1e63f7443f7518ef" providerId="LiveId" clId="{584A7684-4D77-422D-8FCF-3F1F98FAD4A9}" dt="2020-02-16T05:15:59.276" v="619"/>
          <ac:picMkLst>
            <pc:docMk/>
            <pc:sldMk cId="2948558535" sldId="297"/>
            <ac:picMk id="4" creationId="{27C0D28A-53E3-45DD-938A-C034028F63B1}"/>
          </ac:picMkLst>
        </pc:picChg>
      </pc:sldChg>
      <pc:sldChg chg="modSp">
        <pc:chgData name="Joel Sutton" userId="1e63f7443f7518ef" providerId="LiveId" clId="{584A7684-4D77-422D-8FCF-3F1F98FAD4A9}" dt="2020-02-16T05:18:01.162" v="642" actId="14100"/>
        <pc:sldMkLst>
          <pc:docMk/>
          <pc:sldMk cId="2030979678" sldId="304"/>
        </pc:sldMkLst>
        <pc:spChg chg="mod">
          <ac:chgData name="Joel Sutton" userId="1e63f7443f7518ef" providerId="LiveId" clId="{584A7684-4D77-422D-8FCF-3F1F98FAD4A9}" dt="2020-02-16T05:16:40.898" v="627" actId="27636"/>
          <ac:spMkLst>
            <pc:docMk/>
            <pc:sldMk cId="2030979678" sldId="304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18:01.162" v="642" actId="14100"/>
          <ac:spMkLst>
            <pc:docMk/>
            <pc:sldMk cId="2030979678" sldId="304"/>
            <ac:spMk id="3" creationId="{284EB7B7-1509-4036-BA44-D4FB26AC2750}"/>
          </ac:spMkLst>
        </pc:spChg>
      </pc:sldChg>
      <pc:sldChg chg="addSp modSp modAnim modNotesTx">
        <pc:chgData name="Joel Sutton" userId="1e63f7443f7518ef" providerId="LiveId" clId="{584A7684-4D77-422D-8FCF-3F1F98FAD4A9}" dt="2020-02-16T05:24:07.978" v="683" actId="1076"/>
        <pc:sldMkLst>
          <pc:docMk/>
          <pc:sldMk cId="1856080659" sldId="305"/>
        </pc:sldMkLst>
        <pc:spChg chg="mod">
          <ac:chgData name="Joel Sutton" userId="1e63f7443f7518ef" providerId="LiveId" clId="{584A7684-4D77-422D-8FCF-3F1F98FAD4A9}" dt="2020-02-16T05:16:44.611" v="629" actId="27636"/>
          <ac:spMkLst>
            <pc:docMk/>
            <pc:sldMk cId="1856080659" sldId="305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17:56.963" v="641" actId="14100"/>
          <ac:spMkLst>
            <pc:docMk/>
            <pc:sldMk cId="1856080659" sldId="305"/>
            <ac:spMk id="3" creationId="{284EB7B7-1509-4036-BA44-D4FB26AC2750}"/>
          </ac:spMkLst>
        </pc:spChg>
        <pc:picChg chg="add mod">
          <ac:chgData name="Joel Sutton" userId="1e63f7443f7518ef" providerId="LiveId" clId="{584A7684-4D77-422D-8FCF-3F1F98FAD4A9}" dt="2020-02-16T05:24:07.978" v="683" actId="1076"/>
          <ac:picMkLst>
            <pc:docMk/>
            <pc:sldMk cId="1856080659" sldId="305"/>
            <ac:picMk id="4" creationId="{7983BF51-A75D-47B9-A7F4-E7AB47B0067D}"/>
          </ac:picMkLst>
        </pc:picChg>
      </pc:sldChg>
      <pc:sldChg chg="addSp delSp modSp modAnim modNotesTx">
        <pc:chgData name="Joel Sutton" userId="1e63f7443f7518ef" providerId="LiveId" clId="{584A7684-4D77-422D-8FCF-3F1F98FAD4A9}" dt="2020-02-16T05:40:27.111" v="694"/>
        <pc:sldMkLst>
          <pc:docMk/>
          <pc:sldMk cId="1114506064" sldId="306"/>
        </pc:sldMkLst>
        <pc:spChg chg="mod">
          <ac:chgData name="Joel Sutton" userId="1e63f7443f7518ef" providerId="LiveId" clId="{584A7684-4D77-422D-8FCF-3F1F98FAD4A9}" dt="2020-02-16T05:16:47.273" v="631" actId="27636"/>
          <ac:spMkLst>
            <pc:docMk/>
            <pc:sldMk cId="1114506064" sldId="306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17:52.645" v="640" actId="14100"/>
          <ac:spMkLst>
            <pc:docMk/>
            <pc:sldMk cId="1114506064" sldId="306"/>
            <ac:spMk id="3" creationId="{284EB7B7-1509-4036-BA44-D4FB26AC2750}"/>
          </ac:spMkLst>
        </pc:spChg>
        <pc:picChg chg="add del mod">
          <ac:chgData name="Joel Sutton" userId="1e63f7443f7518ef" providerId="LiveId" clId="{584A7684-4D77-422D-8FCF-3F1F98FAD4A9}" dt="2020-02-16T05:40:27.111" v="694"/>
          <ac:picMkLst>
            <pc:docMk/>
            <pc:sldMk cId="1114506064" sldId="306"/>
            <ac:picMk id="4" creationId="{1638796D-CEEF-4E71-8229-A7A92F1DB7F5}"/>
          </ac:picMkLst>
        </pc:picChg>
      </pc:sldChg>
      <pc:sldChg chg="modSp">
        <pc:chgData name="Joel Sutton" userId="1e63f7443f7518ef" providerId="LiveId" clId="{584A7684-4D77-422D-8FCF-3F1F98FAD4A9}" dt="2020-02-16T05:36:41.432" v="685" actId="14100"/>
        <pc:sldMkLst>
          <pc:docMk/>
          <pc:sldMk cId="3486173832" sldId="307"/>
        </pc:sldMkLst>
        <pc:spChg chg="mod">
          <ac:chgData name="Joel Sutton" userId="1e63f7443f7518ef" providerId="LiveId" clId="{584A7684-4D77-422D-8FCF-3F1F98FAD4A9}" dt="2020-02-16T05:16:49.958" v="633" actId="27636"/>
          <ac:spMkLst>
            <pc:docMk/>
            <pc:sldMk cId="3486173832" sldId="307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36:41.432" v="685" actId="14100"/>
          <ac:spMkLst>
            <pc:docMk/>
            <pc:sldMk cId="3486173832" sldId="307"/>
            <ac:spMk id="3" creationId="{284EB7B7-1509-4036-BA44-D4FB26AC2750}"/>
          </ac:spMkLst>
        </pc:spChg>
      </pc:sldChg>
      <pc:sldChg chg="modSp">
        <pc:chgData name="Joel Sutton" userId="1e63f7443f7518ef" providerId="LiveId" clId="{584A7684-4D77-422D-8FCF-3F1F98FAD4A9}" dt="2020-02-16T05:36:58.686" v="686" actId="14100"/>
        <pc:sldMkLst>
          <pc:docMk/>
          <pc:sldMk cId="1102025690" sldId="309"/>
        </pc:sldMkLst>
        <pc:spChg chg="mod">
          <ac:chgData name="Joel Sutton" userId="1e63f7443f7518ef" providerId="LiveId" clId="{584A7684-4D77-422D-8FCF-3F1F98FAD4A9}" dt="2020-02-16T05:16:52.650" v="635" actId="27636"/>
          <ac:spMkLst>
            <pc:docMk/>
            <pc:sldMk cId="1102025690" sldId="309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36:58.686" v="686" actId="14100"/>
          <ac:spMkLst>
            <pc:docMk/>
            <pc:sldMk cId="1102025690" sldId="309"/>
            <ac:spMk id="3" creationId="{284EB7B7-1509-4036-BA44-D4FB26AC2750}"/>
          </ac:spMkLst>
        </pc:spChg>
      </pc:sldChg>
      <pc:sldChg chg="modSp">
        <pc:chgData name="Joel Sutton" userId="1e63f7443f7518ef" providerId="LiveId" clId="{584A7684-4D77-422D-8FCF-3F1F98FAD4A9}" dt="2020-02-16T05:37:04.095" v="687" actId="14100"/>
        <pc:sldMkLst>
          <pc:docMk/>
          <pc:sldMk cId="1694522431" sldId="310"/>
        </pc:sldMkLst>
        <pc:spChg chg="mod">
          <ac:chgData name="Joel Sutton" userId="1e63f7443f7518ef" providerId="LiveId" clId="{584A7684-4D77-422D-8FCF-3F1F98FAD4A9}" dt="2020-02-16T05:16:55.684" v="637" actId="27636"/>
          <ac:spMkLst>
            <pc:docMk/>
            <pc:sldMk cId="1694522431" sldId="310"/>
            <ac:spMk id="2" creationId="{DD2C039B-514A-4429-B1B9-60DE58D631D4}"/>
          </ac:spMkLst>
        </pc:spChg>
        <pc:spChg chg="mod">
          <ac:chgData name="Joel Sutton" userId="1e63f7443f7518ef" providerId="LiveId" clId="{584A7684-4D77-422D-8FCF-3F1F98FAD4A9}" dt="2020-02-16T05:37:04.095" v="687" actId="14100"/>
          <ac:spMkLst>
            <pc:docMk/>
            <pc:sldMk cId="1694522431" sldId="310"/>
            <ac:spMk id="3" creationId="{284EB7B7-1509-4036-BA44-D4FB26AC2750}"/>
          </ac:spMkLst>
        </pc:spChg>
      </pc:sldChg>
      <pc:sldChg chg="modSp">
        <pc:chgData name="Joel Sutton" userId="1e63f7443f7518ef" providerId="LiveId" clId="{584A7684-4D77-422D-8FCF-3F1F98FAD4A9}" dt="2020-02-16T05:45:37.546" v="758" actId="20577"/>
        <pc:sldMkLst>
          <pc:docMk/>
          <pc:sldMk cId="4167541181" sldId="312"/>
        </pc:sldMkLst>
        <pc:spChg chg="mod">
          <ac:chgData name="Joel Sutton" userId="1e63f7443f7518ef" providerId="LiveId" clId="{584A7684-4D77-422D-8FCF-3F1F98FAD4A9}" dt="2020-02-16T05:45:37.546" v="758" actId="20577"/>
          <ac:spMkLst>
            <pc:docMk/>
            <pc:sldMk cId="4167541181" sldId="312"/>
            <ac:spMk id="2" creationId="{DD2C039B-514A-4429-B1B9-60DE58D631D4}"/>
          </ac:spMkLst>
        </pc:spChg>
      </pc:sldChg>
      <pc:sldChg chg="modSp">
        <pc:chgData name="Joel Sutton" userId="1e63f7443f7518ef" providerId="LiveId" clId="{584A7684-4D77-422D-8FCF-3F1F98FAD4A9}" dt="2020-02-16T05:45:44.067" v="759"/>
        <pc:sldMkLst>
          <pc:docMk/>
          <pc:sldMk cId="3290883968" sldId="314"/>
        </pc:sldMkLst>
        <pc:spChg chg="mod">
          <ac:chgData name="Joel Sutton" userId="1e63f7443f7518ef" providerId="LiveId" clId="{584A7684-4D77-422D-8FCF-3F1F98FAD4A9}" dt="2020-02-16T05:45:44.067" v="759"/>
          <ac:spMkLst>
            <pc:docMk/>
            <pc:sldMk cId="3290883968" sldId="314"/>
            <ac:spMk id="2" creationId="{DD2C039B-514A-4429-B1B9-60DE58D631D4}"/>
          </ac:spMkLst>
        </pc:spChg>
      </pc:sldChg>
      <pc:sldChg chg="modSp">
        <pc:chgData name="Joel Sutton" userId="1e63f7443f7518ef" providerId="LiveId" clId="{584A7684-4D77-422D-8FCF-3F1F98FAD4A9}" dt="2020-02-16T05:45:47.674" v="760"/>
        <pc:sldMkLst>
          <pc:docMk/>
          <pc:sldMk cId="3863304401" sldId="315"/>
        </pc:sldMkLst>
        <pc:spChg chg="mod">
          <ac:chgData name="Joel Sutton" userId="1e63f7443f7518ef" providerId="LiveId" clId="{584A7684-4D77-422D-8FCF-3F1F98FAD4A9}" dt="2020-02-16T05:45:47.674" v="760"/>
          <ac:spMkLst>
            <pc:docMk/>
            <pc:sldMk cId="3863304401" sldId="315"/>
            <ac:spMk id="2" creationId="{DD2C039B-514A-4429-B1B9-60DE58D631D4}"/>
          </ac:spMkLst>
        </pc:spChg>
      </pc:sldChg>
      <pc:sldChg chg="modSp modNotesTx">
        <pc:chgData name="Joel Sutton" userId="1e63f7443f7518ef" providerId="LiveId" clId="{584A7684-4D77-422D-8FCF-3F1F98FAD4A9}" dt="2020-02-16T05:55:22.841" v="889" actId="20577"/>
        <pc:sldMkLst>
          <pc:docMk/>
          <pc:sldMk cId="1247384020" sldId="316"/>
        </pc:sldMkLst>
        <pc:spChg chg="mod">
          <ac:chgData name="Joel Sutton" userId="1e63f7443f7518ef" providerId="LiveId" clId="{584A7684-4D77-422D-8FCF-3F1F98FAD4A9}" dt="2020-02-16T05:45:51.102" v="761"/>
          <ac:spMkLst>
            <pc:docMk/>
            <pc:sldMk cId="1247384020" sldId="316"/>
            <ac:spMk id="2" creationId="{DD2C039B-514A-4429-B1B9-60DE58D631D4}"/>
          </ac:spMkLst>
        </pc:spChg>
      </pc:sldChg>
      <pc:sldChg chg="modSp">
        <pc:chgData name="Joel Sutton" userId="1e63f7443f7518ef" providerId="LiveId" clId="{584A7684-4D77-422D-8FCF-3F1F98FAD4A9}" dt="2020-02-16T05:45:53.933" v="762"/>
        <pc:sldMkLst>
          <pc:docMk/>
          <pc:sldMk cId="2631313702" sldId="317"/>
        </pc:sldMkLst>
        <pc:spChg chg="mod">
          <ac:chgData name="Joel Sutton" userId="1e63f7443f7518ef" providerId="LiveId" clId="{584A7684-4D77-422D-8FCF-3F1F98FAD4A9}" dt="2020-02-16T05:45:53.933" v="762"/>
          <ac:spMkLst>
            <pc:docMk/>
            <pc:sldMk cId="2631313702" sldId="317"/>
            <ac:spMk id="2" creationId="{DD2C039B-514A-4429-B1B9-60DE58D631D4}"/>
          </ac:spMkLst>
        </pc:spChg>
      </pc:sldChg>
      <pc:sldChg chg="addSp delSp modSp">
        <pc:chgData name="Joel Sutton" userId="1e63f7443f7518ef" providerId="LiveId" clId="{584A7684-4D77-422D-8FCF-3F1F98FAD4A9}" dt="2020-02-16T05:45:29.930" v="750" actId="207"/>
        <pc:sldMkLst>
          <pc:docMk/>
          <pc:sldMk cId="1055671495" sldId="334"/>
        </pc:sldMkLst>
        <pc:spChg chg="mod ord">
          <ac:chgData name="Joel Sutton" userId="1e63f7443f7518ef" providerId="LiveId" clId="{584A7684-4D77-422D-8FCF-3F1F98FAD4A9}" dt="2020-02-16T05:45:29.930" v="750" actId="207"/>
          <ac:spMkLst>
            <pc:docMk/>
            <pc:sldMk cId="1055671495" sldId="334"/>
            <ac:spMk id="2" creationId="{10097198-6C69-4892-A099-D8F8A898D22C}"/>
          </ac:spMkLst>
        </pc:spChg>
        <pc:spChg chg="del">
          <ac:chgData name="Joel Sutton" userId="1e63f7443f7518ef" providerId="LiveId" clId="{584A7684-4D77-422D-8FCF-3F1F98FAD4A9}" dt="2020-02-16T05:45:19.416" v="748" actId="26606"/>
          <ac:spMkLst>
            <pc:docMk/>
            <pc:sldMk cId="1055671495" sldId="334"/>
            <ac:spMk id="15" creationId="{C475749F-F487-4EFB-ABC7-C1359590EB76}"/>
          </ac:spMkLst>
        </pc:spChg>
        <pc:spChg chg="add">
          <ac:chgData name="Joel Sutton" userId="1e63f7443f7518ef" providerId="LiveId" clId="{584A7684-4D77-422D-8FCF-3F1F98FAD4A9}" dt="2020-02-16T05:45:19.416" v="748" actId="26606"/>
          <ac:spMkLst>
            <pc:docMk/>
            <pc:sldMk cId="1055671495" sldId="334"/>
            <ac:spMk id="20" creationId="{87CC2527-562A-4F69-B487-4371E5B243E7}"/>
          </ac:spMkLst>
        </pc:spChg>
        <pc:picChg chg="add mod">
          <ac:chgData name="Joel Sutton" userId="1e63f7443f7518ef" providerId="LiveId" clId="{584A7684-4D77-422D-8FCF-3F1F98FAD4A9}" dt="2020-02-16T05:45:19.416" v="748" actId="26606"/>
          <ac:picMkLst>
            <pc:docMk/>
            <pc:sldMk cId="1055671495" sldId="334"/>
            <ac:picMk id="3" creationId="{0C8081C3-6B31-4AAD-ACD0-9CA0DBB71287}"/>
          </ac:picMkLst>
        </pc:picChg>
        <pc:cxnChg chg="add">
          <ac:chgData name="Joel Sutton" userId="1e63f7443f7518ef" providerId="LiveId" clId="{584A7684-4D77-422D-8FCF-3F1F98FAD4A9}" dt="2020-02-16T05:45:19.416" v="748" actId="26606"/>
          <ac:cxnSpMkLst>
            <pc:docMk/>
            <pc:sldMk cId="1055671495" sldId="334"/>
            <ac:cxnSpMk id="22" creationId="{BCDAEC91-5BCE-4B55-9CC0-43EF94CB734B}"/>
          </ac:cxnSpMkLst>
        </pc:cxnChg>
      </pc:sldChg>
      <pc:sldChg chg="modSp">
        <pc:chgData name="Joel Sutton" userId="1e63f7443f7518ef" providerId="LiveId" clId="{584A7684-4D77-422D-8FCF-3F1F98FAD4A9}" dt="2020-02-16T05:56:05.307" v="897" actId="20577"/>
        <pc:sldMkLst>
          <pc:docMk/>
          <pc:sldMk cId="3694339982" sldId="336"/>
        </pc:sldMkLst>
        <pc:spChg chg="mod">
          <ac:chgData name="Joel Sutton" userId="1e63f7443f7518ef" providerId="LiveId" clId="{584A7684-4D77-422D-8FCF-3F1F98FAD4A9}" dt="2020-02-16T05:56:05.307" v="897" actId="20577"/>
          <ac:spMkLst>
            <pc:docMk/>
            <pc:sldMk cId="3694339982" sldId="336"/>
            <ac:spMk id="2" creationId="{00000000-0000-0000-0000-000000000000}"/>
          </ac:spMkLst>
        </pc:spChg>
      </pc:sldChg>
      <pc:sldChg chg="modSp ord">
        <pc:chgData name="Joel Sutton" userId="1e63f7443f7518ef" providerId="LiveId" clId="{584A7684-4D77-422D-8FCF-3F1F98FAD4A9}" dt="2020-02-16T06:02:44.019" v="1269" actId="113"/>
        <pc:sldMkLst>
          <pc:docMk/>
          <pc:sldMk cId="2374482503" sldId="337"/>
        </pc:sldMkLst>
        <pc:spChg chg="mod">
          <ac:chgData name="Joel Sutton" userId="1e63f7443f7518ef" providerId="LiveId" clId="{584A7684-4D77-422D-8FCF-3F1F98FAD4A9}" dt="2020-02-16T06:02:44.019" v="1269" actId="113"/>
          <ac:spMkLst>
            <pc:docMk/>
            <pc:sldMk cId="2374482503" sldId="337"/>
            <ac:spMk id="3" creationId="{808229CE-1CEC-44A8-9046-68369444CDC6}"/>
          </ac:spMkLst>
        </pc:spChg>
      </pc:sldChg>
      <pc:sldChg chg="delSp modSp del setBg">
        <pc:chgData name="Joel Sutton" userId="1e63f7443f7518ef" providerId="LiveId" clId="{584A7684-4D77-422D-8FCF-3F1F98FAD4A9}" dt="2020-02-16T05:12:59.648" v="589" actId="47"/>
        <pc:sldMkLst>
          <pc:docMk/>
          <pc:sldMk cId="2482814441" sldId="339"/>
        </pc:sldMkLst>
        <pc:spChg chg="mod">
          <ac:chgData name="Joel Sutton" userId="1e63f7443f7518ef" providerId="LiveId" clId="{584A7684-4D77-422D-8FCF-3F1F98FAD4A9}" dt="2020-02-16T05:12:43.713" v="584" actId="21"/>
          <ac:spMkLst>
            <pc:docMk/>
            <pc:sldMk cId="2482814441" sldId="339"/>
            <ac:spMk id="2" creationId="{1A71CC4B-DF4E-4D96-B70B-DC8391F07B23}"/>
          </ac:spMkLst>
        </pc:spChg>
        <pc:picChg chg="del">
          <ac:chgData name="Joel Sutton" userId="1e63f7443f7518ef" providerId="LiveId" clId="{584A7684-4D77-422D-8FCF-3F1F98FAD4A9}" dt="2020-02-16T05:12:11.603" v="578" actId="478"/>
          <ac:picMkLst>
            <pc:docMk/>
            <pc:sldMk cId="2482814441" sldId="339"/>
            <ac:picMk id="4" creationId="{F83EDAE5-771D-4EC7-8D9A-9756D1F15E6E}"/>
          </ac:picMkLst>
        </pc:picChg>
      </pc:sldChg>
      <pc:sldChg chg="modSp modAnim">
        <pc:chgData name="Joel Sutton" userId="1e63f7443f7518ef" providerId="LiveId" clId="{584A7684-4D77-422D-8FCF-3F1F98FAD4A9}" dt="2020-02-16T05:01:02.638" v="353" actId="207"/>
        <pc:sldMkLst>
          <pc:docMk/>
          <pc:sldMk cId="1024874724" sldId="340"/>
        </pc:sldMkLst>
        <pc:spChg chg="mod">
          <ac:chgData name="Joel Sutton" userId="1e63f7443f7518ef" providerId="LiveId" clId="{584A7684-4D77-422D-8FCF-3F1F98FAD4A9}" dt="2020-02-16T05:00:58.053" v="352" actId="207"/>
          <ac:spMkLst>
            <pc:docMk/>
            <pc:sldMk cId="1024874724" sldId="340"/>
            <ac:spMk id="2" creationId="{64EB8574-2C84-46B4-948F-90B05BBDFC59}"/>
          </ac:spMkLst>
        </pc:spChg>
        <pc:spChg chg="mod">
          <ac:chgData name="Joel Sutton" userId="1e63f7443f7518ef" providerId="LiveId" clId="{584A7684-4D77-422D-8FCF-3F1F98FAD4A9}" dt="2020-02-16T05:01:02.638" v="353" actId="207"/>
          <ac:spMkLst>
            <pc:docMk/>
            <pc:sldMk cId="1024874724" sldId="340"/>
            <ac:spMk id="3" creationId="{33513759-136C-4EFA-919B-D060F1DF6EEC}"/>
          </ac:spMkLst>
        </pc:spChg>
      </pc:sldChg>
      <pc:sldChg chg="addSp delSp modSp add mod ord setBg modNotesTx">
        <pc:chgData name="Joel Sutton" userId="1e63f7443f7518ef" providerId="LiveId" clId="{584A7684-4D77-422D-8FCF-3F1F98FAD4A9}" dt="2020-02-16T05:08:29.858" v="569" actId="20577"/>
        <pc:sldMkLst>
          <pc:docMk/>
          <pc:sldMk cId="2317832102" sldId="341"/>
        </pc:sldMkLst>
        <pc:spChg chg="mod">
          <ac:chgData name="Joel Sutton" userId="1e63f7443f7518ef" providerId="LiveId" clId="{584A7684-4D77-422D-8FCF-3F1F98FAD4A9}" dt="2020-02-16T05:01:09.954" v="356" actId="403"/>
          <ac:spMkLst>
            <pc:docMk/>
            <pc:sldMk cId="2317832102" sldId="341"/>
            <ac:spMk id="2" creationId="{22E12A56-B834-42B8-8A7D-BD94EB09C717}"/>
          </ac:spMkLst>
        </pc:spChg>
        <pc:spChg chg="del">
          <ac:chgData name="Joel Sutton" userId="1e63f7443f7518ef" providerId="LiveId" clId="{584A7684-4D77-422D-8FCF-3F1F98FAD4A9}" dt="2020-02-16T04:43:45.030" v="150"/>
          <ac:spMkLst>
            <pc:docMk/>
            <pc:sldMk cId="2317832102" sldId="341"/>
            <ac:spMk id="3" creationId="{2B1FE70B-47EA-4A12-80B1-5844B0602AF0}"/>
          </ac:spMkLst>
        </pc:spChg>
        <pc:spChg chg="add">
          <ac:chgData name="Joel Sutton" userId="1e63f7443f7518ef" providerId="LiveId" clId="{584A7684-4D77-422D-8FCF-3F1F98FAD4A9}" dt="2020-02-16T04:43:54.456" v="154" actId="26606"/>
          <ac:spMkLst>
            <pc:docMk/>
            <pc:sldMk cId="2317832102" sldId="341"/>
            <ac:spMk id="10" creationId="{71FC7D98-7B8B-402A-90FC-F027482F2142}"/>
          </ac:spMkLst>
        </pc:spChg>
        <pc:spChg chg="add">
          <ac:chgData name="Joel Sutton" userId="1e63f7443f7518ef" providerId="LiveId" clId="{584A7684-4D77-422D-8FCF-3F1F98FAD4A9}" dt="2020-02-16T04:43:54.456" v="154" actId="26606"/>
          <ac:spMkLst>
            <pc:docMk/>
            <pc:sldMk cId="2317832102" sldId="341"/>
            <ac:spMk id="12" creationId="{AD7356EA-285B-4E5D-8FEC-104659A4FD2C}"/>
          </ac:spMkLst>
        </pc:spChg>
        <pc:picChg chg="add mod">
          <ac:chgData name="Joel Sutton" userId="1e63f7443f7518ef" providerId="LiveId" clId="{584A7684-4D77-422D-8FCF-3F1F98FAD4A9}" dt="2020-02-16T04:43:54.456" v="154" actId="26606"/>
          <ac:picMkLst>
            <pc:docMk/>
            <pc:sldMk cId="2317832102" sldId="341"/>
            <ac:picMk id="5" creationId="{A4A741F1-8B1B-4FAC-B17C-B658E26BB736}"/>
          </ac:picMkLst>
        </pc:picChg>
      </pc:sldChg>
      <pc:sldChg chg="addSp delSp modSp add ord">
        <pc:chgData name="Joel Sutton" userId="1e63f7443f7518ef" providerId="LiveId" clId="{584A7684-4D77-422D-8FCF-3F1F98FAD4A9}" dt="2020-02-16T05:02:48.852" v="360" actId="20577"/>
        <pc:sldMkLst>
          <pc:docMk/>
          <pc:sldMk cId="2984572196" sldId="342"/>
        </pc:sldMkLst>
        <pc:spChg chg="mod">
          <ac:chgData name="Joel Sutton" userId="1e63f7443f7518ef" providerId="LiveId" clId="{584A7684-4D77-422D-8FCF-3F1F98FAD4A9}" dt="2020-02-16T05:02:48.852" v="360" actId="20577"/>
          <ac:spMkLst>
            <pc:docMk/>
            <pc:sldMk cId="2984572196" sldId="342"/>
            <ac:spMk id="2" creationId="{8E25C848-34D2-4469-8E22-704458929DAF}"/>
          </ac:spMkLst>
        </pc:spChg>
        <pc:spChg chg="mod">
          <ac:chgData name="Joel Sutton" userId="1e63f7443f7518ef" providerId="LiveId" clId="{584A7684-4D77-422D-8FCF-3F1F98FAD4A9}" dt="2020-02-16T05:00:09.760" v="341" actId="27636"/>
          <ac:spMkLst>
            <pc:docMk/>
            <pc:sldMk cId="2984572196" sldId="342"/>
            <ac:spMk id="3" creationId="{5652B15F-FBD8-4BA2-9586-89D86CBD6159}"/>
          </ac:spMkLst>
        </pc:spChg>
        <pc:spChg chg="add del">
          <ac:chgData name="Joel Sutton" userId="1e63f7443f7518ef" providerId="LiveId" clId="{584A7684-4D77-422D-8FCF-3F1F98FAD4A9}" dt="2020-02-16T04:55:50.586" v="329"/>
          <ac:spMkLst>
            <pc:docMk/>
            <pc:sldMk cId="2984572196" sldId="342"/>
            <ac:spMk id="4" creationId="{607F4204-763E-4E2D-A87D-F36E7377543C}"/>
          </ac:spMkLst>
        </pc:spChg>
      </pc:sldChg>
      <pc:sldChg chg="addSp modSp add mod setBg">
        <pc:chgData name="Joel Sutton" userId="1e63f7443f7518ef" providerId="LiveId" clId="{584A7684-4D77-422D-8FCF-3F1F98FAD4A9}" dt="2020-02-16T05:07:00.501" v="405" actId="27636"/>
        <pc:sldMkLst>
          <pc:docMk/>
          <pc:sldMk cId="2072002778" sldId="343"/>
        </pc:sldMkLst>
        <pc:spChg chg="mod">
          <ac:chgData name="Joel Sutton" userId="1e63f7443f7518ef" providerId="LiveId" clId="{584A7684-4D77-422D-8FCF-3F1F98FAD4A9}" dt="2020-02-16T05:06:50.745" v="399" actId="122"/>
          <ac:spMkLst>
            <pc:docMk/>
            <pc:sldMk cId="2072002778" sldId="343"/>
            <ac:spMk id="2" creationId="{F99C37FB-CF97-4C20-A490-3506575DA299}"/>
          </ac:spMkLst>
        </pc:spChg>
        <pc:spChg chg="mod">
          <ac:chgData name="Joel Sutton" userId="1e63f7443f7518ef" providerId="LiveId" clId="{584A7684-4D77-422D-8FCF-3F1F98FAD4A9}" dt="2020-02-16T05:07:00.501" v="405" actId="27636"/>
          <ac:spMkLst>
            <pc:docMk/>
            <pc:sldMk cId="2072002778" sldId="343"/>
            <ac:spMk id="3" creationId="{2A901AD5-A51D-4075-83CB-7A4B5697DBA9}"/>
          </ac:spMkLst>
        </pc:spChg>
        <pc:picChg chg="add mod">
          <ac:chgData name="Joel Sutton" userId="1e63f7443f7518ef" providerId="LiveId" clId="{584A7684-4D77-422D-8FCF-3F1F98FAD4A9}" dt="2020-02-16T05:06:27.600" v="390" actId="26606"/>
          <ac:picMkLst>
            <pc:docMk/>
            <pc:sldMk cId="2072002778" sldId="343"/>
            <ac:picMk id="1026" creationId="{EAD0E7B3-07ED-4DCA-9842-1614F7D3291E}"/>
          </ac:picMkLst>
        </pc:picChg>
      </pc:sldChg>
      <pc:sldChg chg="delSp add setBg delDesignElem">
        <pc:chgData name="Joel Sutton" userId="1e63f7443f7518ef" providerId="LiveId" clId="{584A7684-4D77-422D-8FCF-3F1F98FAD4A9}" dt="2020-02-16T05:07:13.215" v="407"/>
        <pc:sldMkLst>
          <pc:docMk/>
          <pc:sldMk cId="2048083515" sldId="344"/>
        </pc:sldMkLst>
        <pc:spChg chg="del">
          <ac:chgData name="Joel Sutton" userId="1e63f7443f7518ef" providerId="LiveId" clId="{584A7684-4D77-422D-8FCF-3F1F98FAD4A9}" dt="2020-02-16T05:07:13.215" v="407"/>
          <ac:spMkLst>
            <pc:docMk/>
            <pc:sldMk cId="2048083515" sldId="344"/>
            <ac:spMk id="10" creationId="{71FC7D98-7B8B-402A-90FC-F027482F2142}"/>
          </ac:spMkLst>
        </pc:spChg>
        <pc:spChg chg="del">
          <ac:chgData name="Joel Sutton" userId="1e63f7443f7518ef" providerId="LiveId" clId="{584A7684-4D77-422D-8FCF-3F1F98FAD4A9}" dt="2020-02-16T05:07:13.215" v="407"/>
          <ac:spMkLst>
            <pc:docMk/>
            <pc:sldMk cId="2048083515" sldId="344"/>
            <ac:spMk id="12" creationId="{AD7356EA-285B-4E5D-8FEC-104659A4FD2C}"/>
          </ac:spMkLst>
        </pc:spChg>
      </pc:sldChg>
      <pc:sldChg chg="addSp delSp add del setBg delDesignElem">
        <pc:chgData name="Joel Sutton" userId="1e63f7443f7518ef" providerId="LiveId" clId="{584A7684-4D77-422D-8FCF-3F1F98FAD4A9}" dt="2020-02-16T05:04:02.868" v="364"/>
        <pc:sldMkLst>
          <pc:docMk/>
          <pc:sldMk cId="2216397392" sldId="344"/>
        </pc:sldMkLst>
        <pc:spChg chg="add del">
          <ac:chgData name="Joel Sutton" userId="1e63f7443f7518ef" providerId="LiveId" clId="{584A7684-4D77-422D-8FCF-3F1F98FAD4A9}" dt="2020-02-16T05:04:02.868" v="364"/>
          <ac:spMkLst>
            <pc:docMk/>
            <pc:sldMk cId="2216397392" sldId="344"/>
            <ac:spMk id="10" creationId="{71FC7D98-7B8B-402A-90FC-F027482F2142}"/>
          </ac:spMkLst>
        </pc:spChg>
        <pc:spChg chg="add del">
          <ac:chgData name="Joel Sutton" userId="1e63f7443f7518ef" providerId="LiveId" clId="{584A7684-4D77-422D-8FCF-3F1F98FAD4A9}" dt="2020-02-16T05:04:02.868" v="364"/>
          <ac:spMkLst>
            <pc:docMk/>
            <pc:sldMk cId="2216397392" sldId="344"/>
            <ac:spMk id="12" creationId="{AD7356EA-285B-4E5D-8FEC-104659A4FD2C}"/>
          </ac:spMkLst>
        </pc:spChg>
      </pc:sldChg>
      <pc:sldChg chg="addSp delSp modSp add mod setBg">
        <pc:chgData name="Joel Sutton" userId="1e63f7443f7518ef" providerId="LiveId" clId="{584A7684-4D77-422D-8FCF-3F1F98FAD4A9}" dt="2020-02-16T05:41:31.860" v="746" actId="122"/>
        <pc:sldMkLst>
          <pc:docMk/>
          <pc:sldMk cId="3952189576" sldId="345"/>
        </pc:sldMkLst>
        <pc:spChg chg="mod">
          <ac:chgData name="Joel Sutton" userId="1e63f7443f7518ef" providerId="LiveId" clId="{584A7684-4D77-422D-8FCF-3F1F98FAD4A9}" dt="2020-02-16T05:41:31.860" v="746" actId="122"/>
          <ac:spMkLst>
            <pc:docMk/>
            <pc:sldMk cId="3952189576" sldId="345"/>
            <ac:spMk id="2" creationId="{6B574BE2-977D-4582-819B-FECB14BBA0E6}"/>
          </ac:spMkLst>
        </pc:spChg>
        <pc:spChg chg="del">
          <ac:chgData name="Joel Sutton" userId="1e63f7443f7518ef" providerId="LiveId" clId="{584A7684-4D77-422D-8FCF-3F1F98FAD4A9}" dt="2020-02-16T05:13:58.177" v="591" actId="478"/>
          <ac:spMkLst>
            <pc:docMk/>
            <pc:sldMk cId="3952189576" sldId="345"/>
            <ac:spMk id="3" creationId="{53F145BD-BFEC-4F80-BAF4-A7B3B9CCC29C}"/>
          </ac:spMkLst>
        </pc:spChg>
        <pc:spChg chg="add">
          <ac:chgData name="Joel Sutton" userId="1e63f7443f7518ef" providerId="LiveId" clId="{584A7684-4D77-422D-8FCF-3F1F98FAD4A9}" dt="2020-02-16T05:14:15.070" v="592" actId="26606"/>
          <ac:spMkLst>
            <pc:docMk/>
            <pc:sldMk cId="3952189576" sldId="345"/>
            <ac:spMk id="9" creationId="{5F18414D-1626-4996-AACB-23D3DE45B03B}"/>
          </ac:spMkLst>
        </pc:spChg>
        <pc:spChg chg="add">
          <ac:chgData name="Joel Sutton" userId="1e63f7443f7518ef" providerId="LiveId" clId="{584A7684-4D77-422D-8FCF-3F1F98FAD4A9}" dt="2020-02-16T05:14:15.070" v="592" actId="26606"/>
          <ac:spMkLst>
            <pc:docMk/>
            <pc:sldMk cId="3952189576" sldId="345"/>
            <ac:spMk id="11" creationId="{D84C2E9E-0B5D-4B5F-9A1F-70EBDCE39034}"/>
          </ac:spMkLst>
        </pc:spChg>
        <pc:picChg chg="add mod">
          <ac:chgData name="Joel Sutton" userId="1e63f7443f7518ef" providerId="LiveId" clId="{584A7684-4D77-422D-8FCF-3F1F98FAD4A9}" dt="2020-02-16T05:14:15.070" v="592" actId="26606"/>
          <ac:picMkLst>
            <pc:docMk/>
            <pc:sldMk cId="3952189576" sldId="345"/>
            <ac:picMk id="4" creationId="{C870FC2F-8D0A-4E51-8509-C1B1DA74F4DA}"/>
          </ac:picMkLst>
        </pc:picChg>
        <pc:cxnChg chg="add">
          <ac:chgData name="Joel Sutton" userId="1e63f7443f7518ef" providerId="LiveId" clId="{584A7684-4D77-422D-8FCF-3F1F98FAD4A9}" dt="2020-02-16T05:14:15.070" v="592" actId="26606"/>
          <ac:cxnSpMkLst>
            <pc:docMk/>
            <pc:sldMk cId="3952189576" sldId="345"/>
            <ac:cxnSpMk id="13" creationId="{07A9243D-8FC3-4B36-874B-55906B03F484}"/>
          </ac:cxnSpMkLst>
        </pc:cxnChg>
      </pc:sldChg>
      <pc:sldChg chg="addSp add modNotesTx">
        <pc:chgData name="Joel Sutton" userId="1e63f7443f7518ef" providerId="LiveId" clId="{584A7684-4D77-422D-8FCF-3F1F98FAD4A9}" dt="2020-02-16T05:40:49.271" v="729" actId="20577"/>
        <pc:sldMkLst>
          <pc:docMk/>
          <pc:sldMk cId="1424119760" sldId="346"/>
        </pc:sldMkLst>
        <pc:picChg chg="add">
          <ac:chgData name="Joel Sutton" userId="1e63f7443f7518ef" providerId="LiveId" clId="{584A7684-4D77-422D-8FCF-3F1F98FAD4A9}" dt="2020-02-16T05:40:32.032" v="696"/>
          <ac:picMkLst>
            <pc:docMk/>
            <pc:sldMk cId="1424119760" sldId="346"/>
            <ac:picMk id="4" creationId="{1D2701B4-9904-48AF-BF32-401403CDB538}"/>
          </ac:picMkLst>
        </pc:picChg>
      </pc:sldChg>
      <pc:sldChg chg="modSp add modNotesTx">
        <pc:chgData name="Joel Sutton" userId="1e63f7443f7518ef" providerId="LiveId" clId="{584A7684-4D77-422D-8FCF-3F1F98FAD4A9}" dt="2020-02-16T06:00:21.194" v="1055" actId="20577"/>
        <pc:sldMkLst>
          <pc:docMk/>
          <pc:sldMk cId="2378153782" sldId="347"/>
        </pc:sldMkLst>
        <pc:spChg chg="mod">
          <ac:chgData name="Joel Sutton" userId="1e63f7443f7518ef" providerId="LiveId" clId="{584A7684-4D77-422D-8FCF-3F1F98FAD4A9}" dt="2020-02-16T05:57:30.165" v="931" actId="20577"/>
          <ac:spMkLst>
            <pc:docMk/>
            <pc:sldMk cId="2378153782" sldId="347"/>
            <ac:spMk id="2" creationId="{F0DBAB7A-8DFB-4963-BCEA-8A2F872DB640}"/>
          </ac:spMkLst>
        </pc:spChg>
        <pc:spChg chg="mod">
          <ac:chgData name="Joel Sutton" userId="1e63f7443f7518ef" providerId="LiveId" clId="{584A7684-4D77-422D-8FCF-3F1F98FAD4A9}" dt="2020-02-16T05:59:51.344" v="1042" actId="21"/>
          <ac:spMkLst>
            <pc:docMk/>
            <pc:sldMk cId="2378153782" sldId="347"/>
            <ac:spMk id="3" creationId="{FA48DAD9-DB3E-4324-8758-75D6973D02D3}"/>
          </ac:spMkLst>
        </pc:spChg>
      </pc:sldChg>
      <pc:sldChg chg="modSp add modNotesTx">
        <pc:chgData name="Joel Sutton" userId="1e63f7443f7518ef" providerId="LiveId" clId="{584A7684-4D77-422D-8FCF-3F1F98FAD4A9}" dt="2020-02-16T06:02:15.415" v="1250" actId="20577"/>
        <pc:sldMkLst>
          <pc:docMk/>
          <pc:sldMk cId="1011730612" sldId="348"/>
        </pc:sldMkLst>
        <pc:spChg chg="mod">
          <ac:chgData name="Joel Sutton" userId="1e63f7443f7518ef" providerId="LiveId" clId="{584A7684-4D77-422D-8FCF-3F1F98FAD4A9}" dt="2020-02-16T06:02:15.415" v="1250" actId="20577"/>
          <ac:spMkLst>
            <pc:docMk/>
            <pc:sldMk cId="1011730612" sldId="348"/>
            <ac:spMk id="3" creationId="{FA48DAD9-DB3E-4324-8758-75D6973D02D3}"/>
          </ac:spMkLst>
        </pc:spChg>
      </pc:sldChg>
    </pc:docChg>
  </pc:docChgLst>
  <pc:docChgLst>
    <pc:chgData name="Joel Sutton" userId="1e63f7443f7518ef" providerId="LiveId" clId="{3763FC77-DA49-4997-BA89-6210E3BB9419}"/>
    <pc:docChg chg="custSel addSld delSld modSld">
      <pc:chgData name="Joel Sutton" userId="1e63f7443f7518ef" providerId="LiveId" clId="{3763FC77-DA49-4997-BA89-6210E3BB9419}" dt="2020-02-11T15:26:24.456" v="23"/>
      <pc:docMkLst>
        <pc:docMk/>
      </pc:docMkLst>
      <pc:sldChg chg="modSp">
        <pc:chgData name="Joel Sutton" userId="1e63f7443f7518ef" providerId="LiveId" clId="{3763FC77-DA49-4997-BA89-6210E3BB9419}" dt="2020-02-11T14:32:42.654" v="5" actId="207"/>
        <pc:sldMkLst>
          <pc:docMk/>
          <pc:sldMk cId="2551527977" sldId="259"/>
        </pc:sldMkLst>
        <pc:spChg chg="mod">
          <ac:chgData name="Joel Sutton" userId="1e63f7443f7518ef" providerId="LiveId" clId="{3763FC77-DA49-4997-BA89-6210E3BB9419}" dt="2020-02-11T14:32:42.654" v="5" actId="207"/>
          <ac:spMkLst>
            <pc:docMk/>
            <pc:sldMk cId="2551527977" sldId="259"/>
            <ac:spMk id="3" creationId="{51944AE4-0ABD-4DC4-82A1-E82221553150}"/>
          </ac:spMkLst>
        </pc:spChg>
      </pc:sldChg>
      <pc:sldChg chg="modSp">
        <pc:chgData name="Joel Sutton" userId="1e63f7443f7518ef" providerId="LiveId" clId="{3763FC77-DA49-4997-BA89-6210E3BB9419}" dt="2020-02-11T15:26:13.767" v="21" actId="20577"/>
        <pc:sldMkLst>
          <pc:docMk/>
          <pc:sldMk cId="763119841" sldId="294"/>
        </pc:sldMkLst>
        <pc:spChg chg="mod">
          <ac:chgData name="Joel Sutton" userId="1e63f7443f7518ef" providerId="LiveId" clId="{3763FC77-DA49-4997-BA89-6210E3BB9419}" dt="2020-02-11T15:26:13.767" v="21" actId="20577"/>
          <ac:spMkLst>
            <pc:docMk/>
            <pc:sldMk cId="763119841" sldId="294"/>
            <ac:spMk id="2" creationId="{00000000-0000-0000-0000-000000000000}"/>
          </ac:spMkLst>
        </pc:spChg>
      </pc:sldChg>
      <pc:sldChg chg="del">
        <pc:chgData name="Joel Sutton" userId="1e63f7443f7518ef" providerId="LiveId" clId="{3763FC77-DA49-4997-BA89-6210E3BB9419}" dt="2020-02-11T15:26:21.905" v="22" actId="47"/>
        <pc:sldMkLst>
          <pc:docMk/>
          <pc:sldMk cId="2217098908" sldId="338"/>
        </pc:sldMkLst>
      </pc:sldChg>
      <pc:sldChg chg="add">
        <pc:chgData name="Joel Sutton" userId="1e63f7443f7518ef" providerId="LiveId" clId="{3763FC77-DA49-4997-BA89-6210E3BB9419}" dt="2020-02-11T15:26:24.456" v="23"/>
        <pc:sldMkLst>
          <pc:docMk/>
          <pc:sldMk cId="1024874724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3051-5033-4EB4-B4E8-54BBC0FEF95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9797-1961-4903-9FF3-FBD0C701D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6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s/free-photo-jzecj/download/1360x768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alloons-communication-group-3534209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es/objetos/relojes/reloj-fecha-hora-minuto-segundo-tiemp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balloons-communication-group-3534209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Nehemías- el copero y alto funcionario del rey; en el capítulo 2 es nombrado gobernador de Judá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rey de Persia (</a:t>
            </a:r>
            <a:r>
              <a:rPr lang="es-ES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Artajerjes</a:t>
            </a: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Sambalat (gobernador de Samaria), Tobías, y </a:t>
            </a:r>
            <a:r>
              <a:rPr lang="es-MX" sz="12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Gesem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0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vino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ruinas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cartas del rey que les da permiso de viajar y reconstruir las murallas (2:7-8)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lanzas, escudos, arcos y corazas (4:16)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Empieza la acción en Susa, la capital de Persia (Nehemías 1)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Jerusalén</a:t>
            </a: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1600 km entre Susa y Jerusalén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3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4"/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unos años después del regreso y la reforma de Esdras.  Esto se podría considerar “La Tercera Ola” de los que regresaron a Jerusalén.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Aproximadamente en el año 444 a.C. cuando Nehemías hizo su viaje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4"/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Tardan unos dos años en reconstruir las murallas.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4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la Biblia Popular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Nehemías estaba preocupado por la oposición que sus compatriotas estaban recibiendo de parte de sus enemigos.  Los enemigos se burlan de la ciudad.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2:17- Jerusalén está en ruinas.  Su muralla fue destruida.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pueblo no se acuerda de la palabra de Dios.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Deje que cuenten la historia.  Solo hay que guiarlos cuando se desvíen, se confunden, o pasan por alto algo de importancia.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15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rey le da permiso a Nehemías de volver a Jerusalén.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los protege de sus enemigos.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una reconstrucción espiritual durante este tiempo también.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78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Durante el regreso del exilio en Babilonia, Nehemías dirigió a los judíos a reconstruir las murallas de Jerusalén y dedicarse nuevamente a la ley de Dios.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0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Temer y ser cobarde delante de los enemigos de Dios.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Querer evitar la persecución.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1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Saludos</a:t>
            </a:r>
            <a:r>
              <a:rPr lang="en-US" dirty="0"/>
              <a:t>, </a:t>
            </a:r>
            <a:r>
              <a:rPr lang="en-US" dirty="0" err="1"/>
              <a:t>bienvenidos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3693E-6064-4A55-A606-667B314728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Dios levantó hombres para guiar, amonestar y animar a los judíos.  Hoy en día él levanta líderes espirituales para guiar, amonestar y animarme a mí.  Es puro amor y gracia que Dios los haya puesto en mi vida.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Jesucristo es el mejor líder, el que intercede por su pueblo y los defiende de todo mal y enemigo. 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9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Orar fervientemente.  Por mi pueblo, contra los enemigos de Dios, por mí mismo.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Estar listo para tomar acción.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Confiar en la mano protectora de Dios.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78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57400" marR="0" lvl="4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 creyentes bajo ataque.  En una capacitación para líderes cristianos.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9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Periodo </a:t>
            </a:r>
            <a:r>
              <a:rPr lang="es-ES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Intertestamentario</a:t>
            </a: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periodo entre el último profeta del Antiguo Testamento (Malaquías) y la llegada de Cristo se le llama, “El Periodo </a:t>
            </a:r>
            <a:r>
              <a:rPr lang="es-ES" sz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Intertestamentario</a:t>
            </a: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 (400 a.C. - 5 a.C.)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este tiempo se escribieron los doce libros apócrifos. La palabra apócrifo significa "escondido" porque estaban "escondidos" entre los libros del Antiguo y Nuevo Testamento. Todas las iglesias reconocen a los apócrifos como literatura tradicional religiosa judía, pero no todas las iglesias reconocen que esos libros sean iguales a los 39 y 27 libros inspirados del Antiguo y Nuevo Testamento.  Son interesantes.  Se puede aprender algo de la historia entre el Antiguo y el Nuevo Testamento.  No obstante, es evidente que no son libros inspirados. NO SON PALABRA DE DIOS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27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griegos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este periodo Alejandro Magno y el imperio griego/macedonio derrotó al reino Persa y expandió su imperio.  Hasta Israel llegó a estar bajo su control.  Su reinado fue de 336 a 323 a.C. 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cultura griega se difundió (helenismo) y el griego koiné (griego común) llegó a ser la lengua internacional.  Por consiguiente, el Nuevo Testamento sería escrito en griego.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167 a.C. un rey griego profanó el templo de Dios, sacrificando un cerdo allí en el altar a los dioses paganos.  Los judíos, bajo el liderazgo de la familia de los Macabeos, pelearon para liberar a Israel.  Lograron obtener control de la ciudad de Jerusalén, y purificaron el templo.  Desde entonces, los judíos celebran con la fiesta llamada “Janucá.”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s-ES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romanos empezaron a controlar Israel unos 60 años antes del nacimiento de Cristo.  (Este tema se tratará en otro curso).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8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38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hlinkClick r:id="rId3"/>
              </a:rPr>
              <a:t>https://www.pxfuel.com/es/free-photo-jzecj/download/1360x768</a:t>
            </a:r>
            <a:endParaRPr lang="en-US" dirty="0"/>
          </a:p>
          <a:p>
            <a:pPr lvl="1"/>
            <a:endParaRPr lang="es-419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419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Oración</a:t>
            </a:r>
            <a:r>
              <a:rPr lang="es-419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clausura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94A9-D7C6-465E-A913-491587F47DA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42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Despedidas y </a:t>
            </a:r>
            <a:r>
              <a:rPr lang="en-US" dirty="0" err="1"/>
              <a:t>agradecimiento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3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Haz </a:t>
            </a:r>
            <a:r>
              <a:rPr lang="en-US" dirty="0" err="1"/>
              <a:t>seguro</a:t>
            </a:r>
            <a:r>
              <a:rPr lang="en-US" dirty="0"/>
              <a:t> que se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grabando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(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aplica</a:t>
            </a:r>
            <a:r>
              <a:rPr lang="en-US" dirty="0"/>
              <a:t>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DDA12-0DF9-4C99-8EAA-B152B09A12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Saludos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7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24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época de Esdras y Nehemías era una de reconstrucción física y reforma espiritual.  La gente no conocía la palabra de Dios- incluidos los líderes religiosos y políticos.  Bajo el liderazgo de Esdras y Nehemías, la gente escuchaba la palabra de Dios y empezó a observar el sábado, entre otras cosas.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500 años después, los fariseos enseñaban tradiciones humanas más que la palabra de Dios.   Juan el Bautista, nuestro Señor Jesucristo y sus apóstoles también predicaron un mensaje de arrepentimiento, animando a la gente a volverse a Dios y a su palabra.  En cierto sentido fue una reforma espiritual.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s-MX" sz="1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en el siglo 16, en la época de la Reforma Protestante, hubo necesidad de volver a las Escrituras.  La Iglesia Católica Romana vendía el perdón de los pecados.  La iglesia se había hecho un imperio político.  Martin Lutero y otros ayudaron a la gente a volver a las Escrituras y a la fe en Jesucristo.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7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0" marR="0" lvl="3" indent="-2286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&lt;Si es un grupo grande, se recomienda dividirlo en grupos de trabajo.  En la aplicación Zoom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Reuniones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MX" sz="1200" b="0" i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el botón de “Grupos Pequeños.”  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simplemente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espera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pequeños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platican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.&gt;</a:t>
            </a:r>
            <a:endParaRPr lang="es-MX" sz="1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1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>
                <a:hlinkClick r:id="rId3"/>
              </a:rPr>
              <a:t>https://pixabay.com/illustrations/balloons-communication-group-3534209/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6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https://pixnio.com/es/objetos/relojes/reloj-fecha-hora-minuto-segundo-tiempo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9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00200" marR="0" lvl="3" indent="-22860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&lt;Si es un grupo grande, se recomienda dividirlo en grupos de trabajo.  En la aplicación Zoom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Reuniones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utilizer </a:t>
            </a:r>
            <a:endParaRPr lang="es-MX" sz="1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1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una pregunta abierta.  A ver qué dice la clase.</a:t>
            </a:r>
            <a:endParaRPr lang="en-US" sz="1200" b="0" i="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Posibles respuestas: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ignorancia de los líderes eclesiásticos.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falta de conocimiento básico de la Biblia por el pueblo de Dios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Iglesias que están muy metidas en la política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Líderes e iglesias que predican tradiciones más que la palabra de Dios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 falta un llamado al arrepentimiento</a:t>
            </a:r>
          </a:p>
          <a:p>
            <a:pPr marL="1600200" marR="0" lvl="3" indent="-2286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MX" sz="12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lvl="3" indent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>
                <a:hlinkClick r:id="rId3"/>
              </a:rPr>
              <a:t>https://pixabay.com/illustrations/balloons-communication-group-3534209/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C9797-1961-4903-9FF3-FBD0C701D8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917C-B83D-4F37-94A5-E7CAC2626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8DEA5-ACAD-49BF-99C7-34D6ABF47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3767B-11BF-4457-A42F-386B49EA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C048-5142-4B95-95AB-D1637DF6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AD425-3708-447E-91EE-00230A09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4FEF-54DB-44C2-8093-84D27F66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2C126-129D-45CE-8ACC-0AEEF5B50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D1659-FB4C-48A3-9055-56A1705E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712B-5EEC-409A-9945-7EFEFBF4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2E0A-1369-4263-861E-16BC7848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D3026-B129-4579-967E-467537691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DEC0F-66A8-4BFF-85D2-B86F50EF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4A96-F82E-4C38-B3EF-6C44F4F6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A27C-EFFB-435F-B3D9-9DEA6DD0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0C8-ED78-416B-B975-FFD9FC71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07D89-1E19-4F6A-846D-D8A49052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>
                <a:latin typeface="Berlin Sans FB Demi" panose="020E0802020502020306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FE08-145B-4D40-9F0C-3DB02C382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5400">
                <a:latin typeface="Berlin Sans FB" panose="020E0602020502020306" pitchFamily="34" charset="0"/>
              </a:defRPr>
            </a:lvl1pPr>
            <a:lvl2pPr>
              <a:defRPr sz="4800">
                <a:latin typeface="Berlin Sans FB" panose="020E0602020502020306" pitchFamily="34" charset="0"/>
              </a:defRPr>
            </a:lvl2pPr>
            <a:lvl3pPr>
              <a:defRPr sz="4400">
                <a:latin typeface="Berlin Sans FB" panose="020E0602020502020306" pitchFamily="34" charset="0"/>
              </a:defRPr>
            </a:lvl3pPr>
            <a:lvl4pPr>
              <a:defRPr sz="4000">
                <a:latin typeface="Berlin Sans FB" panose="020E0602020502020306" pitchFamily="34" charset="0"/>
              </a:defRPr>
            </a:lvl4pPr>
            <a:lvl5pPr>
              <a:defRPr sz="4000"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19E5E-B837-42D0-BB3A-52FDEE6C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7B97D-9542-48C7-AC70-0FB5AAF0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8AD0-E49F-4F6D-B54A-D6A19F37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92919DD-8A3C-451E-9A4E-A8574D8DA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66" y="5930283"/>
            <a:ext cx="1464133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FE89-AE0B-4F56-B92E-EE118F0E0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34881-A6D5-4FEB-8ED9-FCC1F514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B569-2C78-4ED7-A837-D0D98B82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09D0-D9E7-4275-8432-EDD45307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5E9D-3640-4AEA-B89B-C90C0CB6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01810-1C92-44C3-9949-98C1A911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6CD2-F685-4868-A54E-59211A2B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6A69-E7AC-461F-8122-B5C999D65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1E813-3F9E-492E-B55B-181271A4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B7B0-91E7-4FE5-AB98-B8CAD219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62A96-01AB-4648-956E-23FAE6DF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9850-9B30-4BA3-8DC0-9B6541EA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84910-6358-4F2E-99D9-52C6388F5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38F4E-0AB9-448A-9B7C-6FEF2ED54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4C849-F525-4491-822E-C3916180C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AB87F-34F8-4D92-ABE2-94D43AFDC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1D4D3-57CB-4D17-A233-FF31808D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85A93-2F06-48EA-85C9-C2B90891F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6533E-9F6A-4A32-B1AC-F35CC4E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D904-92D0-4CBA-9C55-FE417DD7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2E34B-E01F-44AB-8E35-9A37EDE4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FBD0C-9280-4C4D-9BB9-33E2AEAC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0395-D9EF-4B20-AB22-BD6AFCC1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F07ED2-C4A0-4D83-A28D-B5A6096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6D66E0-10BA-433A-B9E1-79DA46B6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ADBF7-2EE1-47A4-B154-7916B3A2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085BBC3-E7A4-4D21-9C39-33CB0E2F7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66" y="5930283"/>
            <a:ext cx="1464133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9524-2C8F-4084-8DA4-EABB01BC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2A989-A46C-42C4-A99A-14692840D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DF064-F395-453F-A6A9-A05B4FB7F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1EB2E-A7A8-4EA4-B246-32A6B11E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AED0C-1EA7-4C48-A78C-0CDDFE7F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2D625-9AA3-4FEB-A9FF-5DC89DD0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3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CC94-EA1B-452E-BA36-7C76A0F7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173ED-D8CB-4E7C-8A02-19355DE4B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DDC5E-F63C-494B-A84F-E633D27F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0C087-7BE3-4417-8F29-0001F65A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1C8F-2EE7-4079-98CF-E75469CB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74BAB-D403-49C9-BE32-601300F5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BD4B0-38E3-4971-B6F8-8437DF31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A3CC5-9AFC-4A3D-AF40-654029C7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2688-5C1A-4D84-9AC2-CA3878B77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CDE8-F73D-4AE7-B91D-CBEAAE56197C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2C834-C31F-4A46-BF4C-CD1EC05C3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D4FB-1DE9-40B5-9404-F07D4269C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2C06-D43C-42FB-9D44-1DE6FC2DC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066D-DEDC-4B05-A0FC-07E9EBD34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404E6-9B4C-478D-860B-A5899CBDF7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2A56-B834-42B8-8A7D-BD94EB09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804671"/>
            <a:ext cx="4042610" cy="460953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¿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Dónde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ven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ustedes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la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necesidad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de una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Reforma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hoy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en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día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? </a:t>
            </a:r>
            <a:endParaRPr lang="en-US" sz="4800" dirty="0">
              <a:solidFill>
                <a:srgbClr val="613318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hain&#10;&#10;Description automatically generated">
            <a:extLst>
              <a:ext uri="{FF2B5EF4-FFF2-40B4-BE49-F238E27FC236}">
                <a16:creationId xmlns:a16="http://schemas.microsoft.com/office/drawing/2014/main" id="{A4A741F1-8B1B-4FAC-B17C-B658E26BB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3850" b="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783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37FB-CF97-4C20-A490-3506575D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240390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Berlin Sans FB" panose="020E0602020502020306" pitchFamily="34" charset="0"/>
              </a:rPr>
              <a:t>Un </a:t>
            </a:r>
            <a:r>
              <a:rPr lang="en-US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minuto</a:t>
            </a:r>
            <a:r>
              <a:rPr lang="en-US" dirty="0">
                <a:solidFill>
                  <a:srgbClr val="008000"/>
                </a:solidFill>
                <a:latin typeface="Berlin Sans FB" panose="020E0602020502020306" pitchFamily="34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más</a:t>
            </a:r>
            <a:endParaRPr lang="en-US" dirty="0">
              <a:solidFill>
                <a:srgbClr val="008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01AD5-A51D-4075-83CB-7A4B5697D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07" y="3429001"/>
            <a:ext cx="3377184" cy="2788920"/>
          </a:xfr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613318"/>
                </a:solidFill>
              </a:rPr>
              <a:t>¿</a:t>
            </a:r>
            <a:r>
              <a:rPr lang="en-US" sz="4000" i="1" dirty="0" err="1">
                <a:solidFill>
                  <a:srgbClr val="613318"/>
                </a:solidFill>
              </a:rPr>
              <a:t>Dónde</a:t>
            </a:r>
            <a:r>
              <a:rPr lang="en-US" sz="4000" i="1" dirty="0">
                <a:solidFill>
                  <a:srgbClr val="613318"/>
                </a:solidFill>
              </a:rPr>
              <a:t> </a:t>
            </a:r>
            <a:r>
              <a:rPr lang="en-US" sz="4000" i="1" dirty="0" err="1">
                <a:solidFill>
                  <a:srgbClr val="613318"/>
                </a:solidFill>
              </a:rPr>
              <a:t>ven</a:t>
            </a:r>
            <a:r>
              <a:rPr lang="en-US" sz="4000" i="1" dirty="0">
                <a:solidFill>
                  <a:srgbClr val="613318"/>
                </a:solidFill>
              </a:rPr>
              <a:t> </a:t>
            </a:r>
            <a:r>
              <a:rPr lang="en-US" sz="4000" i="1" dirty="0" err="1">
                <a:solidFill>
                  <a:srgbClr val="613318"/>
                </a:solidFill>
              </a:rPr>
              <a:t>ustedes</a:t>
            </a:r>
            <a:r>
              <a:rPr lang="en-US" sz="4000" i="1" dirty="0">
                <a:solidFill>
                  <a:srgbClr val="613318"/>
                </a:solidFill>
              </a:rPr>
              <a:t> la </a:t>
            </a:r>
            <a:r>
              <a:rPr lang="en-US" sz="4000" i="1" dirty="0" err="1">
                <a:solidFill>
                  <a:srgbClr val="613318"/>
                </a:solidFill>
              </a:rPr>
              <a:t>necesidad</a:t>
            </a:r>
            <a:r>
              <a:rPr lang="en-US" sz="4000" i="1" dirty="0">
                <a:solidFill>
                  <a:srgbClr val="613318"/>
                </a:solidFill>
              </a:rPr>
              <a:t> de una </a:t>
            </a:r>
            <a:r>
              <a:rPr lang="en-US" sz="4000" i="1" dirty="0" err="1">
                <a:solidFill>
                  <a:srgbClr val="613318"/>
                </a:solidFill>
              </a:rPr>
              <a:t>Reforma</a:t>
            </a:r>
            <a:r>
              <a:rPr lang="en-US" sz="4000" i="1" dirty="0">
                <a:solidFill>
                  <a:srgbClr val="613318"/>
                </a:solidFill>
              </a:rPr>
              <a:t> hoy </a:t>
            </a:r>
            <a:r>
              <a:rPr lang="en-US" sz="4000" i="1" dirty="0" err="1">
                <a:solidFill>
                  <a:srgbClr val="613318"/>
                </a:solidFill>
              </a:rPr>
              <a:t>en</a:t>
            </a:r>
            <a:r>
              <a:rPr lang="en-US" sz="4000" i="1" dirty="0">
                <a:solidFill>
                  <a:srgbClr val="613318"/>
                </a:solidFill>
              </a:rPr>
              <a:t> </a:t>
            </a:r>
            <a:r>
              <a:rPr lang="en-US" sz="4000" i="1" dirty="0" err="1">
                <a:solidFill>
                  <a:srgbClr val="613318"/>
                </a:solidFill>
              </a:rPr>
              <a:t>día</a:t>
            </a:r>
            <a:r>
              <a:rPr lang="en-US" sz="4000" i="1" dirty="0">
                <a:solidFill>
                  <a:srgbClr val="613318"/>
                </a:solidFill>
              </a:rPr>
              <a:t>? </a:t>
            </a:r>
            <a:endParaRPr lang="en-US" sz="4000" dirty="0">
              <a:solidFill>
                <a:srgbClr val="613318"/>
              </a:solidFill>
            </a:endParaRPr>
          </a:p>
        </p:txBody>
      </p:sp>
      <p:pic>
        <p:nvPicPr>
          <p:cNvPr id="1026" name="Picture 2" descr="Reloj, fecha, hora, minuto, segundo, tiempo">
            <a:extLst>
              <a:ext uri="{FF2B5EF4-FFF2-40B4-BE49-F238E27FC236}">
                <a16:creationId xmlns:a16="http://schemas.microsoft.com/office/drawing/2014/main" id="{EAD0E7B3-07ED-4DCA-9842-1614F7D32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r="17872" b="2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02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2A56-B834-42B8-8A7D-BD94EB09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53" y="804671"/>
            <a:ext cx="4042610" cy="4609539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¿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Dónde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ven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ustedes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la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necesidad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de una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Reforma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hoy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en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sz="4800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día</a:t>
            </a:r>
            <a:r>
              <a:rPr lang="en-US" sz="4800" i="1" dirty="0">
                <a:solidFill>
                  <a:srgbClr val="613318"/>
                </a:solidFill>
                <a:latin typeface="Berlin Sans FB" panose="020E0602020502020306" pitchFamily="34" charset="0"/>
              </a:rPr>
              <a:t>? </a:t>
            </a:r>
            <a:endParaRPr lang="en-US" sz="4800" dirty="0">
              <a:solidFill>
                <a:srgbClr val="613318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Content Placeholder 4" descr="A picture containing chain&#10;&#10;Description automatically generated">
            <a:extLst>
              <a:ext uri="{FF2B5EF4-FFF2-40B4-BE49-F238E27FC236}">
                <a16:creationId xmlns:a16="http://schemas.microsoft.com/office/drawing/2014/main" id="{A4A741F1-8B1B-4FAC-B17C-B658E26BB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3850" b="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808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74BE2-977D-4582-819B-FECB14BB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87" y="707132"/>
            <a:ext cx="4438976" cy="219888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Considerar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 err="1">
                <a:solidFill>
                  <a:schemeClr val="bg1"/>
                </a:solidFill>
              </a:rPr>
              <a:t>Nehemías</a:t>
            </a:r>
            <a:r>
              <a:rPr lang="en-US" sz="4000" b="1" dirty="0">
                <a:solidFill>
                  <a:schemeClr val="bg1"/>
                </a:solidFill>
              </a:rPr>
              <a:t> 1:1-4, 1:11; 2:1-3:2; 4:1-16; 6:15-16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0FC2F-8D0A-4E51-8509-C1B1DA74F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3" r="9974" b="-1"/>
          <a:stretch/>
        </p:blipFill>
        <p:spPr>
          <a:xfrm>
            <a:off x="5748338" y="10"/>
            <a:ext cx="6443662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28875" y="3209925"/>
            <a:ext cx="9763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8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5"/>
            <a:ext cx="9805988" cy="415565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613318"/>
                </a:solidFill>
              </a:rPr>
              <a:t>¿</a:t>
            </a:r>
            <a:r>
              <a:rPr lang="en-US" u="sng" dirty="0" err="1">
                <a:solidFill>
                  <a:srgbClr val="613318"/>
                </a:solidFill>
              </a:rPr>
              <a:t>Quiénes</a:t>
            </a:r>
            <a:r>
              <a:rPr lang="en-US" dirty="0">
                <a:solidFill>
                  <a:srgbClr val="613318"/>
                </a:solidFill>
              </a:rPr>
              <a:t> son los </a:t>
            </a:r>
            <a:r>
              <a:rPr lang="en-US" dirty="0" err="1">
                <a:solidFill>
                  <a:srgbClr val="613318"/>
                </a:solidFill>
              </a:rPr>
              <a:t>personajes</a:t>
            </a:r>
            <a:r>
              <a:rPr lang="en-US" dirty="0">
                <a:solidFill>
                  <a:srgbClr val="613318"/>
                </a:solidFill>
              </a:rPr>
              <a:t> de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4855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463"/>
            <a:ext cx="10091738" cy="4095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13318"/>
                </a:solidFill>
              </a:rPr>
              <a:t>2. ¿</a:t>
            </a:r>
            <a:r>
              <a:rPr lang="en-US" u="sng" dirty="0" err="1">
                <a:solidFill>
                  <a:srgbClr val="613318"/>
                </a:solidFill>
              </a:rPr>
              <a:t>Cuáles</a:t>
            </a:r>
            <a:r>
              <a:rPr lang="en-US" dirty="0">
                <a:solidFill>
                  <a:srgbClr val="613318"/>
                </a:solidFill>
              </a:rPr>
              <a:t> son los </a:t>
            </a:r>
            <a:r>
              <a:rPr lang="en-US" u="sng" dirty="0" err="1">
                <a:solidFill>
                  <a:srgbClr val="613318"/>
                </a:solidFill>
              </a:rPr>
              <a:t>objetos</a:t>
            </a:r>
            <a:r>
              <a:rPr lang="en-US" dirty="0">
                <a:solidFill>
                  <a:srgbClr val="613318"/>
                </a:solidFill>
              </a:rPr>
              <a:t> de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3097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4"/>
            <a:ext cx="10091738" cy="4011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13318"/>
                </a:solidFill>
              </a:rPr>
              <a:t>3. ¿</a:t>
            </a:r>
            <a:r>
              <a:rPr lang="en-US" u="sng" dirty="0" err="1">
                <a:solidFill>
                  <a:srgbClr val="613318"/>
                </a:solidFill>
              </a:rPr>
              <a:t>Dónde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ocurrió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3BF51-A75D-47B9-A7F4-E7AB47B00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3" y="27553"/>
            <a:ext cx="10720137" cy="68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337"/>
            <a:ext cx="10091738" cy="4143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13318"/>
                </a:solidFill>
              </a:rPr>
              <a:t>4. ¿</a:t>
            </a:r>
            <a:r>
              <a:rPr lang="en-US" u="sng" dirty="0" err="1">
                <a:solidFill>
                  <a:srgbClr val="613318"/>
                </a:solidFill>
              </a:rPr>
              <a:t>Cuándo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ocurrió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esta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historia</a:t>
            </a:r>
            <a:r>
              <a:rPr lang="en-US" dirty="0">
                <a:solidFill>
                  <a:srgbClr val="613318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450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755C-6FD4-4932-8E77-44E1EE26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B32A-8DA5-4FF8-A8BE-E87273ABF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701B4-9904-48AF-BF32-401403CDB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10" y="0"/>
            <a:ext cx="8895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9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3495"/>
            <a:ext cx="10091738" cy="4083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613318"/>
                </a:solidFill>
              </a:rPr>
              <a:t>5. ¿</a:t>
            </a:r>
            <a:r>
              <a:rPr lang="en-US" u="sng" dirty="0" err="1">
                <a:solidFill>
                  <a:srgbClr val="613318"/>
                </a:solidFill>
              </a:rPr>
              <a:t>Cuál</a:t>
            </a:r>
            <a:r>
              <a:rPr lang="en-US" dirty="0">
                <a:solidFill>
                  <a:srgbClr val="613318"/>
                </a:solidFill>
              </a:rPr>
              <a:t> es el </a:t>
            </a:r>
            <a:r>
              <a:rPr lang="en-US" dirty="0" err="1">
                <a:solidFill>
                  <a:srgbClr val="613318"/>
                </a:solidFill>
              </a:rPr>
              <a:t>problema</a:t>
            </a:r>
            <a:r>
              <a:rPr lang="en-US" dirty="0">
                <a:solidFill>
                  <a:srgbClr val="613318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8617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37" y="367538"/>
            <a:ext cx="9889725" cy="6490462"/>
          </a:xfrm>
          <a:prstGeom prst="rect">
            <a:avLst/>
          </a:prstGeom>
          <a:solidFill>
            <a:srgbClr val="603912"/>
          </a:solidFill>
        </p:spPr>
      </p:pic>
    </p:spTree>
    <p:extLst>
      <p:ext uri="{BB962C8B-B14F-4D97-AF65-F5344CB8AC3E}">
        <p14:creationId xmlns:p14="http://schemas.microsoft.com/office/powerpoint/2010/main" val="2897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621"/>
            <a:ext cx="10091738" cy="4035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613318"/>
                </a:solidFill>
              </a:rPr>
              <a:t>6. ¿</a:t>
            </a:r>
            <a:r>
              <a:rPr lang="en-US" sz="7200" u="sng" dirty="0" err="1">
                <a:solidFill>
                  <a:srgbClr val="613318"/>
                </a:solidFill>
              </a:rPr>
              <a:t>Cuáles</a:t>
            </a:r>
            <a:r>
              <a:rPr lang="en-US" sz="7200" dirty="0">
                <a:solidFill>
                  <a:srgbClr val="613318"/>
                </a:solidFill>
              </a:rPr>
              <a:t> </a:t>
            </a:r>
            <a:r>
              <a:rPr lang="en-US" sz="7200" dirty="0" err="1">
                <a:solidFill>
                  <a:srgbClr val="613318"/>
                </a:solidFill>
              </a:rPr>
              <a:t>eventos</a:t>
            </a:r>
            <a:r>
              <a:rPr lang="en-US" sz="7200" dirty="0">
                <a:solidFill>
                  <a:srgbClr val="613318"/>
                </a:solidFill>
              </a:rPr>
              <a:t> </a:t>
            </a:r>
            <a:r>
              <a:rPr lang="en-US" sz="7200" dirty="0" err="1">
                <a:solidFill>
                  <a:srgbClr val="613318"/>
                </a:solidFill>
              </a:rPr>
              <a:t>ocurrieron</a:t>
            </a:r>
            <a:r>
              <a:rPr lang="en-US" sz="7200" dirty="0">
                <a:solidFill>
                  <a:srgbClr val="613318"/>
                </a:solidFill>
              </a:rPr>
              <a:t> </a:t>
            </a:r>
            <a:r>
              <a:rPr lang="en-US" sz="7200" dirty="0" err="1">
                <a:solidFill>
                  <a:srgbClr val="613318"/>
                </a:solidFill>
              </a:rPr>
              <a:t>en</a:t>
            </a:r>
            <a:r>
              <a:rPr lang="en-US" sz="7200" dirty="0">
                <a:solidFill>
                  <a:srgbClr val="613318"/>
                </a:solidFill>
              </a:rPr>
              <a:t> </a:t>
            </a:r>
            <a:r>
              <a:rPr lang="en-US" sz="7200" dirty="0" err="1">
                <a:solidFill>
                  <a:srgbClr val="613318"/>
                </a:solidFill>
              </a:rPr>
              <a:t>esta</a:t>
            </a:r>
            <a:r>
              <a:rPr lang="en-US" sz="7200" dirty="0">
                <a:solidFill>
                  <a:srgbClr val="613318"/>
                </a:solidFill>
              </a:rPr>
              <a:t> </a:t>
            </a:r>
            <a:r>
              <a:rPr lang="en-US" sz="7200" dirty="0" err="1">
                <a:solidFill>
                  <a:srgbClr val="613318"/>
                </a:solidFill>
              </a:rPr>
              <a:t>historia</a:t>
            </a:r>
            <a:r>
              <a:rPr lang="en-US" sz="7200" dirty="0">
                <a:solidFill>
                  <a:srgbClr val="613318"/>
                </a:solidFill>
              </a:rPr>
              <a:t>?  </a:t>
            </a:r>
            <a:r>
              <a:rPr lang="en-US" sz="7200" dirty="0" err="1">
                <a:solidFill>
                  <a:srgbClr val="613318"/>
                </a:solidFill>
              </a:rPr>
              <a:t>Contemos</a:t>
            </a:r>
            <a:r>
              <a:rPr lang="en-US" sz="7200" dirty="0">
                <a:solidFill>
                  <a:srgbClr val="613318"/>
                </a:solidFill>
              </a:rPr>
              <a:t> la </a:t>
            </a:r>
            <a:r>
              <a:rPr lang="en-US" sz="7200" dirty="0" err="1">
                <a:solidFill>
                  <a:srgbClr val="613318"/>
                </a:solidFill>
              </a:rPr>
              <a:t>historia</a:t>
            </a:r>
            <a:r>
              <a:rPr lang="en-US" sz="7200" dirty="0">
                <a:solidFill>
                  <a:srgbClr val="613318"/>
                </a:solidFill>
              </a:rPr>
              <a:t> </a:t>
            </a:r>
            <a:r>
              <a:rPr lang="en-US" sz="7200" dirty="0" err="1">
                <a:solidFill>
                  <a:srgbClr val="613318"/>
                </a:solidFill>
              </a:rPr>
              <a:t>juntos</a:t>
            </a:r>
            <a:r>
              <a:rPr lang="en-US" sz="7200" dirty="0">
                <a:solidFill>
                  <a:srgbClr val="613318"/>
                </a:solidFill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10202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Considerar</a:t>
            </a:r>
            <a:r>
              <a:rPr lang="en-US" dirty="0">
                <a:solidFill>
                  <a:srgbClr val="008000"/>
                </a:solidFill>
              </a:rPr>
              <a:t> –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1:1-4, 1:11; 2:1-3:2; 4:1-16; 6:15-16</a:t>
            </a:r>
            <a:r>
              <a:rPr lang="en-US" dirty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4126"/>
            <a:ext cx="10091738" cy="3842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613318"/>
                </a:solidFill>
              </a:rPr>
              <a:t>7. ¿</a:t>
            </a:r>
            <a:r>
              <a:rPr lang="en-US" sz="4800" u="sng" dirty="0">
                <a:solidFill>
                  <a:srgbClr val="613318"/>
                </a:solidFill>
              </a:rPr>
              <a:t>Se </a:t>
            </a:r>
            <a:r>
              <a:rPr lang="en-US" sz="4800" u="sng" dirty="0" err="1">
                <a:solidFill>
                  <a:srgbClr val="613318"/>
                </a:solidFill>
              </a:rPr>
              <a:t>resuelve</a:t>
            </a:r>
            <a:r>
              <a:rPr lang="en-US" sz="4800" u="sng" dirty="0">
                <a:solidFill>
                  <a:srgbClr val="613318"/>
                </a:solidFill>
              </a:rPr>
              <a:t> </a:t>
            </a:r>
            <a:r>
              <a:rPr lang="en-US" sz="4800" dirty="0">
                <a:solidFill>
                  <a:srgbClr val="613318"/>
                </a:solidFill>
              </a:rPr>
              <a:t>el </a:t>
            </a:r>
            <a:r>
              <a:rPr lang="en-US" sz="4800" dirty="0" err="1">
                <a:solidFill>
                  <a:srgbClr val="613318"/>
                </a:solidFill>
              </a:rPr>
              <a:t>problema</a:t>
            </a:r>
            <a:r>
              <a:rPr lang="en-US" sz="4800" dirty="0">
                <a:solidFill>
                  <a:srgbClr val="613318"/>
                </a:solidFill>
              </a:rPr>
              <a:t> que </a:t>
            </a:r>
            <a:r>
              <a:rPr lang="en-US" sz="4800" dirty="0" err="1">
                <a:solidFill>
                  <a:srgbClr val="613318"/>
                </a:solidFill>
              </a:rPr>
              <a:t>mencionamos</a:t>
            </a:r>
            <a:r>
              <a:rPr lang="en-US" sz="4800" dirty="0">
                <a:solidFill>
                  <a:srgbClr val="613318"/>
                </a:solidFill>
              </a:rPr>
              <a:t>?  ¿</a:t>
            </a:r>
            <a:r>
              <a:rPr lang="en-US" sz="4800" u="sng" dirty="0" err="1">
                <a:solidFill>
                  <a:srgbClr val="613318"/>
                </a:solidFill>
              </a:rPr>
              <a:t>Cómo</a:t>
            </a:r>
            <a:r>
              <a:rPr lang="en-US" sz="4800" dirty="0">
                <a:solidFill>
                  <a:srgbClr val="613318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452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081C3-6B31-4AAD-ACD0-9CA0DBB71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97198-6C69-4892-A099-D8F8A898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solidFill>
                  <a:srgbClr val="008000"/>
                </a:solidFill>
              </a:rPr>
              <a:t>CONSOLIDAR – </a:t>
            </a:r>
            <a:r>
              <a:rPr lang="en-US" sz="4000" dirty="0" err="1">
                <a:solidFill>
                  <a:srgbClr val="008000"/>
                </a:solidFill>
              </a:rPr>
              <a:t>Nehemías</a:t>
            </a:r>
            <a:endParaRPr lang="en-US" sz="4000" dirty="0">
              <a:solidFill>
                <a:srgbClr val="008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671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Consolidar</a:t>
            </a:r>
            <a:r>
              <a:rPr lang="en-US" dirty="0">
                <a:solidFill>
                  <a:srgbClr val="008000"/>
                </a:solidFill>
              </a:rPr>
              <a:t>-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91738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613318"/>
                </a:solidFill>
              </a:rPr>
              <a:t>1. ¿De </a:t>
            </a:r>
            <a:r>
              <a:rPr lang="en-US" sz="5400" dirty="0" err="1">
                <a:solidFill>
                  <a:srgbClr val="613318"/>
                </a:solidFill>
              </a:rPr>
              <a:t>qué</a:t>
            </a:r>
            <a:r>
              <a:rPr lang="en-US" sz="5400" dirty="0">
                <a:solidFill>
                  <a:srgbClr val="613318"/>
                </a:solidFill>
              </a:rPr>
              <a:t> se </a:t>
            </a:r>
            <a:r>
              <a:rPr lang="en-US" sz="5400" dirty="0" err="1">
                <a:solidFill>
                  <a:srgbClr val="613318"/>
                </a:solidFill>
              </a:rPr>
              <a:t>trata</a:t>
            </a:r>
            <a:r>
              <a:rPr lang="en-US" sz="5400" dirty="0">
                <a:solidFill>
                  <a:srgbClr val="613318"/>
                </a:solidFill>
              </a:rPr>
              <a:t> la </a:t>
            </a:r>
            <a:r>
              <a:rPr lang="en-US" sz="5400" dirty="0" err="1">
                <a:solidFill>
                  <a:srgbClr val="613318"/>
                </a:solidFill>
              </a:rPr>
              <a:t>historia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54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Consolidar</a:t>
            </a:r>
            <a:r>
              <a:rPr lang="en-US" dirty="0">
                <a:solidFill>
                  <a:srgbClr val="008000"/>
                </a:solidFill>
              </a:rPr>
              <a:t>-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91738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613318"/>
                </a:solidFill>
              </a:rPr>
              <a:t>2. ¿</a:t>
            </a:r>
            <a:r>
              <a:rPr lang="en-US" sz="5400" dirty="0" err="1">
                <a:solidFill>
                  <a:srgbClr val="613318"/>
                </a:solidFill>
              </a:rPr>
              <a:t>Qué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u="sng" dirty="0" err="1">
                <a:solidFill>
                  <a:srgbClr val="613318"/>
                </a:solidFill>
              </a:rPr>
              <a:t>pecado</a:t>
            </a:r>
            <a:r>
              <a:rPr lang="en-US" sz="5400" dirty="0">
                <a:solidFill>
                  <a:srgbClr val="613318"/>
                </a:solidFill>
              </a:rPr>
              <a:t> me </a:t>
            </a:r>
            <a:r>
              <a:rPr lang="en-US" sz="5400" dirty="0" err="1">
                <a:solidFill>
                  <a:srgbClr val="613318"/>
                </a:solidFill>
              </a:rPr>
              <a:t>enseña</a:t>
            </a:r>
            <a:r>
              <a:rPr lang="en-US" sz="5400" dirty="0">
                <a:solidFill>
                  <a:srgbClr val="613318"/>
                </a:solidFill>
              </a:rPr>
              <a:t> a </a:t>
            </a:r>
            <a:r>
              <a:rPr lang="en-US" sz="5400" dirty="0" err="1">
                <a:solidFill>
                  <a:srgbClr val="613318"/>
                </a:solidFill>
              </a:rPr>
              <a:t>confesar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esta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historia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883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Consolidar</a:t>
            </a:r>
            <a:r>
              <a:rPr lang="en-US" dirty="0">
                <a:solidFill>
                  <a:srgbClr val="008000"/>
                </a:solidFill>
              </a:rPr>
              <a:t>-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91738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613318"/>
                </a:solidFill>
              </a:rPr>
              <a:t>3. ¿</a:t>
            </a:r>
            <a:r>
              <a:rPr lang="en-US" sz="5400" dirty="0" err="1">
                <a:solidFill>
                  <a:srgbClr val="613318"/>
                </a:solidFill>
              </a:rPr>
              <a:t>Dónde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veo</a:t>
            </a:r>
            <a:r>
              <a:rPr lang="en-US" sz="5400" dirty="0">
                <a:solidFill>
                  <a:srgbClr val="613318"/>
                </a:solidFill>
              </a:rPr>
              <a:t> el </a:t>
            </a:r>
            <a:r>
              <a:rPr lang="en-US" sz="5400" dirty="0" err="1">
                <a:solidFill>
                  <a:srgbClr val="613318"/>
                </a:solidFill>
              </a:rPr>
              <a:t>amor</a:t>
            </a:r>
            <a:r>
              <a:rPr lang="en-US" sz="5400" dirty="0">
                <a:solidFill>
                  <a:srgbClr val="613318"/>
                </a:solidFill>
              </a:rPr>
              <a:t> de Dios </a:t>
            </a:r>
            <a:r>
              <a:rPr lang="en-US" sz="5400" dirty="0" err="1">
                <a:solidFill>
                  <a:srgbClr val="613318"/>
                </a:solidFill>
              </a:rPr>
              <a:t>en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esta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historia</a:t>
            </a:r>
            <a:r>
              <a:rPr lang="en-US" sz="5400" dirty="0">
                <a:solidFill>
                  <a:srgbClr val="613318"/>
                </a:solidFill>
              </a:rPr>
              <a:t>? 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30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Consolidar</a:t>
            </a:r>
            <a:r>
              <a:rPr lang="en-US" dirty="0">
                <a:solidFill>
                  <a:srgbClr val="008000"/>
                </a:solidFill>
              </a:rPr>
              <a:t>-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91738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613318"/>
                </a:solidFill>
              </a:rPr>
              <a:t>4. </a:t>
            </a:r>
            <a:r>
              <a:rPr lang="es-MX" sz="5400" dirty="0">
                <a:solidFill>
                  <a:srgbClr val="613318"/>
                </a:solidFill>
              </a:rPr>
              <a:t>¿Qué me enseña Dios a pedir y hacer por gratitud a él?</a:t>
            </a:r>
            <a:endParaRPr lang="en-US" sz="5400" dirty="0">
              <a:solidFill>
                <a:srgbClr val="613318"/>
              </a:solidFill>
            </a:endParaRP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384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039B-514A-4429-B1B9-60DE58D6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Consolidar</a:t>
            </a:r>
            <a:r>
              <a:rPr lang="en-US" dirty="0">
                <a:solidFill>
                  <a:srgbClr val="008000"/>
                </a:solidFill>
              </a:rPr>
              <a:t>- </a:t>
            </a:r>
            <a:r>
              <a:rPr lang="en-US" dirty="0" err="1">
                <a:solidFill>
                  <a:srgbClr val="008000"/>
                </a:solidFill>
              </a:rPr>
              <a:t>Nehemías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B7B7-1509-4036-BA44-D4FB26AC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091738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613318"/>
                </a:solidFill>
              </a:rPr>
              <a:t>5. ¿</a:t>
            </a:r>
            <a:r>
              <a:rPr lang="en-US" sz="5400" dirty="0" err="1">
                <a:solidFill>
                  <a:srgbClr val="613318"/>
                </a:solidFill>
              </a:rPr>
              <a:t>Cuándo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sería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buena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situación</a:t>
            </a:r>
            <a:r>
              <a:rPr lang="en-US" sz="5400" dirty="0">
                <a:solidFill>
                  <a:srgbClr val="613318"/>
                </a:solidFill>
              </a:rPr>
              <a:t> para </a:t>
            </a:r>
            <a:r>
              <a:rPr lang="en-US" sz="5400" dirty="0" err="1">
                <a:solidFill>
                  <a:srgbClr val="613318"/>
                </a:solidFill>
              </a:rPr>
              <a:t>compartir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este</a:t>
            </a:r>
            <a:r>
              <a:rPr lang="en-US" sz="5400" dirty="0">
                <a:solidFill>
                  <a:srgbClr val="613318"/>
                </a:solidFill>
              </a:rPr>
              <a:t> </a:t>
            </a:r>
            <a:r>
              <a:rPr lang="en-US" sz="5400" dirty="0" err="1">
                <a:solidFill>
                  <a:srgbClr val="613318"/>
                </a:solidFill>
              </a:rPr>
              <a:t>mensaje</a:t>
            </a:r>
            <a:r>
              <a:rPr lang="en-US" sz="5400" dirty="0">
                <a:solidFill>
                  <a:srgbClr val="61331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31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1645921"/>
            <a:ext cx="10515600" cy="2386583"/>
          </a:xfrm>
        </p:spPr>
        <p:txBody>
          <a:bodyPr>
            <a:noAutofit/>
          </a:bodyPr>
          <a:lstStyle/>
          <a:p>
            <a:pPr algn="ctr"/>
            <a:r>
              <a:rPr lang="es-EC" sz="8800" dirty="0">
                <a:solidFill>
                  <a:srgbClr val="008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Tema Importante:</a:t>
            </a:r>
            <a:br>
              <a:rPr lang="es-EC" sz="8800" dirty="0">
                <a:solidFill>
                  <a:srgbClr val="008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es-EC" sz="8800" dirty="0">
                <a:solidFill>
                  <a:srgbClr val="008000"/>
                </a:solidFill>
                <a:cs typeface="Arial" panose="020B0604020202020204" pitchFamily="34" charset="0"/>
              </a:rPr>
              <a:t>E</a:t>
            </a:r>
            <a:r>
              <a:rPr lang="es-EC" sz="8800" dirty="0">
                <a:solidFill>
                  <a:srgbClr val="008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 periodo </a:t>
            </a:r>
            <a:r>
              <a:rPr lang="es-EC" sz="8800" dirty="0" err="1">
                <a:solidFill>
                  <a:srgbClr val="008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intertestamentario</a:t>
            </a:r>
            <a:br>
              <a:rPr lang="es-EC" sz="8800" dirty="0">
                <a:solidFill>
                  <a:srgbClr val="008000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es-EC" sz="4800" dirty="0">
                <a:solidFill>
                  <a:srgbClr val="008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(15 minutos)</a:t>
            </a:r>
            <a:endParaRPr lang="en-US" sz="4800" dirty="0">
              <a:solidFill>
                <a:srgbClr val="008000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9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B7A-8DFB-4963-BCEA-8A2F872D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El </a:t>
            </a:r>
            <a:r>
              <a:rPr lang="en-US" dirty="0" err="1">
                <a:solidFill>
                  <a:srgbClr val="008000"/>
                </a:solidFill>
              </a:rPr>
              <a:t>Periodo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Intertestamentario</a:t>
            </a:r>
            <a:r>
              <a:rPr lang="en-US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8DAD9-DB3E-4324-8758-75D6973D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13318"/>
                </a:solidFill>
              </a:rPr>
              <a:t>400 </a:t>
            </a:r>
            <a:r>
              <a:rPr lang="en-US" dirty="0" err="1">
                <a:solidFill>
                  <a:srgbClr val="613318"/>
                </a:solidFill>
              </a:rPr>
              <a:t>a.C</a:t>
            </a:r>
            <a:r>
              <a:rPr lang="en-US" dirty="0">
                <a:solidFill>
                  <a:srgbClr val="613318"/>
                </a:solidFill>
              </a:rPr>
              <a:t>. – 5 </a:t>
            </a:r>
            <a:r>
              <a:rPr lang="en-US" dirty="0" err="1">
                <a:solidFill>
                  <a:srgbClr val="613318"/>
                </a:solidFill>
              </a:rPr>
              <a:t>a.C</a:t>
            </a:r>
            <a:r>
              <a:rPr lang="en-US" dirty="0">
                <a:solidFill>
                  <a:srgbClr val="613318"/>
                </a:solidFill>
              </a:rPr>
              <a:t>. </a:t>
            </a:r>
          </a:p>
          <a:p>
            <a:r>
              <a:rPr lang="en-US" dirty="0" err="1">
                <a:solidFill>
                  <a:srgbClr val="613318"/>
                </a:solidFill>
              </a:rPr>
              <a:t>Doce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libros</a:t>
            </a:r>
            <a:r>
              <a:rPr lang="en-US" dirty="0">
                <a:solidFill>
                  <a:srgbClr val="613318"/>
                </a:solidFill>
              </a:rPr>
              <a:t> ‘</a:t>
            </a:r>
            <a:r>
              <a:rPr lang="en-US" dirty="0" err="1">
                <a:solidFill>
                  <a:srgbClr val="613318"/>
                </a:solidFill>
              </a:rPr>
              <a:t>apócrifos</a:t>
            </a:r>
            <a:r>
              <a:rPr lang="en-US" dirty="0">
                <a:solidFill>
                  <a:srgbClr val="613318"/>
                </a:solidFill>
              </a:rPr>
              <a:t>’</a:t>
            </a:r>
          </a:p>
          <a:p>
            <a:endParaRPr lang="en-US" dirty="0">
              <a:solidFill>
                <a:srgbClr val="6133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5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51B26-CED3-4011-A412-61DDAA96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>
                <a:solidFill>
                  <a:srgbClr val="613318"/>
                </a:solidFill>
              </a:rPr>
              <a:t>Saludos</a:t>
            </a:r>
            <a:r>
              <a:rPr lang="en-US" sz="4800" dirty="0">
                <a:solidFill>
                  <a:srgbClr val="613318"/>
                </a:solidFill>
              </a:rPr>
              <a:t> y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rgbClr val="613318"/>
                </a:solidFill>
              </a:rPr>
              <a:t>Bienvenidos</a:t>
            </a:r>
            <a:endParaRPr lang="en-US" sz="4800" dirty="0">
              <a:solidFill>
                <a:srgbClr val="613318"/>
              </a:solidFill>
            </a:endParaRP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3F9477-5E4D-4D8F-A644-9E3FEC51F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2" r="-2" b="19917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9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B7A-8DFB-4963-BCEA-8A2F872D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El </a:t>
            </a:r>
            <a:r>
              <a:rPr lang="en-US" dirty="0" err="1">
                <a:solidFill>
                  <a:srgbClr val="008000"/>
                </a:solidFill>
              </a:rPr>
              <a:t>Periodo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Intertestamentario</a:t>
            </a:r>
            <a:r>
              <a:rPr lang="en-US" dirty="0">
                <a:solidFill>
                  <a:srgbClr val="00800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8DAD9-DB3E-4324-8758-75D6973D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613318"/>
                </a:solidFill>
              </a:rPr>
              <a:t>Los </a:t>
            </a:r>
            <a:r>
              <a:rPr lang="en-US" dirty="0" err="1">
                <a:solidFill>
                  <a:srgbClr val="613318"/>
                </a:solidFill>
              </a:rPr>
              <a:t>griegos</a:t>
            </a:r>
            <a:endParaRPr lang="en-US" dirty="0">
              <a:solidFill>
                <a:srgbClr val="613318"/>
              </a:solidFill>
            </a:endParaRPr>
          </a:p>
          <a:p>
            <a:pPr lvl="1"/>
            <a:r>
              <a:rPr lang="en-US" dirty="0">
                <a:solidFill>
                  <a:srgbClr val="613318"/>
                </a:solidFill>
              </a:rPr>
              <a:t>Alejandro </a:t>
            </a:r>
            <a:r>
              <a:rPr lang="en-US" dirty="0" err="1">
                <a:solidFill>
                  <a:srgbClr val="613318"/>
                </a:solidFill>
              </a:rPr>
              <a:t>Magno</a:t>
            </a:r>
            <a:r>
              <a:rPr lang="en-US" dirty="0">
                <a:solidFill>
                  <a:srgbClr val="613318"/>
                </a:solidFill>
              </a:rPr>
              <a:t> (336-323 </a:t>
            </a:r>
            <a:r>
              <a:rPr lang="en-US" dirty="0" err="1">
                <a:solidFill>
                  <a:srgbClr val="613318"/>
                </a:solidFill>
              </a:rPr>
              <a:t>a.C</a:t>
            </a:r>
            <a:r>
              <a:rPr lang="en-US" dirty="0">
                <a:solidFill>
                  <a:srgbClr val="613318"/>
                </a:solidFill>
              </a:rPr>
              <a:t>.)</a:t>
            </a:r>
          </a:p>
          <a:p>
            <a:pPr lvl="1"/>
            <a:r>
              <a:rPr lang="en-US" dirty="0">
                <a:solidFill>
                  <a:srgbClr val="613318"/>
                </a:solidFill>
              </a:rPr>
              <a:t>Griego </a:t>
            </a:r>
            <a:r>
              <a:rPr lang="en-US" dirty="0" err="1">
                <a:solidFill>
                  <a:srgbClr val="613318"/>
                </a:solidFill>
              </a:rPr>
              <a:t>koiné</a:t>
            </a:r>
            <a:endParaRPr lang="en-US" dirty="0">
              <a:solidFill>
                <a:srgbClr val="613318"/>
              </a:solidFill>
            </a:endParaRPr>
          </a:p>
          <a:p>
            <a:pPr lvl="1"/>
            <a:r>
              <a:rPr lang="en-US" dirty="0">
                <a:solidFill>
                  <a:srgbClr val="613318"/>
                </a:solidFill>
              </a:rPr>
              <a:t>Los </a:t>
            </a:r>
            <a:r>
              <a:rPr lang="en-US" dirty="0" err="1">
                <a:solidFill>
                  <a:srgbClr val="613318"/>
                </a:solidFill>
              </a:rPr>
              <a:t>Macabeos</a:t>
            </a:r>
            <a:r>
              <a:rPr lang="en-US" dirty="0">
                <a:solidFill>
                  <a:srgbClr val="613318"/>
                </a:solidFill>
              </a:rPr>
              <a:t> y “</a:t>
            </a:r>
            <a:r>
              <a:rPr lang="en-US" dirty="0" err="1">
                <a:solidFill>
                  <a:srgbClr val="613318"/>
                </a:solidFill>
              </a:rPr>
              <a:t>Janucá</a:t>
            </a:r>
            <a:r>
              <a:rPr lang="en-US" dirty="0">
                <a:solidFill>
                  <a:srgbClr val="613318"/>
                </a:solidFill>
              </a:rPr>
              <a:t>”</a:t>
            </a:r>
          </a:p>
          <a:p>
            <a:r>
              <a:rPr lang="en-US" dirty="0">
                <a:solidFill>
                  <a:srgbClr val="613318"/>
                </a:solidFill>
              </a:rPr>
              <a:t>Los </a:t>
            </a:r>
            <a:r>
              <a:rPr lang="en-US" dirty="0" err="1">
                <a:solidFill>
                  <a:srgbClr val="613318"/>
                </a:solidFill>
              </a:rPr>
              <a:t>Romanos</a:t>
            </a:r>
            <a:r>
              <a:rPr lang="en-US" dirty="0">
                <a:solidFill>
                  <a:srgbClr val="613318"/>
                </a:solidFill>
              </a:rPr>
              <a:t> </a:t>
            </a:r>
            <a:r>
              <a:rPr lang="en-US" dirty="0" err="1">
                <a:solidFill>
                  <a:srgbClr val="613318"/>
                </a:solidFill>
              </a:rPr>
              <a:t>empiezan</a:t>
            </a:r>
            <a:r>
              <a:rPr lang="en-US" dirty="0">
                <a:solidFill>
                  <a:srgbClr val="613318"/>
                </a:solidFill>
              </a:rPr>
              <a:t> a </a:t>
            </a:r>
            <a:r>
              <a:rPr lang="en-US" dirty="0" err="1">
                <a:solidFill>
                  <a:srgbClr val="613318"/>
                </a:solidFill>
              </a:rPr>
              <a:t>controlar</a:t>
            </a:r>
            <a:r>
              <a:rPr lang="en-US" dirty="0">
                <a:solidFill>
                  <a:srgbClr val="613318"/>
                </a:solidFill>
              </a:rPr>
              <a:t> Israel (60 </a:t>
            </a:r>
            <a:r>
              <a:rPr lang="en-US" dirty="0" err="1">
                <a:solidFill>
                  <a:srgbClr val="613318"/>
                </a:solidFill>
              </a:rPr>
              <a:t>a.C</a:t>
            </a:r>
            <a:r>
              <a:rPr lang="en-US" dirty="0">
                <a:solidFill>
                  <a:srgbClr val="613318"/>
                </a:solidFill>
              </a:rPr>
              <a:t>.) </a:t>
            </a:r>
          </a:p>
          <a:p>
            <a:pPr lvl="1"/>
            <a:endParaRPr lang="en-US" dirty="0">
              <a:solidFill>
                <a:srgbClr val="613318"/>
              </a:solidFill>
            </a:endParaRPr>
          </a:p>
          <a:p>
            <a:endParaRPr lang="en-US" dirty="0">
              <a:solidFill>
                <a:srgbClr val="6133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30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73E5-EB67-4300-935A-09F83D88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Proyecto 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229CE-1CEC-44A8-9046-68369444C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>
                <a:solidFill>
                  <a:srgbClr val="613318"/>
                </a:solidFill>
              </a:rPr>
              <a:t>Cada quien presentará una historia bíblica a un grupo en su comunidad, utilizando el método de las 4 C.  </a:t>
            </a:r>
            <a:endParaRPr lang="en-US" dirty="0">
              <a:solidFill>
                <a:srgbClr val="613318"/>
              </a:solidFill>
            </a:endParaRPr>
          </a:p>
          <a:p>
            <a:r>
              <a:rPr lang="es-MX" dirty="0">
                <a:solidFill>
                  <a:srgbClr val="613318"/>
                </a:solidFill>
              </a:rPr>
              <a:t>El texto va a ser: Daniel capítulo 3, “Rescatados del horno de fuego”</a:t>
            </a:r>
            <a:endParaRPr lang="en-US" dirty="0">
              <a:solidFill>
                <a:srgbClr val="613318"/>
              </a:solidFill>
            </a:endParaRPr>
          </a:p>
          <a:p>
            <a:r>
              <a:rPr lang="es-MX" dirty="0">
                <a:solidFill>
                  <a:srgbClr val="613318"/>
                </a:solidFill>
              </a:rPr>
              <a:t>Elaborarán su plan, y se lo entregarán al profesor.  </a:t>
            </a:r>
            <a:endParaRPr lang="en-US" dirty="0">
              <a:solidFill>
                <a:srgbClr val="613318"/>
              </a:solidFill>
            </a:endParaRPr>
          </a:p>
          <a:p>
            <a:r>
              <a:rPr lang="es-MX" dirty="0">
                <a:solidFill>
                  <a:srgbClr val="613318"/>
                </a:solidFill>
              </a:rPr>
              <a:t>Se pide que hagan una grabación del proyecto y se comparta con el Profesor.  </a:t>
            </a:r>
            <a:endParaRPr lang="en-US" dirty="0">
              <a:solidFill>
                <a:srgbClr val="613318"/>
              </a:solidFill>
            </a:endParaRPr>
          </a:p>
          <a:p>
            <a:r>
              <a:rPr lang="es-MX" b="1" dirty="0">
                <a:solidFill>
                  <a:srgbClr val="613318"/>
                </a:solidFill>
              </a:rPr>
              <a:t>Fecha límite: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4482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and&#10;&#10;Description automatically generated">
            <a:extLst>
              <a:ext uri="{FF2B5EF4-FFF2-40B4-BE49-F238E27FC236}">
                <a16:creationId xmlns:a16="http://schemas.microsoft.com/office/drawing/2014/main" id="{A8C47E7A-D501-4C6D-BA75-6BC15801E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147" y="398034"/>
            <a:ext cx="3797448" cy="8579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8000" dirty="0">
                <a:solidFill>
                  <a:schemeClr val="bg1"/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4249854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65451"/>
            <a:ext cx="10168128" cy="66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30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91A9-9B3E-40A8-BB9F-446089F2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562A-0048-4A65-82E0-D0466B54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4712DA-7DEA-4696-A894-D53C5496E6A6}"/>
              </a:ext>
            </a:extLst>
          </p:cNvPr>
          <p:cNvSpPr txBox="1"/>
          <p:nvPr/>
        </p:nvSpPr>
        <p:spPr>
          <a:xfrm>
            <a:off x="932155" y="1890944"/>
            <a:ext cx="106975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13318"/>
                </a:solidFill>
                <a:latin typeface="Berlin Sans FB Demi" panose="020E0802020502020306" pitchFamily="34" charset="0"/>
              </a:rPr>
              <a:t>La Biblia: Una </a:t>
            </a:r>
            <a:r>
              <a:rPr lang="en-US" sz="6000" dirty="0" err="1">
                <a:solidFill>
                  <a:srgbClr val="613318"/>
                </a:solidFill>
                <a:latin typeface="Berlin Sans FB Demi" panose="020E0802020502020306" pitchFamily="34" charset="0"/>
              </a:rPr>
              <a:t>Nación</a:t>
            </a:r>
            <a:r>
              <a:rPr lang="en-US" sz="6000" dirty="0">
                <a:solidFill>
                  <a:srgbClr val="613318"/>
                </a:solidFill>
                <a:latin typeface="Berlin Sans FB Demi" panose="020E0802020502020306" pitchFamily="34" charset="0"/>
              </a:rPr>
              <a:t> </a:t>
            </a:r>
            <a:r>
              <a:rPr lang="en-US" sz="6000" dirty="0" err="1">
                <a:solidFill>
                  <a:srgbClr val="613318"/>
                </a:solidFill>
                <a:latin typeface="Berlin Sans FB Demi" panose="020E0802020502020306" pitchFamily="34" charset="0"/>
              </a:rPr>
              <a:t>Caída</a:t>
            </a:r>
            <a:endParaRPr lang="en-US" sz="6000" dirty="0">
              <a:solidFill>
                <a:srgbClr val="613318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6000" dirty="0" err="1">
                <a:solidFill>
                  <a:srgbClr val="613318"/>
                </a:solidFill>
                <a:latin typeface="Berlin Sans FB Demi" panose="020E0802020502020306" pitchFamily="34" charset="0"/>
              </a:rPr>
              <a:t>Lección</a:t>
            </a:r>
            <a:r>
              <a:rPr lang="en-US" sz="6000" dirty="0">
                <a:solidFill>
                  <a:srgbClr val="613318"/>
                </a:solidFill>
                <a:latin typeface="Berlin Sans FB Demi" panose="020E0802020502020306" pitchFamily="34" charset="0"/>
              </a:rPr>
              <a:t> 8: </a:t>
            </a:r>
            <a:r>
              <a:rPr lang="en-US" sz="6000" dirty="0" err="1">
                <a:solidFill>
                  <a:srgbClr val="613318"/>
                </a:solidFill>
                <a:latin typeface="Berlin Sans FB Demi" panose="020E0802020502020306" pitchFamily="34" charset="0"/>
              </a:rPr>
              <a:t>Nehemías</a:t>
            </a:r>
            <a:r>
              <a:rPr lang="en-US" sz="6000" dirty="0">
                <a:solidFill>
                  <a:srgbClr val="613318"/>
                </a:solidFill>
                <a:latin typeface="Berlin Sans FB Demi" panose="020E0802020502020306" pitchFamily="34" charset="0"/>
              </a:rPr>
              <a:t> </a:t>
            </a:r>
            <a:r>
              <a:rPr lang="en-US" sz="6000" dirty="0" err="1">
                <a:solidFill>
                  <a:srgbClr val="613318"/>
                </a:solidFill>
                <a:latin typeface="Berlin Sans FB Demi" panose="020E0802020502020306" pitchFamily="34" charset="0"/>
              </a:rPr>
              <a:t>Reconstruye</a:t>
            </a:r>
            <a:r>
              <a:rPr lang="en-US" sz="6000" dirty="0">
                <a:solidFill>
                  <a:srgbClr val="613318"/>
                </a:solidFill>
                <a:latin typeface="Berlin Sans FB Demi" panose="020E0802020502020306" pitchFamily="34" charset="0"/>
              </a:rPr>
              <a:t> las </a:t>
            </a:r>
            <a:r>
              <a:rPr lang="en-US" sz="6000" dirty="0" err="1">
                <a:solidFill>
                  <a:srgbClr val="613318"/>
                </a:solidFill>
                <a:latin typeface="Berlin Sans FB Demi" panose="020E0802020502020306" pitchFamily="34" charset="0"/>
              </a:rPr>
              <a:t>Murallas</a:t>
            </a:r>
            <a:endParaRPr lang="en-US" sz="6000" dirty="0">
              <a:solidFill>
                <a:srgbClr val="613318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s-MX" sz="4000" b="1" dirty="0">
                <a:solidFill>
                  <a:srgbClr val="613318"/>
                </a:solidFill>
                <a:latin typeface="Berlin Sans FB Demi" panose="020E0802020502020306" pitchFamily="34" charset="0"/>
              </a:rPr>
              <a:t>Nehemías 1:1-4, 1:11; 2:1-3:2; 4:1-16; 6:15-16</a:t>
            </a:r>
            <a:endParaRPr lang="en-US" sz="4000" dirty="0">
              <a:solidFill>
                <a:srgbClr val="613318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29CE-39D5-4C53-AC7E-15482176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8000"/>
                </a:solidFill>
              </a:rPr>
              <a:t>Oremos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4AE4-0ABD-4DC4-82A1-E8222155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s-MX" dirty="0">
                <a:solidFill>
                  <a:srgbClr val="613318"/>
                </a:solidFill>
                <a:latin typeface="Berlin Sans FB Demi" panose="020E0802020502020306" pitchFamily="34" charset="0"/>
              </a:rPr>
              <a:t>Padre celestial, te doy gracias por permitirnos crecer por medio de este curso.  Que no solo seamos conocedores, sino también hacedores de tu palabra.  Te pedimos que bendigas a tu iglesia con líderes como Nehemías: valientes, sabios, decisivos y llenos de fe para orar sin cesar.  Te pedimos esto en el nombre Jesucristo, nuestro gran sumo sacerdote, Amen.</a:t>
            </a:r>
            <a:endParaRPr lang="en-US" sz="4000" dirty="0">
              <a:solidFill>
                <a:srgbClr val="613318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2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8000" dirty="0">
                <a:solidFill>
                  <a:srgbClr val="008000"/>
                </a:solidFill>
                <a:latin typeface="Berlin Sans FB" panose="020E0602020502020306" pitchFamily="34" charset="0"/>
              </a:rPr>
              <a:t>Mostremos Respeto…</a:t>
            </a:r>
            <a:endParaRPr lang="en-US" sz="8000" dirty="0">
              <a:solidFill>
                <a:srgbClr val="008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5000" dirty="0">
                <a:solidFill>
                  <a:srgbClr val="613318"/>
                </a:solidFill>
                <a:latin typeface="Berlin Sans FB" panose="020E0602020502020306" pitchFamily="34" charset="0"/>
              </a:rPr>
              <a:t> Llegando preparados</a:t>
            </a:r>
          </a:p>
          <a:p>
            <a:r>
              <a:rPr lang="es-ES" sz="5000" dirty="0">
                <a:solidFill>
                  <a:srgbClr val="613318"/>
                </a:solidFill>
                <a:latin typeface="Berlin Sans FB" panose="020E0602020502020306" pitchFamily="34" charset="0"/>
              </a:rPr>
              <a:t> Siendo puntuales</a:t>
            </a:r>
          </a:p>
          <a:p>
            <a:r>
              <a:rPr lang="es-ES" sz="5000" dirty="0">
                <a:solidFill>
                  <a:srgbClr val="613318"/>
                </a:solidFill>
                <a:latin typeface="Berlin Sans FB" panose="020E0602020502020306" pitchFamily="34" charset="0"/>
              </a:rPr>
              <a:t> A los profesores que nos sirven </a:t>
            </a:r>
          </a:p>
          <a:p>
            <a:r>
              <a:rPr lang="es-ES" sz="5000" dirty="0">
                <a:solidFill>
                  <a:srgbClr val="613318"/>
                </a:solidFill>
                <a:latin typeface="Berlin Sans FB" panose="020E0602020502020306" pitchFamily="34" charset="0"/>
              </a:rPr>
              <a:t> A los compañeros en clase</a:t>
            </a:r>
          </a:p>
          <a:p>
            <a:r>
              <a:rPr lang="es-ES" sz="5000" dirty="0">
                <a:solidFill>
                  <a:srgbClr val="613318"/>
                </a:solidFill>
                <a:latin typeface="Berlin Sans FB" panose="020E0602020502020306" pitchFamily="34" charset="0"/>
              </a:rPr>
              <a:t> En el grupo de WhatsApp</a:t>
            </a:r>
            <a:endParaRPr lang="en-US" sz="5000" dirty="0">
              <a:solidFill>
                <a:srgbClr val="613318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1645921"/>
            <a:ext cx="10515600" cy="2386583"/>
          </a:xfrm>
        </p:spPr>
        <p:txBody>
          <a:bodyPr>
            <a:noAutofit/>
          </a:bodyPr>
          <a:lstStyle/>
          <a:p>
            <a:pPr algn="ctr"/>
            <a:r>
              <a:rPr lang="es-EC" sz="8800" dirty="0">
                <a:solidFill>
                  <a:srgbClr val="008000"/>
                </a:solidFill>
                <a:cs typeface="Arial" panose="020B0604020202020204" pitchFamily="34" charset="0"/>
              </a:rPr>
              <a:t>Pregunta de Repaso</a:t>
            </a:r>
            <a:br>
              <a:rPr lang="es-EC" sz="10000" dirty="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s-EC" sz="4800" dirty="0">
                <a:solidFill>
                  <a:srgbClr val="008000"/>
                </a:solidFill>
                <a:latin typeface="Berlin Sans FB" panose="020E0602020502020306" pitchFamily="34" charset="0"/>
                <a:cs typeface="Arial" panose="020B0604020202020204" pitchFamily="34" charset="0"/>
              </a:rPr>
              <a:t>(15 minutos)</a:t>
            </a:r>
            <a:br>
              <a:rPr lang="es-EC" sz="48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br>
              <a:rPr lang="es-EC" sz="4800" dirty="0">
                <a:latin typeface="Berlin Sans FB" panose="020E0602020502020306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rgbClr val="613318"/>
                </a:solidFill>
              </a:rPr>
              <a:t>La Reforma</a:t>
            </a:r>
            <a:endParaRPr lang="en-US" sz="4800" dirty="0">
              <a:solidFill>
                <a:srgbClr val="613318"/>
              </a:solidFill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1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8574-2C84-46B4-948F-90B05BBD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8000"/>
                </a:solidFill>
              </a:rPr>
              <a:t>Reformas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13759-136C-4EFA-919B-D060F1DF6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613318"/>
                </a:solidFill>
              </a:rPr>
              <a:t>La </a:t>
            </a:r>
            <a:r>
              <a:rPr lang="en-US" dirty="0" err="1">
                <a:solidFill>
                  <a:srgbClr val="613318"/>
                </a:solidFill>
              </a:rPr>
              <a:t>época</a:t>
            </a:r>
            <a:r>
              <a:rPr lang="en-US" dirty="0">
                <a:solidFill>
                  <a:srgbClr val="613318"/>
                </a:solidFill>
              </a:rPr>
              <a:t> de Esdras y </a:t>
            </a:r>
            <a:r>
              <a:rPr lang="en-US" dirty="0" err="1">
                <a:solidFill>
                  <a:srgbClr val="613318"/>
                </a:solidFill>
              </a:rPr>
              <a:t>Nehemías</a:t>
            </a:r>
            <a:endParaRPr lang="en-US" dirty="0">
              <a:solidFill>
                <a:srgbClr val="613318"/>
              </a:solidFill>
            </a:endParaRPr>
          </a:p>
          <a:p>
            <a:r>
              <a:rPr lang="en-US" dirty="0">
                <a:solidFill>
                  <a:srgbClr val="613318"/>
                </a:solidFill>
              </a:rPr>
              <a:t>Juan el Bautista</a:t>
            </a:r>
          </a:p>
          <a:p>
            <a:r>
              <a:rPr lang="en-US" dirty="0">
                <a:solidFill>
                  <a:srgbClr val="613318"/>
                </a:solidFill>
              </a:rPr>
              <a:t>El </a:t>
            </a:r>
            <a:r>
              <a:rPr lang="en-US" dirty="0" err="1">
                <a:solidFill>
                  <a:srgbClr val="613318"/>
                </a:solidFill>
              </a:rPr>
              <a:t>siglo</a:t>
            </a:r>
            <a:r>
              <a:rPr lang="en-US" dirty="0">
                <a:solidFill>
                  <a:srgbClr val="613318"/>
                </a:solidFill>
              </a:rPr>
              <a:t> XVI (16)</a:t>
            </a:r>
          </a:p>
        </p:txBody>
      </p:sp>
    </p:spTree>
    <p:extLst>
      <p:ext uri="{BB962C8B-B14F-4D97-AF65-F5344CB8AC3E}">
        <p14:creationId xmlns:p14="http://schemas.microsoft.com/office/powerpoint/2010/main" val="10248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C848-34D2-4469-8E22-70445892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6896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Tomen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ocho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minutos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. 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Elijan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un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vocero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. 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En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su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grupo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de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trabajo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,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responderán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a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esta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008000"/>
                </a:solidFill>
                <a:latin typeface="Berlin Sans FB" panose="020E0602020502020306" pitchFamily="34" charset="0"/>
              </a:rPr>
              <a:t>pregunta</a:t>
            </a:r>
            <a: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  <a:t>: </a:t>
            </a:r>
            <a:b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</a:br>
            <a:br>
              <a:rPr lang="en-US" i="1" dirty="0">
                <a:solidFill>
                  <a:srgbClr val="008000"/>
                </a:solidFill>
                <a:latin typeface="Berlin Sans FB" panose="020E0602020502020306" pitchFamily="34" charset="0"/>
              </a:rPr>
            </a:b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¿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Dónde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ven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ustedes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 la 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necesidad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 de una 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Reforma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 hoy 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en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 </a:t>
            </a:r>
            <a:r>
              <a:rPr lang="en-US" i="1" dirty="0" err="1">
                <a:solidFill>
                  <a:srgbClr val="613318"/>
                </a:solidFill>
                <a:latin typeface="Berlin Sans FB" panose="020E0602020502020306" pitchFamily="34" charset="0"/>
              </a:rPr>
              <a:t>día</a:t>
            </a:r>
            <a:r>
              <a:rPr lang="en-US" i="1" dirty="0">
                <a:solidFill>
                  <a:srgbClr val="613318"/>
                </a:solidFill>
                <a:latin typeface="Berlin Sans FB" panose="020E0602020502020306" pitchFamily="34" charset="0"/>
              </a:rPr>
              <a:t>? </a:t>
            </a:r>
            <a:endParaRPr lang="en-US" dirty="0">
              <a:solidFill>
                <a:srgbClr val="61331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B15F-FBD8-4BA2-9586-89D86CBD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5979695"/>
            <a:ext cx="11149263" cy="197268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7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5" ma:contentTypeDescription="Create a new document." ma:contentTypeScope="" ma:versionID="5507abe0fc28d66db2f63ea6d1b9bf1d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afbaa692ba35ad436848e442905bd438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_x0023_ xmlns="d9dd568f-92e7-4aa1-8e50-87aa9ffea924" xsi:nil="true"/>
  </documentManagement>
</p:properties>
</file>

<file path=customXml/itemProps1.xml><?xml version="1.0" encoding="utf-8"?>
<ds:datastoreItem xmlns:ds="http://schemas.openxmlformats.org/officeDocument/2006/customXml" ds:itemID="{9A8C1AA1-863A-4865-B908-1A14CF7DEC67}"/>
</file>

<file path=customXml/itemProps2.xml><?xml version="1.0" encoding="utf-8"?>
<ds:datastoreItem xmlns:ds="http://schemas.openxmlformats.org/officeDocument/2006/customXml" ds:itemID="{03A39771-1111-4D6C-8804-BE084B6578B7}"/>
</file>

<file path=customXml/itemProps3.xml><?xml version="1.0" encoding="utf-8"?>
<ds:datastoreItem xmlns:ds="http://schemas.openxmlformats.org/officeDocument/2006/customXml" ds:itemID="{2878A74C-833F-49FC-92F7-2260DB5DE168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1720</Words>
  <Application>Microsoft Office PowerPoint</Application>
  <PresentationFormat>Widescreen</PresentationFormat>
  <Paragraphs>161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Berlin Sans FB</vt:lpstr>
      <vt:lpstr>Berlin Sans FB Demi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Oremos</vt:lpstr>
      <vt:lpstr>Mostremos Respeto…</vt:lpstr>
      <vt:lpstr>Pregunta de Repaso (15 minutos)  La Reforma</vt:lpstr>
      <vt:lpstr>Reformas</vt:lpstr>
      <vt:lpstr>Tomen ocho minutos.  Elijan un vocero.  En su grupo de trabajo, responderán a esta pregunta:   ¿Dónde ven ustedes la necesidad de una Reforma hoy en día? </vt:lpstr>
      <vt:lpstr>¿Dónde ven ustedes la necesidad de una Reforma hoy en día? </vt:lpstr>
      <vt:lpstr>Un minuto más</vt:lpstr>
      <vt:lpstr>¿Dónde ven ustedes la necesidad de una Reforma hoy en día? </vt:lpstr>
      <vt:lpstr>Considerar Nehemías 1:1-4, 1:11; 2:1-3:2; 4:1-16; 6:15-16</vt:lpstr>
      <vt:lpstr>Considerar – Nehemías 1:1-4, 1:11; 2:1-3:2; 4:1-16; 6:15-16  </vt:lpstr>
      <vt:lpstr>Considerar – Nehemías 1:1-4, 1:11; 2:1-3:2; 4:1-16; 6:15-16 </vt:lpstr>
      <vt:lpstr>Considerar – Nehemías 1:1-4, 1:11; 2:1-3:2; 4:1-16; 6:15-16 </vt:lpstr>
      <vt:lpstr>Considerar – Nehemías 1:1-4, 1:11; 2:1-3:2; 4:1-16; 6:15-16 </vt:lpstr>
      <vt:lpstr>PowerPoint Presentation</vt:lpstr>
      <vt:lpstr>Considerar – Nehemías 1:1-4, 1:11; 2:1-3:2; 4:1-16; 6:15-16 </vt:lpstr>
      <vt:lpstr>Considerar – Nehemías 1:1-4, 1:11; 2:1-3:2; 4:1-16; 6:15-16 </vt:lpstr>
      <vt:lpstr>Considerar – Nehemías 1:1-4, 1:11; 2:1-3:2; 4:1-16; 6:15-16 </vt:lpstr>
      <vt:lpstr>CONSOLIDAR – Nehemías</vt:lpstr>
      <vt:lpstr>Consolidar- Nehemías</vt:lpstr>
      <vt:lpstr>Consolidar- Nehemías</vt:lpstr>
      <vt:lpstr>Consolidar- Nehemías</vt:lpstr>
      <vt:lpstr>Consolidar- Nehemías</vt:lpstr>
      <vt:lpstr>Consolidar- Nehemías</vt:lpstr>
      <vt:lpstr>Tema Importante: El periodo intertestamentario (15 minutos)</vt:lpstr>
      <vt:lpstr>El Periodo Intertestamentario </vt:lpstr>
      <vt:lpstr>El Periodo Intertestamentario </vt:lpstr>
      <vt:lpstr>Proyecto Final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Joel Sutton</cp:lastModifiedBy>
  <cp:revision>1</cp:revision>
  <dcterms:created xsi:type="dcterms:W3CDTF">2020-02-16T05:45:19Z</dcterms:created>
  <dcterms:modified xsi:type="dcterms:W3CDTF">2020-02-16T06:04:19Z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