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Overlock"/>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3" roundtripDataSignature="AMtx7mj48w6WbRDtGTJYw7Dmmmx+HmAk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verlock-bold.fntdata"/><Relationship Id="rId20" Type="http://schemas.openxmlformats.org/officeDocument/2006/relationships/slide" Target="slides/slide15.xml"/><Relationship Id="rId42" Type="http://schemas.openxmlformats.org/officeDocument/2006/relationships/font" Target="fonts/Overlock-boldItalic.fntdata"/><Relationship Id="rId41" Type="http://schemas.openxmlformats.org/officeDocument/2006/relationships/font" Target="fonts/Overlock-italic.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Overlock-regular.fntdata"/><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Fish-hook.JP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pload.wikimedia.org/wikipedia/commons/e/ee/Answered_Prayer_(165923671).jpeg"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Saludos, Bienvenidos</a:t>
            </a:r>
            <a:endParaRPr/>
          </a:p>
        </p:txBody>
      </p:sp>
      <p:sp>
        <p:nvSpPr>
          <p:cNvPr id="101" name="Google Shape;10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Elí -  </a:t>
            </a:r>
            <a:endParaRPr/>
          </a:p>
          <a:p>
            <a:pPr indent="0" lvl="0" marL="0" marR="0" rtl="0" algn="l">
              <a:lnSpc>
                <a:spcPct val="100000"/>
              </a:lnSpc>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Samuel, el Señor, </a:t>
            </a:r>
            <a:endParaRPr/>
          </a:p>
          <a:p>
            <a:pPr indent="0" lvl="0" marL="0" marR="0" rtl="0" algn="l">
              <a:lnSpc>
                <a:spcPct val="100000"/>
              </a:lnSpc>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Ana- su madre, esposa de Elcana.  Pasó tiempo sin hijos. Oró al Señor y prometió dedicarle su Hijo al Señor.  </a:t>
            </a:r>
            <a:endParaRPr/>
          </a:p>
          <a:p>
            <a:pPr indent="0" lvl="0" marL="0" marR="0" rtl="0" algn="l">
              <a:lnSpc>
                <a:spcPct val="100000"/>
              </a:lnSpc>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los hijos de Eli- malvados, corruptos.  No respetaban las ofrendas al Señor, practicaban inmoralidad sexual.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Tres hermanos y dos hermanas de Samuel, las mujeres que servían a la entrada del santuario</a:t>
            </a:r>
            <a:endParaRPr i="1"/>
          </a:p>
        </p:txBody>
      </p:sp>
      <p:sp>
        <p:nvSpPr>
          <p:cNvPr id="181" name="Google Shape;18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4" marL="1828800" rtl="0" algn="l">
              <a:spcBef>
                <a:spcPts val="0"/>
              </a:spcBef>
              <a:spcAft>
                <a:spcPts val="0"/>
              </a:spcAft>
              <a:buNone/>
            </a:pPr>
            <a:r>
              <a:rPr i="1" lang="en-US" sz="1200">
                <a:solidFill>
                  <a:schemeClr val="dk1"/>
                </a:solidFill>
                <a:latin typeface="Calibri"/>
                <a:ea typeface="Calibri"/>
                <a:cs typeface="Calibri"/>
                <a:sym typeface="Calibri"/>
              </a:rPr>
              <a:t>Efod de lino fino, el arca, la lámpara de Dios</a:t>
            </a:r>
            <a:endParaRPr sz="1200">
              <a:solidFill>
                <a:schemeClr val="dk1"/>
              </a:solidFill>
              <a:latin typeface="Calibri"/>
              <a:ea typeface="Calibri"/>
              <a:cs typeface="Calibri"/>
              <a:sym typeface="Calibri"/>
            </a:endParaRPr>
          </a:p>
        </p:txBody>
      </p:sp>
      <p:sp>
        <p:nvSpPr>
          <p:cNvPr id="188" name="Google Shape;18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Silo; Samuel es de Ramá originalmente; </a:t>
            </a:r>
            <a:endParaRPr/>
          </a:p>
          <a:p>
            <a:pPr indent="0" lvl="0" marL="0" marR="0" rtl="0" algn="l">
              <a:lnSpc>
                <a:spcPct val="100000"/>
              </a:lnSpc>
              <a:spcBef>
                <a:spcPts val="0"/>
              </a:spcBef>
              <a:spcAft>
                <a:spcPts val="0"/>
              </a:spcAft>
              <a:buClr>
                <a:schemeClr val="dk1"/>
              </a:buClr>
              <a:buSzPts val="1200"/>
              <a:buFont typeface="Calibri"/>
              <a:buNone/>
            </a:pPr>
            <a:r>
              <a:t/>
            </a:r>
            <a:endParaRPr i="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Eran pueblos al norte de Jerusalén y Belén.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95" name="Google Shape;19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Entre 1.100 y 1.000 A.C., Samuel es joven.</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04" name="Google Shape;20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La conducta de los hijos de Eli era malvada.  ¿Quiénes serán los líderes después de Eli?  </a:t>
            </a:r>
            <a:endParaRPr/>
          </a:p>
          <a:p>
            <a:pPr indent="0" lvl="0" marL="0" rtl="0" algn="l">
              <a:spcBef>
                <a:spcPts val="0"/>
              </a:spcBef>
              <a:spcAft>
                <a:spcPts val="0"/>
              </a:spcAft>
              <a:buNone/>
            </a:pPr>
            <a:r>
              <a:rPr lang="en-US"/>
              <a:t>b.	Casi no hay comunicación entre el Señor y su pueblo.  Samuel no entiende que le esté hablando el Señor.</a:t>
            </a:r>
            <a:endParaRPr/>
          </a:p>
          <a:p>
            <a:pPr indent="0" lvl="0" marL="0" rtl="0" algn="l">
              <a:spcBef>
                <a:spcPts val="0"/>
              </a:spcBef>
              <a:spcAft>
                <a:spcPts val="0"/>
              </a:spcAft>
              <a:buNone/>
            </a:pPr>
            <a:r>
              <a:t/>
            </a:r>
            <a:endParaRPr/>
          </a:p>
        </p:txBody>
      </p:sp>
      <p:sp>
        <p:nvSpPr>
          <p:cNvPr id="211" name="Google Shape;21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Deje que cuenten la historia.  Solo hay que guiarlos cuando se desvíen, se confunden, o pasan por alto algo de importancia.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18" name="Google Shape;21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Sí, Dios va a juzgar a Elí y a sus hijos. </a:t>
            </a:r>
            <a:endParaRPr/>
          </a:p>
          <a:p>
            <a:pPr indent="0" lvl="0" marL="0" rtl="0" algn="l">
              <a:spcBef>
                <a:spcPts val="0"/>
              </a:spcBef>
              <a:spcAft>
                <a:spcPts val="0"/>
              </a:spcAft>
              <a:buNone/>
            </a:pPr>
            <a:r>
              <a:rPr lang="en-US"/>
              <a:t>b.	Dios habla directamente con Samuel. </a:t>
            </a:r>
            <a:endParaRPr/>
          </a:p>
          <a:p>
            <a:pPr indent="0" lvl="0" marL="0" rtl="0" algn="l">
              <a:spcBef>
                <a:spcPts val="0"/>
              </a:spcBef>
              <a:spcAft>
                <a:spcPts val="0"/>
              </a:spcAft>
              <a:buNone/>
            </a:pPr>
            <a:r>
              <a:t/>
            </a:r>
            <a:endParaRPr/>
          </a:p>
        </p:txBody>
      </p:sp>
      <p:sp>
        <p:nvSpPr>
          <p:cNvPr id="225" name="Google Shape;22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a.	Samuel fue dedicado al servicio de Dios por su madre Ana que había pedido un hijo por muchos años, y éste sirvió en la casa del Señor fielmente escuchando su Palabra.</a:t>
            </a:r>
            <a:endParaRPr sz="1200">
              <a:solidFill>
                <a:schemeClr val="dk1"/>
              </a:solidFill>
              <a:latin typeface="Calibri"/>
              <a:ea typeface="Calibri"/>
              <a:cs typeface="Calibri"/>
              <a:sym typeface="Calibri"/>
            </a:endParaRPr>
          </a:p>
        </p:txBody>
      </p:sp>
      <p:sp>
        <p:nvSpPr>
          <p:cNvPr id="259" name="Google Shape;25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l">
              <a:spcBef>
                <a:spcPts val="0"/>
              </a:spcBef>
              <a:spcAft>
                <a:spcPts val="0"/>
              </a:spcAft>
              <a:buNone/>
            </a:pPr>
            <a:r>
              <a:rPr lang="en-US"/>
              <a:t>Haz seguro que se está grabando la clase (si se aplica).  </a:t>
            </a:r>
            <a:endParaRPr/>
          </a:p>
        </p:txBody>
      </p:sp>
      <p:sp>
        <p:nvSpPr>
          <p:cNvPr id="109" name="Google Shape;10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rPr lang="en-US"/>
              <a:t>a.	A veces no le hago caso a Dios cuando me habla a través de su Palabra. </a:t>
            </a:r>
            <a:endParaRPr/>
          </a:p>
          <a:p>
            <a:pPr indent="0" lvl="0" marL="0" rtl="0" algn="l">
              <a:spcBef>
                <a:spcPts val="0"/>
              </a:spcBef>
              <a:spcAft>
                <a:spcPts val="0"/>
              </a:spcAft>
              <a:buClr>
                <a:schemeClr val="dk1"/>
              </a:buClr>
              <a:buSzPts val="1200"/>
              <a:buFont typeface="Arial"/>
              <a:buNone/>
            </a:pPr>
            <a:r>
              <a:rPr lang="en-US"/>
              <a:t>b.	Esto pasa, por ejemplo, cuando no obedezco a las autoridades o fallo en disciplinar a los hijos que dependen de mí.  </a:t>
            </a:r>
            <a:endParaRPr/>
          </a:p>
          <a:p>
            <a:pPr indent="0" lvl="0" marL="0" rtl="0" algn="l">
              <a:spcBef>
                <a:spcPts val="0"/>
              </a:spcBef>
              <a:spcAft>
                <a:spcPts val="0"/>
              </a:spcAft>
              <a:buClr>
                <a:schemeClr val="dk1"/>
              </a:buClr>
              <a:buSzPts val="1200"/>
              <a:buFont typeface="Arial"/>
              <a:buNone/>
            </a:pPr>
            <a:r>
              <a:rPr lang="en-US"/>
              <a:t>c.	1 Timoteo 3: 2-5  2 Pero es necesario que el obispo sea irreprensible y que tenga una sola esposa; que sea sobrio, prudente, decoroso, hospedador, apto para enseñar; 3 no afecto al vino, ni pendenciero, ni codicioso de ganancias deshonestas, sino amable, apacible, no avaro; 4 que gobierne bien su casa, que tenga a sus hijos en sujeción y con toda honestidad 5 (pues el que no sabe gobernar su propia casa, ¿cómo podrá cuidar de la iglesia de Dios?)</a:t>
            </a:r>
            <a:endParaRPr/>
          </a:p>
          <a:p>
            <a:pPr indent="0" lvl="0" marL="0" rtl="0" algn="l">
              <a:spcBef>
                <a:spcPts val="0"/>
              </a:spcBef>
              <a:spcAft>
                <a:spcPts val="0"/>
              </a:spcAft>
              <a:buClr>
                <a:schemeClr val="dk1"/>
              </a:buClr>
              <a:buSzPts val="1200"/>
              <a:buFont typeface="Arial"/>
              <a:buNone/>
            </a:pPr>
            <a:r>
              <a:t/>
            </a:r>
            <a:endParaRPr/>
          </a:p>
        </p:txBody>
      </p:sp>
      <p:sp>
        <p:nvSpPr>
          <p:cNvPr id="266" name="Google Shape;26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	Aun cuando los líderes de la iglesia fallan en cumplir con sus responsabilidades (como el sacerdote Elí), Dios no abandona a los que confían en él, pues ahora en Cristo tienen el privilegio de acercarse a él como su padre.  </a:t>
            </a:r>
            <a:endParaRPr/>
          </a:p>
          <a:p>
            <a:pPr indent="0" lvl="0" marL="0" marR="0" rtl="0" algn="l">
              <a:lnSpc>
                <a:spcPct val="100000"/>
              </a:lnSpc>
              <a:spcBef>
                <a:spcPts val="0"/>
              </a:spcBef>
              <a:spcAft>
                <a:spcPts val="0"/>
              </a:spcAft>
              <a:buClr>
                <a:schemeClr val="dk1"/>
              </a:buClr>
              <a:buSzPts val="1200"/>
              <a:buFont typeface="Arial"/>
              <a:buNone/>
            </a:pPr>
            <a:r>
              <a:rPr lang="en-US"/>
              <a:t>b.	Dios bendice a su pueblo con líderes fieles como Samuel.</a:t>
            </a:r>
            <a:endParaRPr/>
          </a:p>
          <a:p>
            <a:pPr indent="0" lvl="0" marL="0" marR="0" rtl="0" algn="l">
              <a:lnSpc>
                <a:spcPct val="100000"/>
              </a:lnSpc>
              <a:spcBef>
                <a:spcPts val="0"/>
              </a:spcBef>
              <a:spcAft>
                <a:spcPts val="0"/>
              </a:spcAft>
              <a:buClr>
                <a:schemeClr val="dk1"/>
              </a:buClr>
              <a:buSzPts val="1200"/>
              <a:buFont typeface="Arial"/>
              <a:buNone/>
            </a:pPr>
            <a:r>
              <a:t/>
            </a:r>
            <a:endParaRPr/>
          </a:p>
        </p:txBody>
      </p:sp>
      <p:sp>
        <p:nvSpPr>
          <p:cNvPr id="273" name="Google Shape;27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Que los hijos obedezcan a los padres y a sus superiores, que los padres sean buenos ejemplos para sus hijos mientras les enseñan a obedecer y que tanto los hijos como los padres escuchen la Palabra de Dios.</a:t>
            </a:r>
            <a:endParaRPr/>
          </a:p>
        </p:txBody>
      </p:sp>
      <p:sp>
        <p:nvSpPr>
          <p:cNvPr id="280" name="Google Shape;28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Con líderes o líderes fieles para animarlos a escuchar la palabra de Dios y ver que liderar a la familia también es el trabajo de un líder en la iglesia.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87" name="Google Shape;28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lang="en-US" sz="1200">
                <a:solidFill>
                  <a:schemeClr val="lt1"/>
                </a:solidFill>
                <a:latin typeface="Calibri"/>
                <a:ea typeface="Calibri"/>
                <a:cs typeface="Calibri"/>
                <a:sym typeface="Calibri"/>
              </a:rPr>
              <a:t>Tema para los últimos 20 minutos: Ya el pueblo de Dios va a establecerse en la Tierra Prometida.  Pero, a veces Dios los manda a ejecutar a todos: mujeres, niños, animales… ¿Por qué tanta violencia?  ¿Es genocida?  </a:t>
            </a:r>
            <a:endParaRPr sz="1200">
              <a:solidFill>
                <a:schemeClr val="lt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rPr lang="en-US"/>
              <a:t>i.	Génesis 12:3: Dios prometió bendecir a todos los pueblos del mundo por medio de la familia de Abraham. Hay ejemplos de extranjeros que compartieron en la promesa: Rut, Naamán, y en la historia de hoy: Rahab.</a:t>
            </a:r>
            <a:endParaRPr/>
          </a:p>
          <a:p>
            <a:pPr indent="0" lvl="0" marL="0" rtl="0" algn="l">
              <a:spcBef>
                <a:spcPts val="0"/>
              </a:spcBef>
              <a:spcAft>
                <a:spcPts val="0"/>
              </a:spcAft>
              <a:buNone/>
            </a:pPr>
            <a:r>
              <a:rPr lang="en-US"/>
              <a:t>ii.	Dios fue y es paciente: Dios les dio siglos de gracia para poder arrepentirse.  Por ejemplo, no destruyó a los amorreos en los días de Abraham, sino unos 500 años después en los días de Josué.  Ya para los días del éxodo, la iniquidad de los cananeos se había vuelto tan perversa… inmoralidad sexual, bestialismo, sacrificio humano, idolatría… a tal grado que “la tierra fue contaminada… y vomitó sus moradores” (Lev. 18:24-25).</a:t>
            </a:r>
            <a:endParaRPr/>
          </a:p>
          <a:p>
            <a:pPr indent="0" lvl="0" marL="0" rtl="0" algn="l">
              <a:spcBef>
                <a:spcPts val="0"/>
              </a:spcBef>
              <a:spcAft>
                <a:spcPts val="0"/>
              </a:spcAft>
              <a:buNone/>
            </a:pPr>
            <a:r>
              <a:rPr lang="en-US"/>
              <a:t>iii.	Dios fue justo: Dios también juzgó al pueblo de Israel por su “persistente infidelidad.”  (Ezequiel 14:13).  </a:t>
            </a:r>
            <a:endParaRPr/>
          </a:p>
          <a:p>
            <a:pPr indent="0" lvl="0" marL="0" rtl="0" algn="l">
              <a:spcBef>
                <a:spcPts val="0"/>
              </a:spcBef>
              <a:spcAft>
                <a:spcPts val="0"/>
              </a:spcAft>
              <a:buNone/>
            </a:pPr>
            <a:r>
              <a:rPr lang="en-US"/>
              <a:t>iv.	Dios es misericordioso: Hay que ver todo el panorama.  La mano de Dios, guiando el auge y caída de los reinos de este mundo, preparó todo para la llegada del Mesías (Daniel 7-12) para la salvación eterna de los judíos Y de los gentiles (Isaías 56:1-8). </a:t>
            </a:r>
            <a:endParaRPr/>
          </a:p>
          <a:p>
            <a:pPr indent="0" lvl="0" marL="0" rtl="0" algn="l">
              <a:spcBef>
                <a:spcPts val="0"/>
              </a:spcBef>
              <a:spcAft>
                <a:spcPts val="0"/>
              </a:spcAft>
              <a:buNone/>
            </a:pPr>
            <a:r>
              <a:t/>
            </a:r>
            <a:endParaRPr/>
          </a:p>
        </p:txBody>
      </p:sp>
      <p:sp>
        <p:nvSpPr>
          <p:cNvPr id="294" name="Google Shape;29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CAPTAR</a:t>
            </a:r>
            <a:endParaRPr sz="1200">
              <a:solidFill>
                <a:schemeClr val="dk1"/>
              </a:solidFill>
              <a:latin typeface="Calibri"/>
              <a:ea typeface="Calibri"/>
              <a:cs typeface="Calibri"/>
              <a:sym typeface="Calibri"/>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El gancho, la introducción</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CONTAR</a:t>
            </a:r>
            <a:endParaRPr sz="1200">
              <a:solidFill>
                <a:schemeClr val="dk1"/>
              </a:solidFill>
              <a:latin typeface="Calibri"/>
              <a:ea typeface="Calibri"/>
              <a:cs typeface="Calibri"/>
              <a:sym typeface="Calibri"/>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Se cuenta la historia (también se podría leer o contar la historia)</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CONSIDERAR</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CONSOLIDAR</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01" name="Google Shape;30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CAPTAR-  Es el gancho, el anzuelo, la introducción</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Captar- </a:t>
            </a:r>
            <a:r>
              <a:rPr i="1" lang="en-US" sz="1200">
                <a:solidFill>
                  <a:schemeClr val="dk1"/>
                </a:solidFill>
                <a:latin typeface="Calibri"/>
                <a:ea typeface="Calibri"/>
                <a:cs typeface="Calibri"/>
                <a:sym typeface="Calibri"/>
              </a:rPr>
              <a:t>Captar la atención de la gente con una historia, un video, una imagen, algo que llame la atención.  Algo que se les haga interesante.  Algo que nos haga pensar en el tema de la historia.  Jesús hacía lo mismo con parábolas, con los dichos y modismos del pueblo, con milagros, con las noticias del día.  El fin es llevarlos a conocer el reino de Dios.  Es el gancho, el anzuelo para captar la atención, y para que ya vayan pensando en el tema del día.  O sea, es una introducción al tema de la historia.</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u="sng">
                <a:solidFill>
                  <a:schemeClr val="hlink"/>
                </a:solidFill>
                <a:hlinkClick r:id="rId2"/>
              </a:rPr>
              <a:t>https://commons.wikimedia.org/wiki/File:Fish-hook.JPG</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08" name="Google Shape;308;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l">
              <a:spcBef>
                <a:spcPts val="0"/>
              </a:spcBef>
              <a:spcAft>
                <a:spcPts val="0"/>
              </a:spcAft>
              <a:buNone/>
            </a:pPr>
            <a:r>
              <a:rPr lang="en-US" sz="1200">
                <a:solidFill>
                  <a:schemeClr val="dk1"/>
                </a:solidFill>
                <a:latin typeface="Calibri"/>
                <a:ea typeface="Calibri"/>
                <a:cs typeface="Calibri"/>
                <a:sym typeface="Calibri"/>
              </a:rPr>
              <a:t>CONTAR- se cuenta la historia bíblica.  Aquí tenemos algunas opciones. Podríamos…</a:t>
            </a:r>
            <a:endParaRPr sz="1200">
              <a:solidFill>
                <a:schemeClr val="dk1"/>
              </a:solidFill>
              <a:latin typeface="Calibri"/>
              <a:ea typeface="Calibri"/>
              <a:cs typeface="Calibri"/>
              <a:sym typeface="Calibri"/>
            </a:endParaRPr>
          </a:p>
          <a:p>
            <a:pPr indent="0" lvl="2" marL="914400" rtl="0" algn="l">
              <a:spcBef>
                <a:spcPts val="0"/>
              </a:spcBef>
              <a:spcAft>
                <a:spcPts val="0"/>
              </a:spcAft>
              <a:buNone/>
            </a:pPr>
            <a:r>
              <a:rPr b="1" lang="en-US" sz="1200" u="sng">
                <a:solidFill>
                  <a:schemeClr val="dk1"/>
                </a:solidFill>
                <a:latin typeface="Calibri"/>
                <a:ea typeface="Calibri"/>
                <a:cs typeface="Calibri"/>
                <a:sym typeface="Calibri"/>
              </a:rPr>
              <a:t>Leer</a:t>
            </a:r>
            <a:r>
              <a:rPr lang="en-US" sz="1200">
                <a:solidFill>
                  <a:schemeClr val="dk1"/>
                </a:solidFill>
                <a:latin typeface="Calibri"/>
                <a:ea typeface="Calibri"/>
                <a:cs typeface="Calibri"/>
                <a:sym typeface="Calibri"/>
              </a:rPr>
              <a:t> la historia directamente de la Biblia.  El líder puede leerla, o mejor que alguien de la clase lo lea. </a:t>
            </a:r>
            <a:endParaRPr sz="1200">
              <a:solidFill>
                <a:schemeClr val="dk1"/>
              </a:solidFill>
              <a:latin typeface="Calibri"/>
              <a:ea typeface="Calibri"/>
              <a:cs typeface="Calibri"/>
              <a:sym typeface="Calibri"/>
            </a:endParaRPr>
          </a:p>
          <a:p>
            <a:pPr indent="0" lvl="2" marL="914400" rtl="0" algn="l">
              <a:spcBef>
                <a:spcPts val="0"/>
              </a:spcBef>
              <a:spcAft>
                <a:spcPts val="0"/>
              </a:spcAft>
              <a:buNone/>
            </a:pPr>
            <a:r>
              <a:rPr b="1" lang="en-US" sz="1200" u="sng">
                <a:solidFill>
                  <a:schemeClr val="dk1"/>
                </a:solidFill>
                <a:latin typeface="Calibri"/>
                <a:ea typeface="Calibri"/>
                <a:cs typeface="Calibri"/>
                <a:sym typeface="Calibri"/>
              </a:rPr>
              <a:t>Contar</a:t>
            </a:r>
            <a:r>
              <a:rPr lang="en-US" sz="1200">
                <a:solidFill>
                  <a:schemeClr val="dk1"/>
                </a:solidFill>
                <a:latin typeface="Calibri"/>
                <a:ea typeface="Calibri"/>
                <a:cs typeface="Calibri"/>
                <a:sym typeface="Calibri"/>
              </a:rPr>
              <a:t> la historia. Estás contando la historia en tus propias palabras, pero siendo fiel a la palabra de Dios.   Puede haber imágenes que acompañan la historia.</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18" name="Google Shape;31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CONSIDERAR</a:t>
            </a:r>
            <a:endParaRPr sz="1200">
              <a:solidFill>
                <a:schemeClr val="dk1"/>
              </a:solidFill>
              <a:latin typeface="Calibri"/>
              <a:ea typeface="Calibri"/>
              <a:cs typeface="Calibri"/>
              <a:sym typeface="Calibri"/>
            </a:endParaRPr>
          </a:p>
          <a:p>
            <a:pPr indent="-228600" lvl="1" marL="685800" rtl="0" algn="l">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¿Quiénes son los personajes de esta historia?</a:t>
            </a:r>
            <a:endParaRPr/>
          </a:p>
          <a:p>
            <a:pPr indent="0" lvl="1" marL="45720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	-Seres humanos y seres espirituales</a:t>
            </a:r>
            <a:endParaRPr i="1" sz="1200">
              <a:solidFill>
                <a:schemeClr val="dk1"/>
              </a:solidFill>
              <a:latin typeface="Calibri"/>
              <a:ea typeface="Calibri"/>
              <a:cs typeface="Calibri"/>
              <a:sym typeface="Calibri"/>
            </a:endParaRPr>
          </a:p>
          <a:p>
            <a:pPr indent="0" lvl="1" marL="4572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2.   ¿Cuáles son los objetos de esta historia?</a:t>
            </a:r>
            <a:endParaRPr/>
          </a:p>
          <a:p>
            <a:pPr indent="0" lvl="1" marL="4572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 Aquí vamos a incluir objetos inanimados, y animales.  </a:t>
            </a:r>
            <a:endParaRPr sz="1200">
              <a:solidFill>
                <a:schemeClr val="dk1"/>
              </a:solidFill>
              <a:latin typeface="Calibri"/>
              <a:ea typeface="Calibri"/>
              <a:cs typeface="Calibri"/>
              <a:sym typeface="Calibri"/>
            </a:endParaRPr>
          </a:p>
          <a:p>
            <a:pPr indent="0" lvl="1" marL="4572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3.  ¿Dónde ocurrió la historia?</a:t>
            </a:r>
            <a:endParaRPr/>
          </a:p>
          <a:p>
            <a:pPr indent="0" lvl="1" marL="45720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	Geografía, o sea en qué país, pueblo, o cualquier otro detalle (bajo un árbol, en el aposento alto, et cetera)</a:t>
            </a:r>
            <a:endParaRPr i="1" sz="1200">
              <a:solidFill>
                <a:schemeClr val="dk1"/>
              </a:solidFill>
              <a:latin typeface="Calibri"/>
              <a:ea typeface="Calibri"/>
              <a:cs typeface="Calibri"/>
              <a:sym typeface="Calibri"/>
            </a:endParaRPr>
          </a:p>
          <a:p>
            <a:pPr indent="0" lvl="1" marL="4572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4. ¿Cuándo ocurrió la historia?</a:t>
            </a:r>
            <a:endParaRPr/>
          </a:p>
          <a:p>
            <a:pPr indent="0" lvl="1" marL="45720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	Es el contexto histórico.  ¿En qué año estamos, aproximadamente?  O ¿algún punto de referencia en la cronología bíblica?  </a:t>
            </a:r>
            <a:endParaRPr/>
          </a:p>
          <a:p>
            <a:pPr indent="0" lvl="1" marL="45720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Por ejemplo, cuando Jesús tenía 30 años, o más o menos en el año 586 antes de Cristo, algo así.  </a:t>
            </a:r>
            <a:endParaRPr/>
          </a:p>
          <a:p>
            <a:pPr indent="0" lvl="1" marL="457200" rtl="0" algn="l">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Para eso puede ser de mucha ayuda la serie, “La Biblia Popular.”</a:t>
            </a:r>
            <a:endParaRPr sz="1200">
              <a:solidFill>
                <a:schemeClr val="dk1"/>
              </a:solidFill>
              <a:latin typeface="Calibri"/>
              <a:ea typeface="Calibri"/>
              <a:cs typeface="Calibri"/>
              <a:sym typeface="Calibri"/>
            </a:endParaRPr>
          </a:p>
          <a:p>
            <a:pPr indent="0" lvl="1" marL="45720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1" marL="4572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5.  ¿Cuál es el problema?</a:t>
            </a:r>
            <a:endParaRPr/>
          </a:p>
          <a:p>
            <a:pPr indent="0" lvl="1" marL="4572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Aquí se identifica el conflicto principal de la historia.  </a:t>
            </a:r>
            <a:endParaRPr sz="1200">
              <a:solidFill>
                <a:schemeClr val="dk1"/>
              </a:solidFill>
              <a:latin typeface="Calibri"/>
              <a:ea typeface="Calibri"/>
              <a:cs typeface="Calibri"/>
              <a:sym typeface="Calibri"/>
            </a:endParaRPr>
          </a:p>
          <a:p>
            <a:pPr indent="0" lvl="1" marL="4572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6. ¿Cuáles eventos ocurrieron en esta historia?</a:t>
            </a:r>
            <a:endParaRPr/>
          </a:p>
          <a:p>
            <a:pPr indent="0" lvl="1" marL="4572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Alguien del grupo cuenta la historia.  O el grupo colabora para contar la historia.  El profesor facilita la narración.</a:t>
            </a:r>
            <a:endParaRPr sz="1200">
              <a:solidFill>
                <a:schemeClr val="dk1"/>
              </a:solidFill>
              <a:latin typeface="Calibri"/>
              <a:ea typeface="Calibri"/>
              <a:cs typeface="Calibri"/>
              <a:sym typeface="Calibri"/>
            </a:endParaRPr>
          </a:p>
          <a:p>
            <a:pPr indent="0" lvl="1" marL="4572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7. ¿Se resuelve el problema? ¿Cómo?</a:t>
            </a:r>
            <a:endParaRPr/>
          </a:p>
          <a:p>
            <a:pPr indent="0" lvl="1" marL="45720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Vuelvan a la pregunta 5.  El problema que se identificó, ¿se solucionó?  ¿Cómo?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25" name="Google Shape;32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CONSOLIDAR</a:t>
            </a:r>
            <a:endParaRPr sz="1200">
              <a:solidFill>
                <a:schemeClr val="dk1"/>
              </a:solidFill>
              <a:latin typeface="Calibri"/>
              <a:ea typeface="Calibri"/>
              <a:cs typeface="Calibri"/>
              <a:sym typeface="Calibri"/>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¿De qué se trata la historia?</a:t>
            </a:r>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En pocas palabras, ¿cuál es el punto clave de la historia? </a:t>
            </a:r>
            <a:endParaRPr sz="1200">
              <a:solidFill>
                <a:schemeClr val="dk1"/>
              </a:solidFill>
              <a:latin typeface="Calibri"/>
              <a:ea typeface="Calibri"/>
              <a:cs typeface="Calibri"/>
              <a:sym typeface="Calibri"/>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¿Qué pecado me enseña a confesar esta historia?</a:t>
            </a:r>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¿Algún pecado se menciona en la historia?   Por ejemplo, los hijos de Elí en la historia hoy les faltaron el respeto a Dios mismo, a las cosas de Dios, y al pueblo de Dios.  Y Elí no disciplinó a sus hijos.  Y luego, lo hacemos personal:   Yo he faltado el respeto a Dios.  No he disciplinado bien a mis hijos.  </a:t>
            </a:r>
            <a:r>
              <a:rPr b="1" i="1" lang="en-US" sz="1200">
                <a:solidFill>
                  <a:schemeClr val="dk1"/>
                </a:solidFill>
                <a:latin typeface="Calibri"/>
                <a:ea typeface="Calibri"/>
                <a:cs typeface="Calibri"/>
                <a:sym typeface="Calibri"/>
              </a:rPr>
              <a:t>La ley </a:t>
            </a:r>
            <a:r>
              <a:rPr i="1" lang="en-US" sz="1200">
                <a:solidFill>
                  <a:schemeClr val="dk1"/>
                </a:solidFill>
                <a:latin typeface="Calibri"/>
                <a:ea typeface="Calibri"/>
                <a:cs typeface="Calibri"/>
                <a:sym typeface="Calibri"/>
              </a:rPr>
              <a:t>de Dios nos muestra el pecado.  </a:t>
            </a:r>
            <a:endParaRPr sz="1200">
              <a:solidFill>
                <a:schemeClr val="dk1"/>
              </a:solidFill>
              <a:latin typeface="Calibri"/>
              <a:ea typeface="Calibri"/>
              <a:cs typeface="Calibri"/>
              <a:sym typeface="Calibri"/>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¿Dónde veo el amor de Dios en esta historia?</a:t>
            </a:r>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¿De qué manera muestra Dios su amor incondicional en la historia?  ¿Qué promesa hace?  ¿Se habla del perdón de pecados? ¿Qué bondad vemos en él?  Ahora lo hacemos personal.  Por ejemplo, en esta lección Dios le habló a Samuel.  Dios nos habla por medio de su palabra.    </a:t>
            </a:r>
            <a:endParaRPr sz="1200">
              <a:solidFill>
                <a:schemeClr val="dk1"/>
              </a:solidFill>
              <a:latin typeface="Calibri"/>
              <a:ea typeface="Calibri"/>
              <a:cs typeface="Calibri"/>
              <a:sym typeface="Calibri"/>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¿Qué me enseña Dios a pedir y hacer por gratitud a él?</a:t>
            </a:r>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Ahora, perdonados, agradecidos, ¿cómo vamos a responder al amor de Dios?  ¿Qué vamos a hacer para servirle en nuestra vida- NO por obligación, sino por amor? </a:t>
            </a:r>
            <a:endParaRPr sz="1200">
              <a:solidFill>
                <a:schemeClr val="dk1"/>
              </a:solidFill>
              <a:latin typeface="Calibri"/>
              <a:ea typeface="Calibri"/>
              <a:cs typeface="Calibri"/>
              <a:sym typeface="Calibri"/>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¿Cuándo sería una buena situación para compartir este mensaje?</a:t>
            </a:r>
            <a:endParaRPr/>
          </a:p>
          <a:p>
            <a:pPr indent="0" lvl="1" marL="457200" rtl="0" algn="l">
              <a:spcBef>
                <a:spcPts val="0"/>
              </a:spcBef>
              <a:spcAft>
                <a:spcPts val="0"/>
              </a:spcAft>
              <a:buNone/>
            </a:pP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Cada historia bíblica es como una herramienta.  ¿En qué momento vas a sacar esta historia, esta herramienta en particular?  Tal vez la historia de Samuel sería bueno en un taller para padres.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32" name="Google Shape;33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Saludos</a:t>
            </a:r>
            <a:endParaRPr/>
          </a:p>
        </p:txBody>
      </p:sp>
      <p:sp>
        <p:nvSpPr>
          <p:cNvPr id="115" name="Google Shape;11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l">
              <a:spcBef>
                <a:spcPts val="0"/>
              </a:spcBef>
              <a:spcAft>
                <a:spcPts val="0"/>
              </a:spcAft>
              <a:buNone/>
            </a:pPr>
            <a:r>
              <a:rPr b="1" lang="en-US" sz="1200">
                <a:solidFill>
                  <a:schemeClr val="dk1"/>
                </a:solidFill>
                <a:latin typeface="Calibri"/>
                <a:ea typeface="Calibri"/>
                <a:cs typeface="Calibri"/>
                <a:sym typeface="Calibri"/>
              </a:rPr>
              <a:t>Ver</a:t>
            </a:r>
            <a:r>
              <a:rPr lang="en-US" sz="1200">
                <a:solidFill>
                  <a:schemeClr val="dk1"/>
                </a:solidFill>
                <a:latin typeface="Calibri"/>
                <a:ea typeface="Calibri"/>
                <a:cs typeface="Calibri"/>
                <a:sym typeface="Calibri"/>
              </a:rPr>
              <a:t> el siguiente video para la lección </a:t>
            </a:r>
            <a:r>
              <a:rPr b="1" lang="en-US" sz="1200" u="sng">
                <a:solidFill>
                  <a:schemeClr val="dk1"/>
                </a:solidFill>
                <a:latin typeface="Calibri"/>
                <a:ea typeface="Calibri"/>
                <a:cs typeface="Calibri"/>
                <a:sym typeface="Calibri"/>
              </a:rPr>
              <a:t>#5</a:t>
            </a:r>
            <a:r>
              <a:rPr lang="en-US" sz="1200">
                <a:solidFill>
                  <a:schemeClr val="dk1"/>
                </a:solidFill>
                <a:latin typeface="Calibri"/>
                <a:ea typeface="Calibri"/>
                <a:cs typeface="Calibri"/>
                <a:sym typeface="Calibri"/>
              </a:rPr>
              <a:t> (Insertar enlace aquí)</a:t>
            </a:r>
            <a:endParaRPr sz="1200">
              <a:solidFill>
                <a:schemeClr val="dk1"/>
              </a:solidFill>
              <a:latin typeface="Calibri"/>
              <a:ea typeface="Calibri"/>
              <a:cs typeface="Calibri"/>
              <a:sym typeface="Calibri"/>
            </a:endParaRPr>
          </a:p>
          <a:p>
            <a:pPr indent="0" lvl="2" marL="914400" rtl="0" algn="l">
              <a:spcBef>
                <a:spcPts val="0"/>
              </a:spcBef>
              <a:spcAft>
                <a:spcPts val="0"/>
              </a:spcAft>
              <a:buNone/>
            </a:pPr>
            <a:r>
              <a:rPr b="1" lang="en-US" sz="1200">
                <a:solidFill>
                  <a:schemeClr val="dk1"/>
                </a:solidFill>
                <a:latin typeface="Calibri"/>
                <a:ea typeface="Calibri"/>
                <a:cs typeface="Calibri"/>
                <a:sym typeface="Calibri"/>
              </a:rPr>
              <a:t>Leer</a:t>
            </a:r>
            <a:r>
              <a:rPr lang="en-US" sz="1200">
                <a:solidFill>
                  <a:schemeClr val="dk1"/>
                </a:solidFill>
                <a:latin typeface="Calibri"/>
                <a:ea typeface="Calibri"/>
                <a:cs typeface="Calibri"/>
                <a:sym typeface="Calibri"/>
              </a:rPr>
              <a:t> </a:t>
            </a:r>
            <a:r>
              <a:rPr b="1" lang="en-US" sz="1200" u="sng">
                <a:solidFill>
                  <a:schemeClr val="dk1"/>
                </a:solidFill>
                <a:latin typeface="Calibri"/>
                <a:ea typeface="Calibri"/>
                <a:cs typeface="Calibri"/>
                <a:sym typeface="Calibri"/>
              </a:rPr>
              <a:t>_1 Samuel 2:18-3:21 </a:t>
            </a:r>
            <a:r>
              <a:rPr lang="en-US" sz="1200">
                <a:solidFill>
                  <a:schemeClr val="dk1"/>
                </a:solidFill>
                <a:latin typeface="Calibri"/>
                <a:ea typeface="Calibri"/>
                <a:cs typeface="Calibri"/>
                <a:sym typeface="Calibri"/>
              </a:rPr>
              <a:t>en sus Biblias.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https://pxhere.com/en/photo/847459</a:t>
            </a:r>
            <a:endParaRPr/>
          </a:p>
        </p:txBody>
      </p:sp>
      <p:sp>
        <p:nvSpPr>
          <p:cNvPr id="339" name="Google Shape;339;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l">
              <a:spcBef>
                <a:spcPts val="0"/>
              </a:spcBef>
              <a:spcAft>
                <a:spcPts val="0"/>
              </a:spcAft>
              <a:buNone/>
            </a:pPr>
            <a:r>
              <a:rPr lang="en-US" u="sng">
                <a:solidFill>
                  <a:schemeClr val="hlink"/>
                </a:solidFill>
                <a:hlinkClick r:id="rId2"/>
              </a:rPr>
              <a:t>https://upload.wikimedia.org/wikipedia/commons/e/ee/Answered_Prayer_%28165923671%29.jpeg</a:t>
            </a:r>
            <a:endParaRPr b="1" sz="1200">
              <a:solidFill>
                <a:schemeClr val="dk1"/>
              </a:solidFill>
              <a:latin typeface="Calibri"/>
              <a:ea typeface="Calibri"/>
              <a:cs typeface="Calibri"/>
              <a:sym typeface="Calibri"/>
            </a:endParaRPr>
          </a:p>
          <a:p>
            <a:pPr indent="0" lvl="1" marL="457200" rtl="0" algn="l">
              <a:spcBef>
                <a:spcPts val="0"/>
              </a:spcBef>
              <a:spcAft>
                <a:spcPts val="0"/>
              </a:spcAft>
              <a:buNone/>
            </a:pPr>
            <a:r>
              <a:t/>
            </a:r>
            <a:endParaRPr b="1" sz="1200">
              <a:solidFill>
                <a:schemeClr val="dk1"/>
              </a:solidFill>
              <a:latin typeface="Calibri"/>
              <a:ea typeface="Calibri"/>
              <a:cs typeface="Calibri"/>
              <a:sym typeface="Calibri"/>
            </a:endParaRPr>
          </a:p>
          <a:p>
            <a:pPr indent="0" lvl="1" marL="457200" rtl="0" algn="l">
              <a:spcBef>
                <a:spcPts val="0"/>
              </a:spcBef>
              <a:spcAft>
                <a:spcPts val="0"/>
              </a:spcAft>
              <a:buNone/>
            </a:pPr>
            <a:r>
              <a:rPr b="1" lang="en-US" sz="1200">
                <a:solidFill>
                  <a:schemeClr val="dk1"/>
                </a:solidFill>
                <a:latin typeface="Calibri"/>
                <a:ea typeface="Calibri"/>
                <a:cs typeface="Calibri"/>
                <a:sym typeface="Calibri"/>
              </a:rPr>
              <a:t>Oración</a:t>
            </a:r>
            <a:r>
              <a:rPr lang="en-US" sz="1200">
                <a:solidFill>
                  <a:schemeClr val="dk1"/>
                </a:solidFill>
                <a:latin typeface="Calibri"/>
                <a:ea typeface="Calibri"/>
                <a:cs typeface="Calibri"/>
                <a:sym typeface="Calibri"/>
              </a:rPr>
              <a:t> de clausura</a:t>
            </a:r>
            <a:endParaRPr sz="1200">
              <a:solidFill>
                <a:schemeClr val="dk1"/>
              </a:solidFill>
              <a:latin typeface="Calibri"/>
              <a:ea typeface="Calibri"/>
              <a:cs typeface="Calibri"/>
              <a:sym typeface="Calibri"/>
            </a:endParaRPr>
          </a:p>
        </p:txBody>
      </p:sp>
      <p:sp>
        <p:nvSpPr>
          <p:cNvPr id="349" name="Google Shape;349;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Despedidas</a:t>
            </a:r>
            <a:endParaRPr/>
          </a:p>
        </p:txBody>
      </p:sp>
      <p:sp>
        <p:nvSpPr>
          <p:cNvPr id="362" name="Google Shape;36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Después de la muerte de Josué, sigue la época de los ‘jueces.’  ¿Podrían mencionar los nombres de algunos de los ‘jueces’?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28" name="Google Shape;12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Sansón, quien tenia una fuerza física dada por el Espíritu de Dios</a:t>
            </a:r>
            <a:endParaRPr/>
          </a:p>
        </p:txBody>
      </p:sp>
      <p:sp>
        <p:nvSpPr>
          <p:cNvPr id="134" name="Google Shape;13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Débora, la profetisa que servía bajo una palmera.  En su tiempo, los hombres tenían miedo de dirigir.</a:t>
            </a:r>
            <a:endParaRPr/>
          </a:p>
        </p:txBody>
      </p:sp>
      <p:sp>
        <p:nvSpPr>
          <p:cNvPr id="145" name="Google Shape;14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Gedeón, quien quió a 300 soldados en una lucha contra 135 mil enemigos.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i="1" lang="en-US" sz="1200">
                <a:solidFill>
                  <a:schemeClr val="dk1"/>
                </a:solidFill>
                <a:latin typeface="Calibri"/>
                <a:ea typeface="Calibri"/>
                <a:cs typeface="Calibri"/>
                <a:sym typeface="Calibri"/>
              </a:rPr>
              <a:t>Aod – el zurdo Benjaminita entre otros.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6" name="Google Shape;15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2" marL="914400" rtl="0" algn="l">
              <a:spcBef>
                <a:spcPts val="0"/>
              </a:spcBef>
              <a:spcAft>
                <a:spcPts val="0"/>
              </a:spcAft>
              <a:buNone/>
            </a:pPr>
            <a:r>
              <a:rPr i="1" lang="en-US" sz="1200">
                <a:solidFill>
                  <a:schemeClr val="dk1"/>
                </a:solidFill>
                <a:latin typeface="Calibri"/>
                <a:ea typeface="Calibri"/>
                <a:cs typeface="Calibri"/>
                <a:sym typeface="Calibri"/>
              </a:rPr>
              <a:t>El ciclo se repetía en el libro de Jueces:</a:t>
            </a:r>
            <a:endParaRPr sz="1200">
              <a:solidFill>
                <a:schemeClr val="dk1"/>
              </a:solidFill>
              <a:latin typeface="Calibri"/>
              <a:ea typeface="Calibri"/>
              <a:cs typeface="Calibri"/>
              <a:sym typeface="Calibri"/>
            </a:endParaRPr>
          </a:p>
          <a:p>
            <a:pPr indent="0" lvl="3" marL="1371600" rtl="0" algn="l">
              <a:spcBef>
                <a:spcPts val="0"/>
              </a:spcBef>
              <a:spcAft>
                <a:spcPts val="0"/>
              </a:spcAft>
              <a:buNone/>
            </a:pPr>
            <a:r>
              <a:rPr i="1" lang="en-US" sz="1200">
                <a:solidFill>
                  <a:schemeClr val="dk1"/>
                </a:solidFill>
                <a:latin typeface="Calibri"/>
                <a:ea typeface="Calibri"/>
                <a:cs typeface="Calibri"/>
                <a:sym typeface="Calibri"/>
              </a:rPr>
              <a:t>Israel iba tras dioses falsos.</a:t>
            </a:r>
            <a:endParaRPr sz="1200">
              <a:solidFill>
                <a:schemeClr val="dk1"/>
              </a:solidFill>
              <a:latin typeface="Calibri"/>
              <a:ea typeface="Calibri"/>
              <a:cs typeface="Calibri"/>
              <a:sym typeface="Calibri"/>
            </a:endParaRPr>
          </a:p>
          <a:p>
            <a:pPr indent="0" lvl="3" marL="1371600" rtl="0" algn="l">
              <a:spcBef>
                <a:spcPts val="0"/>
              </a:spcBef>
              <a:spcAft>
                <a:spcPts val="0"/>
              </a:spcAft>
              <a:buNone/>
            </a:pPr>
            <a:r>
              <a:rPr i="1" lang="en-US" sz="1200">
                <a:solidFill>
                  <a:schemeClr val="dk1"/>
                </a:solidFill>
                <a:latin typeface="Calibri"/>
                <a:ea typeface="Calibri"/>
                <a:cs typeface="Calibri"/>
                <a:sym typeface="Calibri"/>
              </a:rPr>
              <a:t>Para llevarlos al arrepentimiento permitió que sufrieran a mano de la gente incrédula que todavía vivía en o cerca de la Tierra Prometida.</a:t>
            </a:r>
            <a:endParaRPr sz="1200">
              <a:solidFill>
                <a:schemeClr val="dk1"/>
              </a:solidFill>
              <a:latin typeface="Calibri"/>
              <a:ea typeface="Calibri"/>
              <a:cs typeface="Calibri"/>
              <a:sym typeface="Calibri"/>
            </a:endParaRPr>
          </a:p>
          <a:p>
            <a:pPr indent="0" lvl="3" marL="1371600" rtl="0" algn="l">
              <a:spcBef>
                <a:spcPts val="0"/>
              </a:spcBef>
              <a:spcAft>
                <a:spcPts val="0"/>
              </a:spcAft>
              <a:buNone/>
            </a:pPr>
            <a:r>
              <a:rPr i="1" lang="en-US" sz="1200">
                <a:solidFill>
                  <a:schemeClr val="dk1"/>
                </a:solidFill>
                <a:latin typeface="Calibri"/>
                <a:ea typeface="Calibri"/>
                <a:cs typeface="Calibri"/>
                <a:sym typeface="Calibri"/>
              </a:rPr>
              <a:t>El pueblo de Dios clama al Señor.</a:t>
            </a:r>
            <a:endParaRPr sz="1200">
              <a:solidFill>
                <a:schemeClr val="dk1"/>
              </a:solidFill>
              <a:latin typeface="Calibri"/>
              <a:ea typeface="Calibri"/>
              <a:cs typeface="Calibri"/>
              <a:sym typeface="Calibri"/>
            </a:endParaRPr>
          </a:p>
          <a:p>
            <a:pPr indent="0" lvl="3" marL="1371600" rtl="0" algn="l">
              <a:spcBef>
                <a:spcPts val="0"/>
              </a:spcBef>
              <a:spcAft>
                <a:spcPts val="0"/>
              </a:spcAft>
              <a:buNone/>
            </a:pPr>
            <a:r>
              <a:rPr i="1" lang="en-US" sz="1200">
                <a:solidFill>
                  <a:schemeClr val="dk1"/>
                </a:solidFill>
                <a:latin typeface="Calibri"/>
                <a:ea typeface="Calibri"/>
                <a:cs typeface="Calibri"/>
                <a:sym typeface="Calibri"/>
              </a:rPr>
              <a:t>Dios levantaba a líderes heroicos llamados jueces, quienes rescataban a la gente de sus enemigos cuando se arrepentía. </a:t>
            </a:r>
            <a:endParaRPr sz="1200">
              <a:solidFill>
                <a:schemeClr val="dk1"/>
              </a:solidFill>
              <a:latin typeface="Calibri"/>
              <a:ea typeface="Calibri"/>
              <a:cs typeface="Calibri"/>
              <a:sym typeface="Calibri"/>
            </a:endParaRPr>
          </a:p>
          <a:p>
            <a:pPr indent="0" lvl="3" marL="1371600" rtl="0" algn="l">
              <a:spcBef>
                <a:spcPts val="0"/>
              </a:spcBef>
              <a:spcAft>
                <a:spcPts val="0"/>
              </a:spcAft>
              <a:buNone/>
            </a:pPr>
            <a:r>
              <a:rPr i="1" lang="en-US" sz="1200">
                <a:solidFill>
                  <a:schemeClr val="dk1"/>
                </a:solidFill>
                <a:latin typeface="Calibri"/>
                <a:ea typeface="Calibri"/>
                <a:cs typeface="Calibri"/>
                <a:sym typeface="Calibri"/>
              </a:rPr>
              <a:t>El ciclo se repite.’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166" name="Google Shape;16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Overlo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4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4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6000"/>
              <a:buFont typeface="Overlock"/>
              <a:buNone/>
              <a:defRPr sz="6000">
                <a:latin typeface="Overlock"/>
                <a:ea typeface="Overlock"/>
                <a:cs typeface="Overlock"/>
                <a:sym typeface="Overlo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571500" lvl="0" marL="457200" algn="l">
              <a:lnSpc>
                <a:spcPct val="90000"/>
              </a:lnSpc>
              <a:spcBef>
                <a:spcPts val="1000"/>
              </a:spcBef>
              <a:spcAft>
                <a:spcPts val="0"/>
              </a:spcAft>
              <a:buClr>
                <a:schemeClr val="lt1"/>
              </a:buClr>
              <a:buSzPts val="5400"/>
              <a:buChar char="•"/>
              <a:defRPr sz="5400">
                <a:latin typeface="Overlock"/>
                <a:ea typeface="Overlock"/>
                <a:cs typeface="Overlock"/>
                <a:sym typeface="Overlock"/>
              </a:defRPr>
            </a:lvl1pPr>
            <a:lvl2pPr indent="-533400" lvl="1" marL="914400" algn="l">
              <a:lnSpc>
                <a:spcPct val="90000"/>
              </a:lnSpc>
              <a:spcBef>
                <a:spcPts val="500"/>
              </a:spcBef>
              <a:spcAft>
                <a:spcPts val="0"/>
              </a:spcAft>
              <a:buClr>
                <a:schemeClr val="lt1"/>
              </a:buClr>
              <a:buSzPts val="4800"/>
              <a:buChar char="•"/>
              <a:defRPr sz="4800">
                <a:latin typeface="Overlock"/>
                <a:ea typeface="Overlock"/>
                <a:cs typeface="Overlock"/>
                <a:sym typeface="Overlock"/>
              </a:defRPr>
            </a:lvl2pPr>
            <a:lvl3pPr indent="-508000" lvl="2" marL="1371600" algn="l">
              <a:lnSpc>
                <a:spcPct val="90000"/>
              </a:lnSpc>
              <a:spcBef>
                <a:spcPts val="500"/>
              </a:spcBef>
              <a:spcAft>
                <a:spcPts val="0"/>
              </a:spcAft>
              <a:buClr>
                <a:schemeClr val="lt1"/>
              </a:buClr>
              <a:buSzPts val="4400"/>
              <a:buChar char="•"/>
              <a:defRPr sz="4400">
                <a:latin typeface="Overlock"/>
                <a:ea typeface="Overlock"/>
                <a:cs typeface="Overlock"/>
                <a:sym typeface="Overlock"/>
              </a:defRPr>
            </a:lvl3pPr>
            <a:lvl4pPr indent="-482600" lvl="3" marL="1828800" algn="l">
              <a:lnSpc>
                <a:spcPct val="90000"/>
              </a:lnSpc>
              <a:spcBef>
                <a:spcPts val="500"/>
              </a:spcBef>
              <a:spcAft>
                <a:spcPts val="0"/>
              </a:spcAft>
              <a:buClr>
                <a:schemeClr val="lt1"/>
              </a:buClr>
              <a:buSzPts val="4000"/>
              <a:buChar char="•"/>
              <a:defRPr sz="4000">
                <a:latin typeface="Overlock"/>
                <a:ea typeface="Overlock"/>
                <a:cs typeface="Overlock"/>
                <a:sym typeface="Overlock"/>
              </a:defRPr>
            </a:lvl4pPr>
            <a:lvl5pPr indent="-482600" lvl="4" marL="2286000" algn="l">
              <a:lnSpc>
                <a:spcPct val="90000"/>
              </a:lnSpc>
              <a:spcBef>
                <a:spcPts val="500"/>
              </a:spcBef>
              <a:spcAft>
                <a:spcPts val="0"/>
              </a:spcAft>
              <a:buClr>
                <a:schemeClr val="lt1"/>
              </a:buClr>
              <a:buSzPts val="4000"/>
              <a:buChar char="•"/>
              <a:defRPr sz="4000">
                <a:latin typeface="Overlock"/>
                <a:ea typeface="Overlock"/>
                <a:cs typeface="Overlock"/>
                <a:sym typeface="Overlock"/>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5" name="Google Shape;95;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sign&#10;&#10;Description automatically generated" id="98" name="Google Shape;98;p41"/>
          <p:cNvPicPr preferRelativeResize="0"/>
          <p:nvPr/>
        </p:nvPicPr>
        <p:blipFill rotWithShape="1">
          <a:blip r:embed="rId2">
            <a:alphaModFix/>
          </a:blip>
          <a:srcRect b="0" l="0" r="0" t="0"/>
          <a:stretch/>
        </p:blipFill>
        <p:spPr>
          <a:xfrm>
            <a:off x="10727866" y="5930283"/>
            <a:ext cx="1464133" cy="92390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6000"/>
              <a:buFont typeface="Overlock"/>
              <a:buNone/>
              <a:defRPr sz="6000">
                <a:latin typeface="Overlock"/>
                <a:ea typeface="Overlock"/>
                <a:cs typeface="Overlock"/>
                <a:sym typeface="Overlo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571500" lvl="0" marL="457200" algn="l">
              <a:lnSpc>
                <a:spcPct val="90000"/>
              </a:lnSpc>
              <a:spcBef>
                <a:spcPts val="1000"/>
              </a:spcBef>
              <a:spcAft>
                <a:spcPts val="0"/>
              </a:spcAft>
              <a:buClr>
                <a:schemeClr val="dk1"/>
              </a:buClr>
              <a:buSzPts val="5400"/>
              <a:buChar char="•"/>
              <a:defRPr sz="5400">
                <a:latin typeface="Overlock"/>
                <a:ea typeface="Overlock"/>
                <a:cs typeface="Overlock"/>
                <a:sym typeface="Overlock"/>
              </a:defRPr>
            </a:lvl1pPr>
            <a:lvl2pPr indent="-533400" lvl="1" marL="914400" algn="l">
              <a:lnSpc>
                <a:spcPct val="90000"/>
              </a:lnSpc>
              <a:spcBef>
                <a:spcPts val="500"/>
              </a:spcBef>
              <a:spcAft>
                <a:spcPts val="0"/>
              </a:spcAft>
              <a:buClr>
                <a:schemeClr val="dk1"/>
              </a:buClr>
              <a:buSzPts val="4800"/>
              <a:buChar char="•"/>
              <a:defRPr sz="4800">
                <a:latin typeface="Overlock"/>
                <a:ea typeface="Overlock"/>
                <a:cs typeface="Overlock"/>
                <a:sym typeface="Overlock"/>
              </a:defRPr>
            </a:lvl2pPr>
            <a:lvl3pPr indent="-508000" lvl="2" marL="1371600" algn="l">
              <a:lnSpc>
                <a:spcPct val="90000"/>
              </a:lnSpc>
              <a:spcBef>
                <a:spcPts val="500"/>
              </a:spcBef>
              <a:spcAft>
                <a:spcPts val="0"/>
              </a:spcAft>
              <a:buClr>
                <a:schemeClr val="dk1"/>
              </a:buClr>
              <a:buSzPts val="4400"/>
              <a:buChar char="•"/>
              <a:defRPr sz="4400">
                <a:latin typeface="Overlock"/>
                <a:ea typeface="Overlock"/>
                <a:cs typeface="Overlock"/>
                <a:sym typeface="Overlock"/>
              </a:defRPr>
            </a:lvl3pPr>
            <a:lvl4pPr indent="-482600" lvl="3" marL="1828800" algn="l">
              <a:lnSpc>
                <a:spcPct val="90000"/>
              </a:lnSpc>
              <a:spcBef>
                <a:spcPts val="500"/>
              </a:spcBef>
              <a:spcAft>
                <a:spcPts val="0"/>
              </a:spcAft>
              <a:buClr>
                <a:schemeClr val="dk1"/>
              </a:buClr>
              <a:buSzPts val="4000"/>
              <a:buChar char="•"/>
              <a:defRPr sz="4000">
                <a:latin typeface="Overlock"/>
                <a:ea typeface="Overlock"/>
                <a:cs typeface="Overlock"/>
                <a:sym typeface="Overlock"/>
              </a:defRPr>
            </a:lvl4pPr>
            <a:lvl5pPr indent="-482600" lvl="4" marL="2286000" algn="l">
              <a:lnSpc>
                <a:spcPct val="90000"/>
              </a:lnSpc>
              <a:spcBef>
                <a:spcPts val="500"/>
              </a:spcBef>
              <a:spcAft>
                <a:spcPts val="0"/>
              </a:spcAft>
              <a:buClr>
                <a:schemeClr val="dk1"/>
              </a:buClr>
              <a:buSzPts val="4000"/>
              <a:buChar char="•"/>
              <a:defRPr sz="4000">
                <a:latin typeface="Overlock"/>
                <a:ea typeface="Overlock"/>
                <a:cs typeface="Overlock"/>
                <a:sym typeface="Overlock"/>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sign&#10;&#10;Description automatically generated" id="27" name="Google Shape;27;p38"/>
          <p:cNvPicPr preferRelativeResize="0"/>
          <p:nvPr/>
        </p:nvPicPr>
        <p:blipFill rotWithShape="1">
          <a:blip r:embed="rId2">
            <a:alphaModFix/>
          </a:blip>
          <a:srcRect b="0" l="0" r="0" t="0"/>
          <a:stretch/>
        </p:blipFill>
        <p:spPr>
          <a:xfrm>
            <a:off x="10727866" y="5930283"/>
            <a:ext cx="1464133" cy="9239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sign&#10;&#10;Description automatically generated" id="32" name="Google Shape;32;p39"/>
          <p:cNvPicPr preferRelativeResize="0"/>
          <p:nvPr/>
        </p:nvPicPr>
        <p:blipFill rotWithShape="1">
          <a:blip r:embed="rId2">
            <a:alphaModFix/>
          </a:blip>
          <a:srcRect b="0" l="0" r="0" t="0"/>
          <a:stretch/>
        </p:blipFill>
        <p:spPr>
          <a:xfrm>
            <a:off x="10727866" y="5930283"/>
            <a:ext cx="1464133" cy="9239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4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4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Overlo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4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4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4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4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Overlo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4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3" name="Google Shape;63;p4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Overlo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47"/>
          <p:cNvSpPr/>
          <p:nvPr>
            <p:ph idx="2" type="pic"/>
          </p:nvPr>
        </p:nvSpPr>
        <p:spPr>
          <a:xfrm>
            <a:off x="5183188" y="987425"/>
            <a:ext cx="6172200" cy="4873625"/>
          </a:xfrm>
          <a:prstGeom prst="rect">
            <a:avLst/>
          </a:prstGeom>
          <a:noFill/>
          <a:ln>
            <a:noFill/>
          </a:ln>
        </p:spPr>
      </p:sp>
      <p:sp>
        <p:nvSpPr>
          <p:cNvPr id="70" name="Google Shape;70;p4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5400"/>
              <a:buFont typeface="Overlock"/>
              <a:buNone/>
              <a:defRPr b="0" i="0" sz="5400" u="none" cap="none" strike="noStrike">
                <a:solidFill>
                  <a:schemeClr val="dk1"/>
                </a:solidFill>
                <a:latin typeface="Overlock"/>
                <a:ea typeface="Overlock"/>
                <a:cs typeface="Overlock"/>
                <a:sym typeface="Overlo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571500" lvl="0" marL="457200" marR="0" rtl="0" algn="l">
              <a:lnSpc>
                <a:spcPct val="90000"/>
              </a:lnSpc>
              <a:spcBef>
                <a:spcPts val="1000"/>
              </a:spcBef>
              <a:spcAft>
                <a:spcPts val="0"/>
              </a:spcAft>
              <a:buClr>
                <a:schemeClr val="dk1"/>
              </a:buClr>
              <a:buSzPts val="5400"/>
              <a:buFont typeface="Arial"/>
              <a:buChar char="•"/>
              <a:defRPr b="0" i="0" sz="5400" u="none" cap="none" strike="noStrike">
                <a:solidFill>
                  <a:schemeClr val="dk1"/>
                </a:solidFill>
                <a:latin typeface="Overlock"/>
                <a:ea typeface="Overlock"/>
                <a:cs typeface="Overlock"/>
                <a:sym typeface="Overlock"/>
              </a:defRPr>
            </a:lvl1pPr>
            <a:lvl2pPr indent="-533400" lvl="1" marL="914400" marR="0" rtl="0" algn="l">
              <a:lnSpc>
                <a:spcPct val="90000"/>
              </a:lnSpc>
              <a:spcBef>
                <a:spcPts val="500"/>
              </a:spcBef>
              <a:spcAft>
                <a:spcPts val="0"/>
              </a:spcAft>
              <a:buClr>
                <a:schemeClr val="dk1"/>
              </a:buClr>
              <a:buSzPts val="4800"/>
              <a:buFont typeface="Arial"/>
              <a:buChar char="•"/>
              <a:defRPr b="0" i="0" sz="4800" u="none" cap="none" strike="noStrike">
                <a:solidFill>
                  <a:schemeClr val="dk1"/>
                </a:solidFill>
                <a:latin typeface="Overlock"/>
                <a:ea typeface="Overlock"/>
                <a:cs typeface="Overlock"/>
                <a:sym typeface="Overlock"/>
              </a:defRPr>
            </a:lvl2pPr>
            <a:lvl3pPr indent="-508000" lvl="2" marL="1371600" marR="0" rtl="0" algn="l">
              <a:lnSpc>
                <a:spcPct val="90000"/>
              </a:lnSpc>
              <a:spcBef>
                <a:spcPts val="500"/>
              </a:spcBef>
              <a:spcAft>
                <a:spcPts val="0"/>
              </a:spcAft>
              <a:buClr>
                <a:schemeClr val="dk1"/>
              </a:buClr>
              <a:buSzPts val="4400"/>
              <a:buFont typeface="Arial"/>
              <a:buChar char="•"/>
              <a:defRPr b="0" i="0" sz="4400" u="none" cap="none" strike="noStrike">
                <a:solidFill>
                  <a:schemeClr val="dk1"/>
                </a:solidFill>
                <a:latin typeface="Overlock"/>
                <a:ea typeface="Overlock"/>
                <a:cs typeface="Overlock"/>
                <a:sym typeface="Overlock"/>
              </a:defRPr>
            </a:lvl3pPr>
            <a:lvl4pPr indent="-482600" lvl="3" marL="1828800" marR="0" rtl="0" algn="l">
              <a:lnSpc>
                <a:spcPct val="90000"/>
              </a:lnSpc>
              <a:spcBef>
                <a:spcPts val="500"/>
              </a:spcBef>
              <a:spcAft>
                <a:spcPts val="0"/>
              </a:spcAft>
              <a:buClr>
                <a:schemeClr val="dk1"/>
              </a:buClr>
              <a:buSzPts val="4000"/>
              <a:buFont typeface="Arial"/>
              <a:buChar char="•"/>
              <a:defRPr b="0" i="0" sz="4000" u="none" cap="none" strike="noStrike">
                <a:solidFill>
                  <a:schemeClr val="dk1"/>
                </a:solidFill>
                <a:latin typeface="Overlock"/>
                <a:ea typeface="Overlock"/>
                <a:cs typeface="Overlock"/>
                <a:sym typeface="Overlock"/>
              </a:defRPr>
            </a:lvl4pPr>
            <a:lvl5pPr indent="-482600" lvl="4" marL="2286000" marR="0" rtl="0" algn="l">
              <a:lnSpc>
                <a:spcPct val="90000"/>
              </a:lnSpc>
              <a:spcBef>
                <a:spcPts val="500"/>
              </a:spcBef>
              <a:spcAft>
                <a:spcPts val="0"/>
              </a:spcAft>
              <a:buClr>
                <a:schemeClr val="dk1"/>
              </a:buClr>
              <a:buSzPts val="4000"/>
              <a:buFont typeface="Arial"/>
              <a:buChar char="•"/>
              <a:defRPr b="0" i="0" sz="4000" u="none" cap="none" strike="noStrike">
                <a:solidFill>
                  <a:schemeClr val="dk1"/>
                </a:solidFill>
                <a:latin typeface="Overlock"/>
                <a:ea typeface="Overlock"/>
                <a:cs typeface="Overlock"/>
                <a:sym typeface="Overlock"/>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6" name="Shape 86"/>
        <p:cNvGrpSpPr/>
        <p:nvPr/>
      </p:nvGrpSpPr>
      <p:grpSpPr>
        <a:xfrm>
          <a:off x="0" y="0"/>
          <a:ext cx="0" cy="0"/>
          <a:chOff x="0" y="0"/>
          <a:chExt cx="0" cy="0"/>
        </a:xfrm>
      </p:grpSpPr>
      <p:sp>
        <p:nvSpPr>
          <p:cNvPr id="87" name="Google Shape;87;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5400"/>
              <a:buFont typeface="Overlock"/>
              <a:buNone/>
              <a:defRPr b="0" i="0" sz="5400" u="none" cap="none" strike="noStrike">
                <a:solidFill>
                  <a:schemeClr val="lt1"/>
                </a:solidFill>
                <a:latin typeface="Overlock"/>
                <a:ea typeface="Overlock"/>
                <a:cs typeface="Overlock"/>
                <a:sym typeface="Overlo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8" name="Google Shape;88;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571500" lvl="0" marL="457200" marR="0" rtl="0" algn="l">
              <a:lnSpc>
                <a:spcPct val="90000"/>
              </a:lnSpc>
              <a:spcBef>
                <a:spcPts val="1000"/>
              </a:spcBef>
              <a:spcAft>
                <a:spcPts val="0"/>
              </a:spcAft>
              <a:buClr>
                <a:schemeClr val="lt1"/>
              </a:buClr>
              <a:buSzPts val="5400"/>
              <a:buFont typeface="Arial"/>
              <a:buChar char="•"/>
              <a:defRPr b="0" i="0" sz="5400" u="none" cap="none" strike="noStrike">
                <a:solidFill>
                  <a:schemeClr val="lt1"/>
                </a:solidFill>
                <a:latin typeface="Overlock"/>
                <a:ea typeface="Overlock"/>
                <a:cs typeface="Overlock"/>
                <a:sym typeface="Overlock"/>
              </a:defRPr>
            </a:lvl1pPr>
            <a:lvl2pPr indent="-533400" lvl="1" marL="914400" marR="0" rtl="0" algn="l">
              <a:lnSpc>
                <a:spcPct val="90000"/>
              </a:lnSpc>
              <a:spcBef>
                <a:spcPts val="500"/>
              </a:spcBef>
              <a:spcAft>
                <a:spcPts val="0"/>
              </a:spcAft>
              <a:buClr>
                <a:schemeClr val="lt1"/>
              </a:buClr>
              <a:buSzPts val="4800"/>
              <a:buFont typeface="Arial"/>
              <a:buChar char="•"/>
              <a:defRPr b="0" i="0" sz="4800" u="none" cap="none" strike="noStrike">
                <a:solidFill>
                  <a:schemeClr val="lt1"/>
                </a:solidFill>
                <a:latin typeface="Overlock"/>
                <a:ea typeface="Overlock"/>
                <a:cs typeface="Overlock"/>
                <a:sym typeface="Overlock"/>
              </a:defRPr>
            </a:lvl2pPr>
            <a:lvl3pPr indent="-508000" lvl="2" marL="1371600" marR="0" rtl="0" algn="l">
              <a:lnSpc>
                <a:spcPct val="90000"/>
              </a:lnSpc>
              <a:spcBef>
                <a:spcPts val="500"/>
              </a:spcBef>
              <a:spcAft>
                <a:spcPts val="0"/>
              </a:spcAft>
              <a:buClr>
                <a:schemeClr val="lt1"/>
              </a:buClr>
              <a:buSzPts val="4400"/>
              <a:buFont typeface="Arial"/>
              <a:buChar char="•"/>
              <a:defRPr b="0" i="0" sz="4400" u="none" cap="none" strike="noStrike">
                <a:solidFill>
                  <a:schemeClr val="lt1"/>
                </a:solidFill>
                <a:latin typeface="Overlock"/>
                <a:ea typeface="Overlock"/>
                <a:cs typeface="Overlock"/>
                <a:sym typeface="Overlock"/>
              </a:defRPr>
            </a:lvl3pPr>
            <a:lvl4pPr indent="-482600" lvl="3" marL="1828800" marR="0" rtl="0" algn="l">
              <a:lnSpc>
                <a:spcPct val="90000"/>
              </a:lnSpc>
              <a:spcBef>
                <a:spcPts val="500"/>
              </a:spcBef>
              <a:spcAft>
                <a:spcPts val="0"/>
              </a:spcAft>
              <a:buClr>
                <a:schemeClr val="lt1"/>
              </a:buClr>
              <a:buSzPts val="4000"/>
              <a:buFont typeface="Arial"/>
              <a:buChar char="•"/>
              <a:defRPr b="0" i="0" sz="4000" u="none" cap="none" strike="noStrike">
                <a:solidFill>
                  <a:schemeClr val="lt1"/>
                </a:solidFill>
                <a:latin typeface="Overlock"/>
                <a:ea typeface="Overlock"/>
                <a:cs typeface="Overlock"/>
                <a:sym typeface="Overlock"/>
              </a:defRPr>
            </a:lvl4pPr>
            <a:lvl5pPr indent="-482600" lvl="4" marL="2286000" marR="0" rtl="0" algn="l">
              <a:lnSpc>
                <a:spcPct val="90000"/>
              </a:lnSpc>
              <a:spcBef>
                <a:spcPts val="500"/>
              </a:spcBef>
              <a:spcAft>
                <a:spcPts val="0"/>
              </a:spcAft>
              <a:buClr>
                <a:schemeClr val="lt1"/>
              </a:buClr>
              <a:buSzPts val="4000"/>
              <a:buFont typeface="Arial"/>
              <a:buChar char="•"/>
              <a:defRPr b="0" i="0" sz="4000" u="none" cap="none" strike="noStrike">
                <a:solidFill>
                  <a:schemeClr val="lt1"/>
                </a:solidFill>
                <a:latin typeface="Overlock"/>
                <a:ea typeface="Overlock"/>
                <a:cs typeface="Overlock"/>
                <a:sym typeface="Overlock"/>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9" name="Google Shape;89;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90" name="Google Shape;90;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91" name="Google Shape;91;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chemeClr val="lt1"/>
                </a:solidFill>
                <a:latin typeface="Calibri"/>
                <a:ea typeface="Calibri"/>
                <a:cs typeface="Calibri"/>
                <a:sym typeface="Calibri"/>
              </a:defRPr>
            </a:lvl1pPr>
            <a:lvl2pPr indent="0" lvl="1" marL="0" marR="0" rtl="0" algn="r">
              <a:spcBef>
                <a:spcPts val="0"/>
              </a:spcBef>
              <a:buNone/>
              <a:defRPr b="0" sz="1200" u="none">
                <a:solidFill>
                  <a:schemeClr val="lt1"/>
                </a:solidFill>
                <a:latin typeface="Calibri"/>
                <a:ea typeface="Calibri"/>
                <a:cs typeface="Calibri"/>
                <a:sym typeface="Calibri"/>
              </a:defRPr>
            </a:lvl2pPr>
            <a:lvl3pPr indent="0" lvl="2" marL="0" marR="0" rtl="0" algn="r">
              <a:spcBef>
                <a:spcPts val="0"/>
              </a:spcBef>
              <a:buNone/>
              <a:defRPr b="0" sz="1200" u="none">
                <a:solidFill>
                  <a:schemeClr val="lt1"/>
                </a:solidFill>
                <a:latin typeface="Calibri"/>
                <a:ea typeface="Calibri"/>
                <a:cs typeface="Calibri"/>
                <a:sym typeface="Calibri"/>
              </a:defRPr>
            </a:lvl3pPr>
            <a:lvl4pPr indent="0" lvl="3" marL="0" marR="0" rtl="0" algn="r">
              <a:spcBef>
                <a:spcPts val="0"/>
              </a:spcBef>
              <a:buNone/>
              <a:defRPr b="0" sz="1200" u="none">
                <a:solidFill>
                  <a:schemeClr val="lt1"/>
                </a:solidFill>
                <a:latin typeface="Calibri"/>
                <a:ea typeface="Calibri"/>
                <a:cs typeface="Calibri"/>
                <a:sym typeface="Calibri"/>
              </a:defRPr>
            </a:lvl4pPr>
            <a:lvl5pPr indent="0" lvl="4" marL="0" marR="0" rtl="0" algn="r">
              <a:spcBef>
                <a:spcPts val="0"/>
              </a:spcBef>
              <a:buNone/>
              <a:defRPr b="0" sz="1200" u="none">
                <a:solidFill>
                  <a:schemeClr val="lt1"/>
                </a:solidFill>
                <a:latin typeface="Calibri"/>
                <a:ea typeface="Calibri"/>
                <a:cs typeface="Calibri"/>
                <a:sym typeface="Calibri"/>
              </a:defRPr>
            </a:lvl5pPr>
            <a:lvl6pPr indent="0" lvl="5" marL="0" marR="0" rtl="0" algn="r">
              <a:spcBef>
                <a:spcPts val="0"/>
              </a:spcBef>
              <a:buNone/>
              <a:defRPr b="0" sz="1200" u="none">
                <a:solidFill>
                  <a:schemeClr val="lt1"/>
                </a:solidFill>
                <a:latin typeface="Calibri"/>
                <a:ea typeface="Calibri"/>
                <a:cs typeface="Calibri"/>
                <a:sym typeface="Calibri"/>
              </a:defRPr>
            </a:lvl6pPr>
            <a:lvl7pPr indent="0" lvl="6" marL="0" marR="0" rtl="0" algn="r">
              <a:spcBef>
                <a:spcPts val="0"/>
              </a:spcBef>
              <a:buNone/>
              <a:defRPr b="0" sz="1200" u="none">
                <a:solidFill>
                  <a:schemeClr val="lt1"/>
                </a:solidFill>
                <a:latin typeface="Calibri"/>
                <a:ea typeface="Calibri"/>
                <a:cs typeface="Calibri"/>
                <a:sym typeface="Calibri"/>
              </a:defRPr>
            </a:lvl7pPr>
            <a:lvl8pPr indent="0" lvl="7" marL="0" marR="0" rtl="0" algn="r">
              <a:spcBef>
                <a:spcPts val="0"/>
              </a:spcBef>
              <a:buNone/>
              <a:defRPr b="0" sz="1200" u="none">
                <a:solidFill>
                  <a:schemeClr val="lt1"/>
                </a:solidFill>
                <a:latin typeface="Calibri"/>
                <a:ea typeface="Calibri"/>
                <a:cs typeface="Calibri"/>
                <a:sym typeface="Calibri"/>
              </a:defRPr>
            </a:lvl8pPr>
            <a:lvl9pPr indent="0" lvl="8" marL="0" marR="0" rtl="0" algn="r">
              <a:spcBef>
                <a:spcPts val="0"/>
              </a:spcBef>
              <a:buNone/>
              <a:defRPr b="0" sz="1200" u="non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Overlock"/>
              <a:buNone/>
            </a:pPr>
            <a:r>
              <a:t/>
            </a:r>
            <a:endParaRPr/>
          </a:p>
        </p:txBody>
      </p:sp>
      <p:sp>
        <p:nvSpPr>
          <p:cNvPr id="104" name="Google Shape;104;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105" name="Google Shape;105;p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4" name="Shape 174"/>
        <p:cNvGrpSpPr/>
        <p:nvPr/>
      </p:nvGrpSpPr>
      <p:grpSpPr>
        <a:xfrm>
          <a:off x="0" y="0"/>
          <a:ext cx="0" cy="0"/>
          <a:chOff x="0" y="0"/>
          <a:chExt cx="0" cy="0"/>
        </a:xfrm>
      </p:grpSpPr>
      <p:sp>
        <p:nvSpPr>
          <p:cNvPr id="175" name="Google Shape;175;p12"/>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6" name="Google Shape;176;p12"/>
          <p:cNvPicPr preferRelativeResize="0"/>
          <p:nvPr/>
        </p:nvPicPr>
        <p:blipFill rotWithShape="1">
          <a:blip r:embed="rId3">
            <a:alphaModFix amt="50000"/>
          </a:blip>
          <a:srcRect b="3134" l="0" r="0" t="9657"/>
          <a:stretch/>
        </p:blipFill>
        <p:spPr>
          <a:xfrm>
            <a:off x="20" y="1"/>
            <a:ext cx="12191980" cy="6857999"/>
          </a:xfrm>
          <a:prstGeom prst="rect">
            <a:avLst/>
          </a:prstGeom>
          <a:noFill/>
          <a:ln>
            <a:noFill/>
          </a:ln>
        </p:spPr>
      </p:pic>
      <p:sp>
        <p:nvSpPr>
          <p:cNvPr id="177" name="Google Shape;177;p12"/>
          <p:cNvSpPr txBox="1"/>
          <p:nvPr>
            <p:ph type="title"/>
          </p:nvPr>
        </p:nvSpPr>
        <p:spPr>
          <a:xfrm>
            <a:off x="1524000" y="1122362"/>
            <a:ext cx="9144000" cy="290051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6000"/>
              <a:buFont typeface="Overlock"/>
              <a:buNone/>
            </a:pPr>
            <a:r>
              <a:rPr lang="en-US">
                <a:solidFill>
                  <a:srgbClr val="FFFFFF"/>
                </a:solidFill>
              </a:rPr>
              <a:t>Considerar</a:t>
            </a:r>
            <a:br>
              <a:rPr lang="en-US">
                <a:solidFill>
                  <a:srgbClr val="FFFFFF"/>
                </a:solidFill>
              </a:rPr>
            </a:br>
            <a:r>
              <a:rPr lang="en-US">
                <a:solidFill>
                  <a:srgbClr val="FFFFFF"/>
                </a:solidFill>
              </a:rPr>
              <a:t>1 Samuel 2:18-21, 3:1-18</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8000"/>
              </a:buClr>
              <a:buSzPct val="100000"/>
              <a:buFont typeface="Overlock"/>
              <a:buNone/>
            </a:pPr>
            <a:r>
              <a:rPr lang="en-US">
                <a:solidFill>
                  <a:srgbClr val="008000"/>
                </a:solidFill>
              </a:rPr>
              <a:t>Considerar 1 Samuel 2:18-21, 3:1-18</a:t>
            </a:r>
            <a:endParaRPr/>
          </a:p>
        </p:txBody>
      </p:sp>
      <p:sp>
        <p:nvSpPr>
          <p:cNvPr id="184" name="Google Shape;184;p13"/>
          <p:cNvSpPr txBox="1"/>
          <p:nvPr>
            <p:ph idx="1" type="body"/>
          </p:nvPr>
        </p:nvSpPr>
        <p:spPr>
          <a:xfrm>
            <a:off x="838200" y="1690688"/>
            <a:ext cx="9805988" cy="4486275"/>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dk1"/>
              </a:buClr>
              <a:buSzPts val="4800"/>
              <a:buAutoNum type="arabicPeriod"/>
            </a:pPr>
            <a:r>
              <a:rPr lang="en-US" sz="4800"/>
              <a:t>¿</a:t>
            </a:r>
            <a:r>
              <a:rPr lang="en-US" sz="4800" u="sng"/>
              <a:t>Quiénes</a:t>
            </a:r>
            <a:r>
              <a:rPr lang="en-US" sz="4800"/>
              <a:t> son los personajes de esta historia?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9" name="Shape 189"/>
        <p:cNvGrpSpPr/>
        <p:nvPr/>
      </p:nvGrpSpPr>
      <p:grpSpPr>
        <a:xfrm>
          <a:off x="0" y="0"/>
          <a:ext cx="0" cy="0"/>
          <a:chOff x="0" y="0"/>
          <a:chExt cx="0" cy="0"/>
        </a:xfrm>
      </p:grpSpPr>
      <p:sp>
        <p:nvSpPr>
          <p:cNvPr id="190" name="Google Shape;19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8000"/>
              </a:buClr>
              <a:buSzPts val="4000"/>
              <a:buFont typeface="Overlock"/>
              <a:buNone/>
            </a:pPr>
            <a:r>
              <a:rPr lang="en-US" sz="4000">
                <a:solidFill>
                  <a:srgbClr val="008000"/>
                </a:solidFill>
              </a:rPr>
              <a:t>Considerar 1 Samuel 2:18-21, 3:1-18</a:t>
            </a:r>
            <a:endParaRPr sz="4000">
              <a:solidFill>
                <a:srgbClr val="613318"/>
              </a:solidFill>
            </a:endParaRPr>
          </a:p>
        </p:txBody>
      </p:sp>
      <p:sp>
        <p:nvSpPr>
          <p:cNvPr id="191" name="Google Shape;191;p14"/>
          <p:cNvSpPr txBox="1"/>
          <p:nvPr>
            <p:ph idx="1" type="body"/>
          </p:nvPr>
        </p:nvSpPr>
        <p:spPr>
          <a:xfrm>
            <a:off x="838200" y="18256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800"/>
              <a:buNone/>
            </a:pPr>
            <a:r>
              <a:rPr lang="en-US" sz="4800"/>
              <a:t>2. ¿</a:t>
            </a:r>
            <a:r>
              <a:rPr lang="en-US" sz="4800" u="sng"/>
              <a:t>Cuáles</a:t>
            </a:r>
            <a:r>
              <a:rPr lang="en-US" sz="4800"/>
              <a:t> son los </a:t>
            </a:r>
            <a:r>
              <a:rPr lang="en-US" sz="4800" u="sng"/>
              <a:t>objetos</a:t>
            </a:r>
            <a:r>
              <a:rPr lang="en-US" sz="4800"/>
              <a:t> de esta historia?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5"/>
          <p:cNvSpPr txBox="1"/>
          <p:nvPr>
            <p:ph type="title"/>
          </p:nvPr>
        </p:nvSpPr>
        <p:spPr>
          <a:xfrm>
            <a:off x="8498540" y="1387101"/>
            <a:ext cx="3473824"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8000"/>
              </a:buClr>
              <a:buSzPct val="100000"/>
              <a:buFont typeface="Overlock"/>
              <a:buNone/>
            </a:pPr>
            <a:r>
              <a:rPr lang="en-US">
                <a:solidFill>
                  <a:srgbClr val="008000"/>
                </a:solidFill>
              </a:rPr>
              <a:t>Considerar 1 Samuel 2:18-21, 3:1-18</a:t>
            </a:r>
            <a:endParaRPr/>
          </a:p>
        </p:txBody>
      </p:sp>
      <p:sp>
        <p:nvSpPr>
          <p:cNvPr id="198" name="Google Shape;198;p15"/>
          <p:cNvSpPr txBox="1"/>
          <p:nvPr>
            <p:ph idx="1" type="body"/>
          </p:nvPr>
        </p:nvSpPr>
        <p:spPr>
          <a:xfrm>
            <a:off x="8498540" y="4145337"/>
            <a:ext cx="3049962" cy="225042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800"/>
              <a:buNone/>
            </a:pPr>
            <a:r>
              <a:rPr lang="en-US" sz="4800"/>
              <a:t>3. ¿</a:t>
            </a:r>
            <a:r>
              <a:rPr lang="en-US" sz="4800" u="sng"/>
              <a:t>Dónde</a:t>
            </a:r>
            <a:r>
              <a:rPr lang="en-US" sz="4800"/>
              <a:t> ocurrió la historia? </a:t>
            </a:r>
            <a:endParaRPr/>
          </a:p>
        </p:txBody>
      </p:sp>
      <p:pic>
        <p:nvPicPr>
          <p:cNvPr id="199" name="Google Shape;199;p15"/>
          <p:cNvPicPr preferRelativeResize="0"/>
          <p:nvPr/>
        </p:nvPicPr>
        <p:blipFill rotWithShape="1">
          <a:blip r:embed="rId3">
            <a:alphaModFix/>
          </a:blip>
          <a:srcRect b="0" l="0" r="0" t="0"/>
          <a:stretch/>
        </p:blipFill>
        <p:spPr>
          <a:xfrm>
            <a:off x="0" y="4445"/>
            <a:ext cx="7879976" cy="6853555"/>
          </a:xfrm>
          <a:prstGeom prst="rect">
            <a:avLst/>
          </a:prstGeom>
          <a:noFill/>
          <a:ln>
            <a:noFill/>
          </a:ln>
        </p:spPr>
      </p:pic>
      <p:sp>
        <p:nvSpPr>
          <p:cNvPr id="200" name="Google Shape;200;p15"/>
          <p:cNvSpPr/>
          <p:nvPr/>
        </p:nvSpPr>
        <p:spPr>
          <a:xfrm rot="-4481497">
            <a:off x="4368301" y="3507694"/>
            <a:ext cx="876300" cy="1737098"/>
          </a:xfrm>
          <a:prstGeom prst="downArrow">
            <a:avLst>
              <a:gd fmla="val 50000" name="adj1"/>
              <a:gd fmla="val 50000" name="adj2"/>
            </a:avLst>
          </a:prstGeom>
          <a:solidFill>
            <a:srgbClr val="61331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8000"/>
              </a:buClr>
              <a:buSzPct val="100000"/>
              <a:buFont typeface="Overlock"/>
              <a:buNone/>
            </a:pPr>
            <a:r>
              <a:rPr lang="en-US">
                <a:solidFill>
                  <a:srgbClr val="008000"/>
                </a:solidFill>
              </a:rPr>
              <a:t>Considerar 1 Samuel 2:18-21, 3:1-18</a:t>
            </a:r>
            <a:endParaRPr/>
          </a:p>
        </p:txBody>
      </p:sp>
      <p:sp>
        <p:nvSpPr>
          <p:cNvPr id="207" name="Google Shape;207;p16"/>
          <p:cNvSpPr txBox="1"/>
          <p:nvPr>
            <p:ph idx="1" type="body"/>
          </p:nvPr>
        </p:nvSpPr>
        <p:spPr>
          <a:xfrm>
            <a:off x="838200" y="1690688"/>
            <a:ext cx="10091738" cy="44862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800"/>
              <a:buNone/>
            </a:pPr>
            <a:r>
              <a:rPr lang="en-US" sz="4800"/>
              <a:t>4. ¿</a:t>
            </a:r>
            <a:r>
              <a:rPr lang="en-US" sz="4800" u="sng"/>
              <a:t>Cuándo</a:t>
            </a:r>
            <a:r>
              <a:rPr lang="en-US" sz="4800"/>
              <a:t> ocurrió esta historia?</a:t>
            </a:r>
            <a:endParaRPr sz="4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8000"/>
              </a:buClr>
              <a:buSzPct val="100000"/>
              <a:buFont typeface="Overlock"/>
              <a:buNone/>
            </a:pPr>
            <a:r>
              <a:rPr lang="en-US">
                <a:solidFill>
                  <a:srgbClr val="008000"/>
                </a:solidFill>
              </a:rPr>
              <a:t>Considerar 1 Samuel 2:18-21, 3:1-18</a:t>
            </a:r>
            <a:endParaRPr/>
          </a:p>
        </p:txBody>
      </p:sp>
      <p:sp>
        <p:nvSpPr>
          <p:cNvPr id="214" name="Google Shape;214;p17"/>
          <p:cNvSpPr txBox="1"/>
          <p:nvPr>
            <p:ph idx="1" type="body"/>
          </p:nvPr>
        </p:nvSpPr>
        <p:spPr>
          <a:xfrm>
            <a:off x="838200" y="1690688"/>
            <a:ext cx="10091738" cy="44862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800"/>
              <a:buNone/>
            </a:pPr>
            <a:r>
              <a:rPr lang="en-US" sz="4800"/>
              <a:t>5. ¿</a:t>
            </a:r>
            <a:r>
              <a:rPr lang="en-US" sz="4800" u="sng"/>
              <a:t>Cuál</a:t>
            </a:r>
            <a:r>
              <a:rPr lang="en-US" sz="4800"/>
              <a:t> es el problema?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8000"/>
              </a:buClr>
              <a:buSzPct val="100000"/>
              <a:buFont typeface="Overlock"/>
              <a:buNone/>
            </a:pPr>
            <a:r>
              <a:rPr lang="en-US">
                <a:solidFill>
                  <a:srgbClr val="008000"/>
                </a:solidFill>
              </a:rPr>
              <a:t>Considerar 1 Samuel 2:18-21, 3:1-18</a:t>
            </a:r>
            <a:endParaRPr/>
          </a:p>
        </p:txBody>
      </p:sp>
      <p:sp>
        <p:nvSpPr>
          <p:cNvPr id="221" name="Google Shape;221;p18"/>
          <p:cNvSpPr txBox="1"/>
          <p:nvPr>
            <p:ph idx="1" type="body"/>
          </p:nvPr>
        </p:nvSpPr>
        <p:spPr>
          <a:xfrm>
            <a:off x="838200" y="1690688"/>
            <a:ext cx="10091738" cy="44862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7200"/>
              <a:buNone/>
            </a:pPr>
            <a:r>
              <a:rPr lang="en-US" sz="7200"/>
              <a:t>6. ¿</a:t>
            </a:r>
            <a:r>
              <a:rPr lang="en-US" sz="7200" u="sng"/>
              <a:t>Cuáles</a:t>
            </a:r>
            <a:r>
              <a:rPr lang="en-US" sz="7200"/>
              <a:t> eventos ocurrieron en esta historia?  Contemos la historia juntos.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8000"/>
              </a:buClr>
              <a:buSzPct val="100000"/>
              <a:buFont typeface="Overlock"/>
              <a:buNone/>
            </a:pPr>
            <a:r>
              <a:rPr lang="en-US">
                <a:solidFill>
                  <a:srgbClr val="008000"/>
                </a:solidFill>
              </a:rPr>
              <a:t>Considerar 1 Samuel 2:18-21, 3:1-18</a:t>
            </a:r>
            <a:endParaRPr/>
          </a:p>
        </p:txBody>
      </p:sp>
      <p:sp>
        <p:nvSpPr>
          <p:cNvPr id="228" name="Google Shape;228;p19"/>
          <p:cNvSpPr txBox="1"/>
          <p:nvPr>
            <p:ph idx="1" type="body"/>
          </p:nvPr>
        </p:nvSpPr>
        <p:spPr>
          <a:xfrm>
            <a:off x="838200" y="1690688"/>
            <a:ext cx="10091738" cy="44862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800"/>
              <a:buNone/>
            </a:pPr>
            <a:r>
              <a:rPr lang="en-US" sz="4800"/>
              <a:t>7. ¿</a:t>
            </a:r>
            <a:r>
              <a:rPr lang="en-US" sz="4800" u="sng"/>
              <a:t>Se resuelve </a:t>
            </a:r>
            <a:r>
              <a:rPr lang="en-US" sz="4800"/>
              <a:t>el problema que mencionamos?  ¿</a:t>
            </a:r>
            <a:r>
              <a:rPr lang="en-US" sz="4800" u="sng"/>
              <a:t>Cómo</a:t>
            </a:r>
            <a:r>
              <a:rPr lang="en-US" sz="4800"/>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 name="Shape 232"/>
        <p:cNvGrpSpPr/>
        <p:nvPr/>
      </p:nvGrpSpPr>
      <p:grpSpPr>
        <a:xfrm>
          <a:off x="0" y="0"/>
          <a:ext cx="0" cy="0"/>
          <a:chOff x="0" y="0"/>
          <a:chExt cx="0" cy="0"/>
        </a:xfrm>
      </p:grpSpPr>
      <p:sp>
        <p:nvSpPr>
          <p:cNvPr id="233" name="Google Shape;233;p20"/>
          <p:cNvSpPr/>
          <p:nvPr/>
        </p:nvSpPr>
        <p:spPr>
          <a:xfrm>
            <a:off x="0" y="0"/>
            <a:ext cx="12188952" cy="6858000"/>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4" name="Google Shape;234;p20"/>
          <p:cNvGrpSpPr/>
          <p:nvPr/>
        </p:nvGrpSpPr>
        <p:grpSpPr>
          <a:xfrm>
            <a:off x="-329674" y="-59376"/>
            <a:ext cx="12515851" cy="6923798"/>
            <a:chOff x="-329674" y="-51881"/>
            <a:chExt cx="12515851" cy="6923798"/>
          </a:xfrm>
        </p:grpSpPr>
        <p:sp>
          <p:nvSpPr>
            <p:cNvPr id="235" name="Google Shape;235;p20"/>
            <p:cNvSpPr/>
            <p:nvPr/>
          </p:nvSpPr>
          <p:spPr>
            <a:xfrm>
              <a:off x="-329674" y="1298404"/>
              <a:ext cx="9702800" cy="5573512"/>
            </a:xfrm>
            <a:custGeom>
              <a:rect b="b" l="l" r="r" t="t"/>
              <a:pathLst>
                <a:path extrusionOk="0" h="1169" w="2038">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cap="flat" cmpd="sng" w="9525">
              <a:solidFill>
                <a:schemeClr val="lt1">
                  <a:alpha val="34901"/>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0"/>
            <p:cNvSpPr/>
            <p:nvPr/>
          </p:nvSpPr>
          <p:spPr>
            <a:xfrm>
              <a:off x="670451" y="2018236"/>
              <a:ext cx="7373938" cy="4848892"/>
            </a:xfrm>
            <a:custGeom>
              <a:rect b="b" l="l" r="r" t="t"/>
              <a:pathLst>
                <a:path extrusionOk="0" h="1017" w="1549">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cap="flat" cmpd="sng" w="9525">
              <a:solidFill>
                <a:schemeClr val="lt1">
                  <a:alpha val="34901"/>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0"/>
            <p:cNvSpPr/>
            <p:nvPr/>
          </p:nvSpPr>
          <p:spPr>
            <a:xfrm>
              <a:off x="251351" y="1788400"/>
              <a:ext cx="8035925" cy="5083516"/>
            </a:xfrm>
            <a:custGeom>
              <a:rect b="b" l="l" r="r" t="t"/>
              <a:pathLst>
                <a:path extrusionOk="0" h="1066" w="1688">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cap="flat" cmpd="sng" w="9525">
              <a:solidFill>
                <a:schemeClr val="lt1">
                  <a:alpha val="34901"/>
                </a:schemeClr>
              </a:solidFill>
              <a:prstDash val="dash"/>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0"/>
            <p:cNvSpPr/>
            <p:nvPr/>
          </p:nvSpPr>
          <p:spPr>
            <a:xfrm>
              <a:off x="-1061" y="549842"/>
              <a:ext cx="10334625" cy="6322075"/>
            </a:xfrm>
            <a:custGeom>
              <a:rect b="b" l="l" r="r" t="t"/>
              <a:pathLst>
                <a:path extrusionOk="0" h="1326" w="2171">
                  <a:moveTo>
                    <a:pt x="1873" y="1326"/>
                  </a:moveTo>
                  <a:cubicBezTo>
                    <a:pt x="2171" y="1045"/>
                    <a:pt x="1825" y="678"/>
                    <a:pt x="1609" y="473"/>
                  </a:cubicBezTo>
                  <a:cubicBezTo>
                    <a:pt x="1406" y="281"/>
                    <a:pt x="1159" y="116"/>
                    <a:pt x="880" y="63"/>
                  </a:cubicBezTo>
                  <a:cubicBezTo>
                    <a:pt x="545" y="0"/>
                    <a:pt x="214" y="161"/>
                    <a:pt x="0" y="423"/>
                  </a:cubicBezTo>
                </a:path>
              </a:pathLst>
            </a:custGeom>
            <a:noFill/>
            <a:ln cap="flat" cmpd="sng" w="9525">
              <a:solidFill>
                <a:schemeClr val="lt1">
                  <a:alpha val="34901"/>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0"/>
            <p:cNvSpPr/>
            <p:nvPr/>
          </p:nvSpPr>
          <p:spPr>
            <a:xfrm>
              <a:off x="3701" y="6186246"/>
              <a:ext cx="504825" cy="681527"/>
            </a:xfrm>
            <a:custGeom>
              <a:rect b="b" l="l" r="r" t="t"/>
              <a:pathLst>
                <a:path extrusionOk="0" h="143" w="106">
                  <a:moveTo>
                    <a:pt x="0" y="0"/>
                  </a:moveTo>
                  <a:cubicBezTo>
                    <a:pt x="35" y="54"/>
                    <a:pt x="70" y="101"/>
                    <a:pt x="106" y="143"/>
                  </a:cubicBezTo>
                </a:path>
              </a:pathLst>
            </a:custGeom>
            <a:noFill/>
            <a:ln cap="flat" cmpd="sng" w="9525">
              <a:solidFill>
                <a:schemeClr val="lt1">
                  <a:alpha val="34901"/>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0"/>
            <p:cNvSpPr/>
            <p:nvPr/>
          </p:nvSpPr>
          <p:spPr>
            <a:xfrm>
              <a:off x="-1061" y="-51881"/>
              <a:ext cx="11091863" cy="6923796"/>
            </a:xfrm>
            <a:custGeom>
              <a:rect b="b" l="l" r="r" t="t"/>
              <a:pathLst>
                <a:path extrusionOk="0" h="1452" w="2330">
                  <a:moveTo>
                    <a:pt x="2046" y="1452"/>
                  </a:moveTo>
                  <a:cubicBezTo>
                    <a:pt x="2330" y="1153"/>
                    <a:pt x="2049" y="821"/>
                    <a:pt x="1813" y="601"/>
                  </a:cubicBezTo>
                  <a:cubicBezTo>
                    <a:pt x="1569" y="375"/>
                    <a:pt x="1282" y="179"/>
                    <a:pt x="956" y="97"/>
                  </a:cubicBezTo>
                  <a:cubicBezTo>
                    <a:pt x="572" y="0"/>
                    <a:pt x="292" y="101"/>
                    <a:pt x="0" y="366"/>
                  </a:cubicBezTo>
                </a:path>
              </a:pathLst>
            </a:custGeom>
            <a:noFill/>
            <a:ln cap="flat" cmpd="sng" w="9525">
              <a:solidFill>
                <a:schemeClr val="lt1">
                  <a:alpha val="34901"/>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0"/>
            <p:cNvSpPr/>
            <p:nvPr/>
          </p:nvSpPr>
          <p:spPr>
            <a:xfrm>
              <a:off x="5426601" y="5579"/>
              <a:ext cx="5788025" cy="6847184"/>
            </a:xfrm>
            <a:custGeom>
              <a:rect b="b" l="l" r="r" t="t"/>
              <a:pathLst>
                <a:path extrusionOk="0" h="1436" w="1216">
                  <a:moveTo>
                    <a:pt x="1094" y="1436"/>
                  </a:moveTo>
                  <a:cubicBezTo>
                    <a:pt x="1216" y="1114"/>
                    <a:pt x="904" y="770"/>
                    <a:pt x="709" y="551"/>
                  </a:cubicBezTo>
                  <a:cubicBezTo>
                    <a:pt x="509" y="327"/>
                    <a:pt x="274" y="127"/>
                    <a:pt x="0" y="0"/>
                  </a:cubicBezTo>
                </a:path>
              </a:pathLst>
            </a:custGeom>
            <a:noFill/>
            <a:ln cap="flat" cmpd="sng" w="9525">
              <a:solidFill>
                <a:schemeClr val="lt1">
                  <a:alpha val="34901"/>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0"/>
            <p:cNvSpPr/>
            <p:nvPr/>
          </p:nvSpPr>
          <p:spPr>
            <a:xfrm>
              <a:off x="-1061" y="5579"/>
              <a:ext cx="1057275" cy="614491"/>
            </a:xfrm>
            <a:custGeom>
              <a:rect b="b" l="l" r="r" t="t"/>
              <a:pathLst>
                <a:path extrusionOk="0" h="129" w="222">
                  <a:moveTo>
                    <a:pt x="222" y="0"/>
                  </a:moveTo>
                  <a:cubicBezTo>
                    <a:pt x="152" y="35"/>
                    <a:pt x="76" y="78"/>
                    <a:pt x="0" y="129"/>
                  </a:cubicBezTo>
                </a:path>
              </a:pathLst>
            </a:custGeom>
            <a:noFill/>
            <a:ln cap="flat" cmpd="sng" w="9525">
              <a:solidFill>
                <a:schemeClr val="lt1">
                  <a:alpha val="34901"/>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0"/>
            <p:cNvSpPr/>
            <p:nvPr/>
          </p:nvSpPr>
          <p:spPr>
            <a:xfrm>
              <a:off x="5821889" y="5579"/>
              <a:ext cx="5588000" cy="6866337"/>
            </a:xfrm>
            <a:custGeom>
              <a:rect b="b" l="l" r="r" t="t"/>
              <a:pathLst>
                <a:path extrusionOk="0" h="1440" w="1174">
                  <a:moveTo>
                    <a:pt x="1067" y="1440"/>
                  </a:moveTo>
                  <a:cubicBezTo>
                    <a:pt x="1174" y="1124"/>
                    <a:pt x="887" y="797"/>
                    <a:pt x="698" y="577"/>
                  </a:cubicBezTo>
                  <a:cubicBezTo>
                    <a:pt x="500" y="348"/>
                    <a:pt x="270" y="141"/>
                    <a:pt x="0" y="0"/>
                  </a:cubicBezTo>
                </a:path>
              </a:pathLst>
            </a:custGeom>
            <a:noFill/>
            <a:ln cap="flat" cmpd="sng" w="9525">
              <a:solidFill>
                <a:schemeClr val="lt1">
                  <a:alpha val="34901"/>
                </a:schemeClr>
              </a:solidFill>
              <a:prstDash val="dash"/>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0"/>
            <p:cNvSpPr/>
            <p:nvPr/>
          </p:nvSpPr>
          <p:spPr>
            <a:xfrm>
              <a:off x="3701" y="790"/>
              <a:ext cx="595313" cy="352734"/>
            </a:xfrm>
            <a:custGeom>
              <a:rect b="b" l="l" r="r" t="t"/>
              <a:pathLst>
                <a:path extrusionOk="0" h="74" w="125">
                  <a:moveTo>
                    <a:pt x="125" y="0"/>
                  </a:moveTo>
                  <a:cubicBezTo>
                    <a:pt x="85" y="22"/>
                    <a:pt x="43" y="47"/>
                    <a:pt x="0" y="74"/>
                  </a:cubicBezTo>
                </a:path>
              </a:pathLst>
            </a:custGeom>
            <a:noFill/>
            <a:ln cap="flat" cmpd="sng" w="9525">
              <a:solidFill>
                <a:schemeClr val="lt1">
                  <a:alpha val="34901"/>
                </a:schemeClr>
              </a:solidFill>
              <a:prstDash val="dash"/>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0"/>
            <p:cNvSpPr/>
            <p:nvPr/>
          </p:nvSpPr>
          <p:spPr>
            <a:xfrm>
              <a:off x="6012389" y="5579"/>
              <a:ext cx="5497513" cy="6866337"/>
            </a:xfrm>
            <a:custGeom>
              <a:rect b="b" l="l" r="r" t="t"/>
              <a:pathLst>
                <a:path extrusionOk="0" h="1440" w="1155">
                  <a:moveTo>
                    <a:pt x="1056" y="1440"/>
                  </a:moveTo>
                  <a:cubicBezTo>
                    <a:pt x="1155" y="1123"/>
                    <a:pt x="875" y="801"/>
                    <a:pt x="686" y="580"/>
                  </a:cubicBezTo>
                  <a:cubicBezTo>
                    <a:pt x="491" y="352"/>
                    <a:pt x="264" y="145"/>
                    <a:pt x="0" y="0"/>
                  </a:cubicBezTo>
                </a:path>
              </a:pathLst>
            </a:custGeom>
            <a:noFill/>
            <a:ln cap="flat" cmpd="sng" w="12700">
              <a:solidFill>
                <a:schemeClr val="lt1">
                  <a:alpha val="34901"/>
                </a:schemeClr>
              </a:solidFill>
              <a:prstDash val="dashDot"/>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0"/>
            <p:cNvSpPr/>
            <p:nvPr/>
          </p:nvSpPr>
          <p:spPr>
            <a:xfrm>
              <a:off x="-1061" y="5579"/>
              <a:ext cx="357188" cy="213875"/>
            </a:xfrm>
            <a:custGeom>
              <a:rect b="b" l="l" r="r" t="t"/>
              <a:pathLst>
                <a:path extrusionOk="0" h="45" w="75">
                  <a:moveTo>
                    <a:pt x="75" y="0"/>
                  </a:moveTo>
                  <a:cubicBezTo>
                    <a:pt x="50" y="14"/>
                    <a:pt x="25" y="29"/>
                    <a:pt x="0" y="45"/>
                  </a:cubicBezTo>
                </a:path>
              </a:pathLst>
            </a:custGeom>
            <a:noFill/>
            <a:ln cap="flat" cmpd="sng" w="12700">
              <a:solidFill>
                <a:schemeClr val="lt1">
                  <a:alpha val="34901"/>
                </a:schemeClr>
              </a:solidFill>
              <a:prstDash val="dashDot"/>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0"/>
            <p:cNvSpPr/>
            <p:nvPr/>
          </p:nvSpPr>
          <p:spPr>
            <a:xfrm>
              <a:off x="6210826" y="790"/>
              <a:ext cx="5522913" cy="6871126"/>
            </a:xfrm>
            <a:custGeom>
              <a:rect b="b" l="l" r="r" t="t"/>
              <a:pathLst>
                <a:path extrusionOk="0" h="1441" w="1160">
                  <a:moveTo>
                    <a:pt x="1053" y="1441"/>
                  </a:moveTo>
                  <a:cubicBezTo>
                    <a:pt x="1160" y="1129"/>
                    <a:pt x="892" y="817"/>
                    <a:pt x="705" y="599"/>
                  </a:cubicBezTo>
                  <a:cubicBezTo>
                    <a:pt x="503" y="365"/>
                    <a:pt x="270" y="152"/>
                    <a:pt x="0" y="0"/>
                  </a:cubicBezTo>
                </a:path>
              </a:pathLst>
            </a:custGeom>
            <a:noFill/>
            <a:ln cap="flat" cmpd="sng" w="9525">
              <a:solidFill>
                <a:schemeClr val="lt1">
                  <a:alpha val="34901"/>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0"/>
            <p:cNvSpPr/>
            <p:nvPr/>
          </p:nvSpPr>
          <p:spPr>
            <a:xfrm>
              <a:off x="6463239" y="5579"/>
              <a:ext cx="5413375" cy="6866337"/>
            </a:xfrm>
            <a:custGeom>
              <a:rect b="b" l="l" r="r" t="t"/>
              <a:pathLst>
                <a:path extrusionOk="0" h="1440" w="1137">
                  <a:moveTo>
                    <a:pt x="1040" y="1440"/>
                  </a:moveTo>
                  <a:cubicBezTo>
                    <a:pt x="1137" y="1131"/>
                    <a:pt x="883" y="828"/>
                    <a:pt x="698" y="611"/>
                  </a:cubicBezTo>
                  <a:cubicBezTo>
                    <a:pt x="498" y="375"/>
                    <a:pt x="268" y="159"/>
                    <a:pt x="0" y="0"/>
                  </a:cubicBezTo>
                </a:path>
              </a:pathLst>
            </a:custGeom>
            <a:noFill/>
            <a:ln cap="flat" cmpd="sng" w="9525">
              <a:solidFill>
                <a:schemeClr val="lt1">
                  <a:alpha val="34901"/>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0"/>
            <p:cNvSpPr/>
            <p:nvPr/>
          </p:nvSpPr>
          <p:spPr>
            <a:xfrm>
              <a:off x="6877576" y="5579"/>
              <a:ext cx="5037138" cy="6861550"/>
            </a:xfrm>
            <a:custGeom>
              <a:rect b="b" l="l" r="r" t="t"/>
              <a:pathLst>
                <a:path extrusionOk="0" h="1439" w="1058">
                  <a:moveTo>
                    <a:pt x="1011" y="1439"/>
                  </a:moveTo>
                  <a:cubicBezTo>
                    <a:pt x="1058" y="1131"/>
                    <a:pt x="825" y="841"/>
                    <a:pt x="648" y="617"/>
                  </a:cubicBezTo>
                  <a:cubicBezTo>
                    <a:pt x="462" y="383"/>
                    <a:pt x="248" y="168"/>
                    <a:pt x="0" y="0"/>
                  </a:cubicBezTo>
                </a:path>
              </a:pathLst>
            </a:custGeom>
            <a:noFill/>
            <a:ln cap="flat" cmpd="sng" w="9525">
              <a:solidFill>
                <a:schemeClr val="lt1">
                  <a:alpha val="34901"/>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0"/>
            <p:cNvSpPr/>
            <p:nvPr/>
          </p:nvSpPr>
          <p:spPr>
            <a:xfrm>
              <a:off x="8768289" y="5579"/>
              <a:ext cx="3417888" cy="2742066"/>
            </a:xfrm>
            <a:custGeom>
              <a:rect b="b" l="l" r="r" t="t"/>
              <a:pathLst>
                <a:path extrusionOk="0" h="575" w="718">
                  <a:moveTo>
                    <a:pt x="718" y="575"/>
                  </a:moveTo>
                  <a:cubicBezTo>
                    <a:pt x="500" y="360"/>
                    <a:pt x="260" y="163"/>
                    <a:pt x="0" y="0"/>
                  </a:cubicBezTo>
                </a:path>
              </a:pathLst>
            </a:custGeom>
            <a:noFill/>
            <a:ln cap="flat" cmpd="sng" w="9525">
              <a:solidFill>
                <a:schemeClr val="lt1">
                  <a:alpha val="34901"/>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0"/>
            <p:cNvSpPr/>
            <p:nvPr/>
          </p:nvSpPr>
          <p:spPr>
            <a:xfrm>
              <a:off x="9235014" y="10367"/>
              <a:ext cx="2951163" cy="2555325"/>
            </a:xfrm>
            <a:custGeom>
              <a:rect b="b" l="l" r="r" t="t"/>
              <a:pathLst>
                <a:path extrusionOk="0" h="536" w="620">
                  <a:moveTo>
                    <a:pt x="620" y="536"/>
                  </a:moveTo>
                  <a:cubicBezTo>
                    <a:pt x="404" y="314"/>
                    <a:pt x="196" y="138"/>
                    <a:pt x="0" y="0"/>
                  </a:cubicBezTo>
                </a:path>
              </a:pathLst>
            </a:custGeom>
            <a:noFill/>
            <a:ln cap="flat" cmpd="sng" w="9525">
              <a:solidFill>
                <a:schemeClr val="lt1">
                  <a:alpha val="34901"/>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0"/>
            <p:cNvSpPr/>
            <p:nvPr/>
          </p:nvSpPr>
          <p:spPr>
            <a:xfrm>
              <a:off x="10020826" y="5579"/>
              <a:ext cx="2165350" cy="1358265"/>
            </a:xfrm>
            <a:custGeom>
              <a:rect b="b" l="l" r="r" t="t"/>
              <a:pathLst>
                <a:path extrusionOk="0" h="285" w="455">
                  <a:moveTo>
                    <a:pt x="0" y="0"/>
                  </a:moveTo>
                  <a:cubicBezTo>
                    <a:pt x="153" y="85"/>
                    <a:pt x="308" y="180"/>
                    <a:pt x="455" y="285"/>
                  </a:cubicBezTo>
                </a:path>
              </a:pathLst>
            </a:custGeom>
            <a:noFill/>
            <a:ln cap="flat" cmpd="sng" w="9525">
              <a:solidFill>
                <a:schemeClr val="lt1">
                  <a:alpha val="34901"/>
                </a:schemeClr>
              </a:solidFill>
              <a:prstDash val="dash"/>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0"/>
            <p:cNvSpPr/>
            <p:nvPr/>
          </p:nvSpPr>
          <p:spPr>
            <a:xfrm>
              <a:off x="11290826" y="5579"/>
              <a:ext cx="895350" cy="534687"/>
            </a:xfrm>
            <a:custGeom>
              <a:rect b="b" l="l" r="r" t="t"/>
              <a:pathLst>
                <a:path extrusionOk="0" h="112" w="188">
                  <a:moveTo>
                    <a:pt x="0" y="0"/>
                  </a:moveTo>
                  <a:cubicBezTo>
                    <a:pt x="63" y="36"/>
                    <a:pt x="126" y="73"/>
                    <a:pt x="188" y="112"/>
                  </a:cubicBezTo>
                </a:path>
              </a:pathLst>
            </a:custGeom>
            <a:noFill/>
            <a:ln cap="flat" cmpd="sng" w="9525">
              <a:solidFill>
                <a:schemeClr val="lt1">
                  <a:alpha val="34901"/>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54" name="Google Shape;254;p20"/>
          <p:cNvPicPr preferRelativeResize="0"/>
          <p:nvPr/>
        </p:nvPicPr>
        <p:blipFill rotWithShape="1">
          <a:blip r:embed="rId3">
            <a:alphaModFix/>
          </a:blip>
          <a:srcRect b="7844" l="0" r="-1" t="17682"/>
          <a:stretch/>
        </p:blipFill>
        <p:spPr>
          <a:xfrm>
            <a:off x="20" y="10"/>
            <a:ext cx="12188932" cy="5696067"/>
          </a:xfrm>
          <a:custGeom>
            <a:rect b="b" l="l" r="r" t="t"/>
            <a:pathLst>
              <a:path extrusionOk="0" h="5696077" w="12188952">
                <a:moveTo>
                  <a:pt x="0" y="0"/>
                </a:moveTo>
                <a:lnTo>
                  <a:pt x="12188952" y="0"/>
                </a:lnTo>
                <a:lnTo>
                  <a:pt x="12188952" y="4710335"/>
                </a:lnTo>
                <a:lnTo>
                  <a:pt x="12113803" y="4718295"/>
                </a:lnTo>
                <a:cubicBezTo>
                  <a:pt x="10139508" y="4916244"/>
                  <a:pt x="8237152" y="5009247"/>
                  <a:pt x="6753597" y="5041852"/>
                </a:cubicBezTo>
                <a:cubicBezTo>
                  <a:pt x="4940362" y="5081701"/>
                  <a:pt x="2657278" y="5062371"/>
                  <a:pt x="400746" y="4870509"/>
                </a:cubicBezTo>
                <a:lnTo>
                  <a:pt x="3700" y="4833875"/>
                </a:lnTo>
                <a:lnTo>
                  <a:pt x="3700" y="5696077"/>
                </a:lnTo>
                <a:lnTo>
                  <a:pt x="0" y="5696077"/>
                </a:lnTo>
                <a:close/>
              </a:path>
            </a:pathLst>
          </a:custGeom>
          <a:noFill/>
          <a:ln>
            <a:noFill/>
          </a:ln>
        </p:spPr>
      </p:pic>
      <p:sp>
        <p:nvSpPr>
          <p:cNvPr id="255" name="Google Shape;255;p20"/>
          <p:cNvSpPr txBox="1"/>
          <p:nvPr>
            <p:ph type="title"/>
          </p:nvPr>
        </p:nvSpPr>
        <p:spPr>
          <a:xfrm>
            <a:off x="1380744" y="5202936"/>
            <a:ext cx="9436608" cy="78638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Overlock"/>
              <a:buNone/>
            </a:pPr>
            <a:r>
              <a:rPr lang="en-US" sz="4000">
                <a:solidFill>
                  <a:schemeClr val="lt1"/>
                </a:solidFill>
              </a:rPr>
              <a:t>Consolidar- 1 Samuel 2:18-21, 3:1-18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613318"/>
              </a:buClr>
              <a:buSzPct val="100000"/>
              <a:buFont typeface="Overlock"/>
              <a:buNone/>
            </a:pPr>
            <a:r>
              <a:rPr lang="en-US">
                <a:solidFill>
                  <a:srgbClr val="613318"/>
                </a:solidFill>
              </a:rPr>
              <a:t>Consolidar- </a:t>
            </a:r>
            <a:br>
              <a:rPr lang="en-US">
                <a:solidFill>
                  <a:srgbClr val="613318"/>
                </a:solidFill>
              </a:rPr>
            </a:br>
            <a:r>
              <a:rPr lang="en-US">
                <a:solidFill>
                  <a:srgbClr val="613318"/>
                </a:solidFill>
              </a:rPr>
              <a:t>1 Samuel 2:18-21, 3:1-18</a:t>
            </a:r>
            <a:endParaRPr/>
          </a:p>
        </p:txBody>
      </p:sp>
      <p:sp>
        <p:nvSpPr>
          <p:cNvPr id="262" name="Google Shape;262;p21"/>
          <p:cNvSpPr txBox="1"/>
          <p:nvPr>
            <p:ph idx="1" type="body"/>
          </p:nvPr>
        </p:nvSpPr>
        <p:spPr>
          <a:xfrm>
            <a:off x="838200" y="1914525"/>
            <a:ext cx="10091738" cy="42624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5400"/>
              <a:buNone/>
            </a:pPr>
            <a:r>
              <a:rPr lang="en-US" sz="5400"/>
              <a:t>1. ¿De qué se trata la historia?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
          <p:cNvSpPr txBox="1"/>
          <p:nvPr/>
        </p:nvSpPr>
        <p:spPr>
          <a:xfrm>
            <a:off x="932155" y="1890944"/>
            <a:ext cx="10697593" cy="286232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6000" u="none" cap="none" strike="noStrike">
                <a:solidFill>
                  <a:srgbClr val="00853E"/>
                </a:solidFill>
                <a:latin typeface="Overlock"/>
                <a:ea typeface="Overlock"/>
                <a:cs typeface="Overlock"/>
                <a:sym typeface="Overlock"/>
              </a:rPr>
              <a:t>La Biblia: La Nación Elegida</a:t>
            </a:r>
            <a:endParaRPr b="0" i="0" sz="6000" u="none" cap="none" strike="noStrike">
              <a:solidFill>
                <a:srgbClr val="00853E"/>
              </a:solidFill>
              <a:latin typeface="Overlock"/>
              <a:ea typeface="Overlock"/>
              <a:cs typeface="Overlock"/>
              <a:sym typeface="Overlock"/>
            </a:endParaRPr>
          </a:p>
          <a:p>
            <a:pPr indent="0" lvl="0" marL="0" marR="0" rtl="0" algn="ctr">
              <a:spcBef>
                <a:spcPts val="0"/>
              </a:spcBef>
              <a:spcAft>
                <a:spcPts val="0"/>
              </a:spcAft>
              <a:buNone/>
            </a:pPr>
            <a:r>
              <a:rPr b="0" i="0" lang="en-US" sz="6000" u="none" cap="none" strike="noStrike">
                <a:solidFill>
                  <a:srgbClr val="00853E"/>
                </a:solidFill>
                <a:latin typeface="Overlock"/>
                <a:ea typeface="Overlock"/>
                <a:cs typeface="Overlock"/>
                <a:sym typeface="Overlock"/>
              </a:rPr>
              <a:t>Lección 5 – Samuel</a:t>
            </a:r>
            <a:endParaRPr/>
          </a:p>
          <a:p>
            <a:pPr indent="0" lvl="0" marL="0" marR="0" rtl="0" algn="ctr">
              <a:spcBef>
                <a:spcPts val="0"/>
              </a:spcBef>
              <a:spcAft>
                <a:spcPts val="0"/>
              </a:spcAft>
              <a:buNone/>
            </a:pPr>
            <a:r>
              <a:rPr b="0" i="0" lang="en-US" sz="6000" u="none" cap="none" strike="noStrike">
                <a:solidFill>
                  <a:srgbClr val="008000"/>
                </a:solidFill>
                <a:latin typeface="Overlock"/>
                <a:ea typeface="Overlock"/>
                <a:cs typeface="Overlock"/>
                <a:sym typeface="Overlock"/>
              </a:rPr>
              <a:t>1 Samuel 2:18-21; 3:1-18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613318"/>
              </a:buClr>
              <a:buSzPct val="100000"/>
              <a:buFont typeface="Overlock"/>
              <a:buNone/>
            </a:pPr>
            <a:r>
              <a:rPr lang="en-US">
                <a:solidFill>
                  <a:srgbClr val="613318"/>
                </a:solidFill>
              </a:rPr>
              <a:t>Consolidar- </a:t>
            </a:r>
            <a:br>
              <a:rPr lang="en-US">
                <a:solidFill>
                  <a:srgbClr val="613318"/>
                </a:solidFill>
              </a:rPr>
            </a:br>
            <a:r>
              <a:rPr lang="en-US">
                <a:solidFill>
                  <a:srgbClr val="613318"/>
                </a:solidFill>
              </a:rPr>
              <a:t>1 Samuel 2:18-21, 3:1-18</a:t>
            </a:r>
            <a:endParaRPr/>
          </a:p>
        </p:txBody>
      </p:sp>
      <p:sp>
        <p:nvSpPr>
          <p:cNvPr id="269" name="Google Shape;269;p22"/>
          <p:cNvSpPr txBox="1"/>
          <p:nvPr>
            <p:ph idx="1" type="body"/>
          </p:nvPr>
        </p:nvSpPr>
        <p:spPr>
          <a:xfrm>
            <a:off x="838200" y="1952625"/>
            <a:ext cx="10091738" cy="4224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5400"/>
              <a:buNone/>
            </a:pPr>
            <a:r>
              <a:rPr lang="en-US" sz="5400"/>
              <a:t>2. ¿Qué </a:t>
            </a:r>
            <a:r>
              <a:rPr lang="en-US" sz="5400" u="sng"/>
              <a:t>pecado</a:t>
            </a:r>
            <a:r>
              <a:rPr lang="en-US" sz="5400"/>
              <a:t> me enseña a confesar esta historia?</a:t>
            </a:r>
            <a:endParaRPr/>
          </a:p>
          <a:p>
            <a:pPr indent="0" lvl="0" marL="0" rtl="0" algn="l">
              <a:lnSpc>
                <a:spcPct val="90000"/>
              </a:lnSpc>
              <a:spcBef>
                <a:spcPts val="1000"/>
              </a:spcBef>
              <a:spcAft>
                <a:spcPts val="0"/>
              </a:spcAft>
              <a:buClr>
                <a:schemeClr val="dk1"/>
              </a:buClr>
              <a:buSzPts val="4000"/>
              <a:buNone/>
            </a:pPr>
            <a:r>
              <a:rPr lang="en-US" sz="4000"/>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613318"/>
              </a:buClr>
              <a:buSzPct val="100000"/>
              <a:buFont typeface="Overlock"/>
              <a:buNone/>
            </a:pPr>
            <a:r>
              <a:rPr lang="en-US">
                <a:solidFill>
                  <a:srgbClr val="613318"/>
                </a:solidFill>
              </a:rPr>
              <a:t>Consolidar- </a:t>
            </a:r>
            <a:br>
              <a:rPr lang="en-US">
                <a:solidFill>
                  <a:srgbClr val="613318"/>
                </a:solidFill>
              </a:rPr>
            </a:br>
            <a:r>
              <a:rPr lang="en-US">
                <a:solidFill>
                  <a:srgbClr val="613318"/>
                </a:solidFill>
              </a:rPr>
              <a:t>1 Samuel 2:18-21, 3:1-18</a:t>
            </a:r>
            <a:endParaRPr/>
          </a:p>
        </p:txBody>
      </p:sp>
      <p:sp>
        <p:nvSpPr>
          <p:cNvPr id="276" name="Google Shape;276;p23"/>
          <p:cNvSpPr txBox="1"/>
          <p:nvPr>
            <p:ph idx="1" type="body"/>
          </p:nvPr>
        </p:nvSpPr>
        <p:spPr>
          <a:xfrm>
            <a:off x="838200" y="1990725"/>
            <a:ext cx="10091738" cy="41862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5400"/>
              <a:buNone/>
            </a:pPr>
            <a:r>
              <a:rPr lang="en-US" sz="5400"/>
              <a:t>3. ¿Dónde veo el amor de Dios en esta historia? </a:t>
            </a:r>
            <a:endParaRPr/>
          </a:p>
          <a:p>
            <a:pPr indent="0" lvl="0" marL="0" rtl="0" algn="l">
              <a:lnSpc>
                <a:spcPct val="90000"/>
              </a:lnSpc>
              <a:spcBef>
                <a:spcPts val="1000"/>
              </a:spcBef>
              <a:spcAft>
                <a:spcPts val="0"/>
              </a:spcAft>
              <a:buClr>
                <a:schemeClr val="dk1"/>
              </a:buClr>
              <a:buSzPts val="4000"/>
              <a:buNone/>
            </a:pPr>
            <a:r>
              <a:rPr lang="en-US" sz="4000"/>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613318"/>
              </a:buClr>
              <a:buSzPct val="100000"/>
              <a:buFont typeface="Overlock"/>
              <a:buNone/>
            </a:pPr>
            <a:r>
              <a:rPr lang="en-US">
                <a:solidFill>
                  <a:srgbClr val="613318"/>
                </a:solidFill>
              </a:rPr>
              <a:t>Consolidar- </a:t>
            </a:r>
            <a:br>
              <a:rPr lang="en-US">
                <a:solidFill>
                  <a:srgbClr val="613318"/>
                </a:solidFill>
              </a:rPr>
            </a:br>
            <a:r>
              <a:rPr lang="en-US">
                <a:solidFill>
                  <a:srgbClr val="613318"/>
                </a:solidFill>
              </a:rPr>
              <a:t>1 Samuel 2:18-21, 3:1-18</a:t>
            </a:r>
            <a:endParaRPr/>
          </a:p>
        </p:txBody>
      </p:sp>
      <p:sp>
        <p:nvSpPr>
          <p:cNvPr id="283" name="Google Shape;283;p24"/>
          <p:cNvSpPr txBox="1"/>
          <p:nvPr>
            <p:ph idx="1" type="body"/>
          </p:nvPr>
        </p:nvSpPr>
        <p:spPr>
          <a:xfrm>
            <a:off x="838200" y="2000250"/>
            <a:ext cx="10091738" cy="417671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5400"/>
              <a:buNone/>
            </a:pPr>
            <a:r>
              <a:rPr lang="en-US" sz="5400"/>
              <a:t>4. ¿Qué me enseña Dios a pedir y hacer por gratitud a él?</a:t>
            </a:r>
            <a:endParaRPr sz="5400"/>
          </a:p>
          <a:p>
            <a:pPr indent="0" lvl="0" marL="0" rtl="0" algn="l">
              <a:lnSpc>
                <a:spcPct val="90000"/>
              </a:lnSpc>
              <a:spcBef>
                <a:spcPts val="1000"/>
              </a:spcBef>
              <a:spcAft>
                <a:spcPts val="0"/>
              </a:spcAft>
              <a:buClr>
                <a:schemeClr val="dk1"/>
              </a:buClr>
              <a:buSzPts val="4000"/>
              <a:buNone/>
            </a:pPr>
            <a:r>
              <a:t/>
            </a:r>
            <a:endParaRPr sz="4000"/>
          </a:p>
          <a:p>
            <a:pPr indent="0" lvl="0" marL="0" rtl="0" algn="l">
              <a:lnSpc>
                <a:spcPct val="90000"/>
              </a:lnSpc>
              <a:spcBef>
                <a:spcPts val="1000"/>
              </a:spcBef>
              <a:spcAft>
                <a:spcPts val="0"/>
              </a:spcAft>
              <a:buClr>
                <a:schemeClr val="dk1"/>
              </a:buClr>
              <a:buSzPts val="4000"/>
              <a:buNone/>
            </a:pPr>
            <a:r>
              <a:rPr lang="en-US" sz="4000"/>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613318"/>
              </a:buClr>
              <a:buSzPct val="100000"/>
              <a:buFont typeface="Overlock"/>
              <a:buNone/>
            </a:pPr>
            <a:r>
              <a:rPr lang="en-US">
                <a:solidFill>
                  <a:srgbClr val="613318"/>
                </a:solidFill>
              </a:rPr>
              <a:t>Consolidar- </a:t>
            </a:r>
            <a:br>
              <a:rPr lang="en-US">
                <a:solidFill>
                  <a:srgbClr val="613318"/>
                </a:solidFill>
              </a:rPr>
            </a:br>
            <a:r>
              <a:rPr lang="en-US">
                <a:solidFill>
                  <a:srgbClr val="613318"/>
                </a:solidFill>
              </a:rPr>
              <a:t>1 Samuel 2:18-21, 3:1-18</a:t>
            </a:r>
            <a:endParaRPr/>
          </a:p>
        </p:txBody>
      </p:sp>
      <p:sp>
        <p:nvSpPr>
          <p:cNvPr id="290" name="Google Shape;290;p25"/>
          <p:cNvSpPr txBox="1"/>
          <p:nvPr>
            <p:ph idx="1" type="body"/>
          </p:nvPr>
        </p:nvSpPr>
        <p:spPr>
          <a:xfrm>
            <a:off x="838200" y="2076450"/>
            <a:ext cx="10091738" cy="410051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5400"/>
              <a:buNone/>
            </a:pPr>
            <a:r>
              <a:rPr lang="en-US" sz="5400"/>
              <a:t>5. ¿Cuándo sería buena situación para compartir este mensaje?</a:t>
            </a:r>
            <a:endParaRPr/>
          </a:p>
          <a:p>
            <a:pPr indent="0" lvl="0" marL="0" rtl="0" algn="l">
              <a:lnSpc>
                <a:spcPct val="90000"/>
              </a:lnSpc>
              <a:spcBef>
                <a:spcPts val="1000"/>
              </a:spcBef>
              <a:spcAft>
                <a:spcPts val="0"/>
              </a:spcAft>
              <a:buClr>
                <a:schemeClr val="dk1"/>
              </a:buClr>
              <a:buSzPts val="4000"/>
              <a:buNone/>
            </a:pPr>
            <a:r>
              <a:rPr lang="en-US" sz="4000"/>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5" name="Shape 295"/>
        <p:cNvGrpSpPr/>
        <p:nvPr/>
      </p:nvGrpSpPr>
      <p:grpSpPr>
        <a:xfrm>
          <a:off x="0" y="0"/>
          <a:ext cx="0" cy="0"/>
          <a:chOff x="0" y="0"/>
          <a:chExt cx="0" cy="0"/>
        </a:xfrm>
      </p:grpSpPr>
      <p:sp>
        <p:nvSpPr>
          <p:cNvPr id="296" name="Google Shape;296;p26"/>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7" name="Google Shape;297;p26"/>
          <p:cNvSpPr txBox="1"/>
          <p:nvPr>
            <p:ph type="title"/>
          </p:nvPr>
        </p:nvSpPr>
        <p:spPr>
          <a:xfrm>
            <a:off x="1523990" y="1978739"/>
            <a:ext cx="9144000" cy="290051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Overlock"/>
              <a:buNone/>
            </a:pPr>
            <a:r>
              <a:rPr lang="en-US">
                <a:solidFill>
                  <a:srgbClr val="F2F2F2"/>
                </a:solidFill>
              </a:rPr>
              <a:t>Tema Importante</a:t>
            </a:r>
            <a:br>
              <a:rPr lang="en-US">
                <a:solidFill>
                  <a:srgbClr val="F2F2F2"/>
                </a:solidFill>
              </a:rPr>
            </a:br>
            <a:r>
              <a:rPr lang="en-US">
                <a:solidFill>
                  <a:srgbClr val="F2F2F2"/>
                </a:solidFill>
              </a:rPr>
              <a:t>(20 minutos)</a:t>
            </a:r>
            <a:br>
              <a:rPr lang="en-US">
                <a:solidFill>
                  <a:srgbClr val="F2F2F2"/>
                </a:solidFill>
              </a:rPr>
            </a:br>
            <a:r>
              <a:rPr lang="en-US">
                <a:solidFill>
                  <a:srgbClr val="F2F2F2"/>
                </a:solidFill>
              </a:rPr>
              <a:t>C C C C</a:t>
            </a:r>
            <a:endParaRPr>
              <a:solidFill>
                <a:srgbClr val="F2F2F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Overlock"/>
              <a:buNone/>
            </a:pPr>
            <a:r>
              <a:rPr lang="en-US"/>
              <a:t>Las 4 C</a:t>
            </a:r>
            <a:endParaRPr/>
          </a:p>
        </p:txBody>
      </p:sp>
      <p:sp>
        <p:nvSpPr>
          <p:cNvPr id="304" name="Google Shape;304;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None/>
            </a:pPr>
            <a:r>
              <a:rPr lang="en-US"/>
              <a:t>CAPTAR</a:t>
            </a:r>
            <a:endParaRPr/>
          </a:p>
          <a:p>
            <a:pPr indent="0" lvl="0" marL="0" rtl="0" algn="l">
              <a:lnSpc>
                <a:spcPct val="90000"/>
              </a:lnSpc>
              <a:spcBef>
                <a:spcPts val="1000"/>
              </a:spcBef>
              <a:spcAft>
                <a:spcPts val="0"/>
              </a:spcAft>
              <a:buClr>
                <a:schemeClr val="dk1"/>
              </a:buClr>
              <a:buSzPts val="5400"/>
              <a:buNone/>
            </a:pPr>
            <a:r>
              <a:rPr lang="en-US"/>
              <a:t>CONTAR</a:t>
            </a:r>
            <a:endParaRPr/>
          </a:p>
          <a:p>
            <a:pPr indent="0" lvl="0" marL="0" rtl="0" algn="l">
              <a:lnSpc>
                <a:spcPct val="90000"/>
              </a:lnSpc>
              <a:spcBef>
                <a:spcPts val="1000"/>
              </a:spcBef>
              <a:spcAft>
                <a:spcPts val="0"/>
              </a:spcAft>
              <a:buClr>
                <a:schemeClr val="dk1"/>
              </a:buClr>
              <a:buSzPts val="5400"/>
              <a:buNone/>
            </a:pPr>
            <a:r>
              <a:rPr lang="en-US"/>
              <a:t>CONSIDERAR</a:t>
            </a:r>
            <a:endParaRPr/>
          </a:p>
          <a:p>
            <a:pPr indent="0" lvl="0" marL="0" rtl="0" algn="l">
              <a:lnSpc>
                <a:spcPct val="90000"/>
              </a:lnSpc>
              <a:spcBef>
                <a:spcPts val="1000"/>
              </a:spcBef>
              <a:spcAft>
                <a:spcPts val="0"/>
              </a:spcAft>
              <a:buClr>
                <a:schemeClr val="dk1"/>
              </a:buClr>
              <a:buSzPts val="5400"/>
              <a:buNone/>
            </a:pPr>
            <a:r>
              <a:rPr lang="en-US"/>
              <a:t>CONSOLIDAR</a:t>
            </a:r>
            <a:endParaRPr/>
          </a:p>
          <a:p>
            <a:pPr indent="0" lvl="0" marL="228600" rtl="0" algn="l">
              <a:lnSpc>
                <a:spcPct val="90000"/>
              </a:lnSpc>
              <a:spcBef>
                <a:spcPts val="1000"/>
              </a:spcBef>
              <a:spcAft>
                <a:spcPts val="0"/>
              </a:spcAft>
              <a:buClr>
                <a:schemeClr val="dk1"/>
              </a:buClr>
              <a:buSzPts val="54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pic>
        <p:nvPicPr>
          <p:cNvPr id="310" name="Google Shape;310;p28"/>
          <p:cNvPicPr preferRelativeResize="0"/>
          <p:nvPr/>
        </p:nvPicPr>
        <p:blipFill rotWithShape="1">
          <a:blip r:embed="rId3">
            <a:alphaModFix/>
          </a:blip>
          <a:srcRect b="0" l="0" r="0" t="11765"/>
          <a:stretch/>
        </p:blipFill>
        <p:spPr>
          <a:xfrm>
            <a:off x="-1" y="10"/>
            <a:ext cx="12192000" cy="6857990"/>
          </a:xfrm>
          <a:prstGeom prst="rect">
            <a:avLst/>
          </a:prstGeom>
          <a:noFill/>
          <a:ln>
            <a:noFill/>
          </a:ln>
        </p:spPr>
      </p:pic>
      <p:sp>
        <p:nvSpPr>
          <p:cNvPr id="311" name="Google Shape;311;p28"/>
          <p:cNvSpPr/>
          <p:nvPr/>
        </p:nvSpPr>
        <p:spPr>
          <a:xfrm flipH="1">
            <a:off x="0" y="998175"/>
            <a:ext cx="6017172" cy="5859825"/>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anchorCtr="0" anchor="t" bIns="45700" lIns="91425" spcFirstLastPara="1" rIns="91425" wrap="square" tIns="45700">
            <a:normAutofit/>
          </a:bodyPr>
          <a:lstStyle/>
          <a:p>
            <a:pPr indent="0" lvl="0" marL="0" marR="0" rtl="0" algn="ctr">
              <a:spcBef>
                <a:spcPts val="0"/>
              </a:spcBef>
              <a:spcAft>
                <a:spcPts val="0"/>
              </a:spcAft>
              <a:buClr>
                <a:schemeClr val="dk1"/>
              </a:buClr>
              <a:buSzPts val="1600"/>
              <a:buFont typeface="Arial"/>
              <a:buNone/>
            </a:pPr>
            <a:r>
              <a:t/>
            </a:r>
            <a:endParaRPr sz="1600" cap="none">
              <a:solidFill>
                <a:schemeClr val="dk1"/>
              </a:solidFill>
              <a:latin typeface="Calibri"/>
              <a:ea typeface="Calibri"/>
              <a:cs typeface="Calibri"/>
              <a:sym typeface="Calibri"/>
            </a:endParaRPr>
          </a:p>
        </p:txBody>
      </p:sp>
      <p:sp>
        <p:nvSpPr>
          <p:cNvPr id="312" name="Google Shape;312;p28"/>
          <p:cNvSpPr txBox="1"/>
          <p:nvPr>
            <p:ph type="title"/>
          </p:nvPr>
        </p:nvSpPr>
        <p:spPr>
          <a:xfrm>
            <a:off x="709448" y="1913950"/>
            <a:ext cx="4204137" cy="134275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Overlock"/>
              <a:buNone/>
            </a:pPr>
            <a:r>
              <a:rPr lang="en-US" sz="3600"/>
              <a:t>Las 4 C</a:t>
            </a:r>
            <a:endParaRPr/>
          </a:p>
        </p:txBody>
      </p:sp>
      <p:cxnSp>
        <p:nvCxnSpPr>
          <p:cNvPr id="313" name="Google Shape;313;p28"/>
          <p:cNvCxnSpPr/>
          <p:nvPr/>
        </p:nvCxnSpPr>
        <p:spPr>
          <a:xfrm>
            <a:off x="2287051" y="3337139"/>
            <a:ext cx="935420" cy="0"/>
          </a:xfrm>
          <a:prstGeom prst="straightConnector1">
            <a:avLst/>
          </a:prstGeom>
          <a:noFill/>
          <a:ln cap="sq" cmpd="sng" w="25400">
            <a:solidFill>
              <a:srgbClr val="262626"/>
            </a:solidFill>
            <a:prstDash val="solid"/>
            <a:bevel/>
            <a:headEnd len="sm" w="sm" type="none"/>
            <a:tailEnd len="sm" w="sm" type="none"/>
          </a:ln>
        </p:spPr>
      </p:cxnSp>
      <p:sp>
        <p:nvSpPr>
          <p:cNvPr id="314" name="Google Shape;314;p28"/>
          <p:cNvSpPr txBox="1"/>
          <p:nvPr>
            <p:ph idx="1" type="body"/>
          </p:nvPr>
        </p:nvSpPr>
        <p:spPr>
          <a:xfrm>
            <a:off x="525516" y="3417573"/>
            <a:ext cx="4593021" cy="261983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8000"/>
              <a:buNone/>
            </a:pPr>
            <a:r>
              <a:rPr lang="en-US" sz="8000"/>
              <a:t>CAPTAR</a:t>
            </a:r>
            <a:endParaRPr sz="8000"/>
          </a:p>
          <a:p>
            <a:pPr indent="-114300" lvl="0" marL="228600" rtl="0" algn="l">
              <a:lnSpc>
                <a:spcPct val="90000"/>
              </a:lnSpc>
              <a:spcBef>
                <a:spcPts val="1000"/>
              </a:spcBef>
              <a:spcAft>
                <a:spcPts val="0"/>
              </a:spcAft>
              <a:buClr>
                <a:schemeClr val="dk1"/>
              </a:buClr>
              <a:buSzPts val="1800"/>
              <a:buNone/>
            </a:pPr>
            <a:r>
              <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Overlock"/>
              <a:buNone/>
            </a:pPr>
            <a:r>
              <a:rPr lang="en-US"/>
              <a:t>Las 4 C</a:t>
            </a:r>
            <a:endParaRPr/>
          </a:p>
        </p:txBody>
      </p:sp>
      <p:sp>
        <p:nvSpPr>
          <p:cNvPr id="321" name="Google Shape;321;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None/>
            </a:pPr>
            <a:r>
              <a:rPr lang="en-US"/>
              <a:t>CONTAR</a:t>
            </a:r>
            <a:endParaRPr/>
          </a:p>
          <a:p>
            <a:pPr indent="0" lvl="0" marL="228600" rtl="0" algn="l">
              <a:lnSpc>
                <a:spcPct val="90000"/>
              </a:lnSpc>
              <a:spcBef>
                <a:spcPts val="1000"/>
              </a:spcBef>
              <a:spcAft>
                <a:spcPts val="0"/>
              </a:spcAft>
              <a:buClr>
                <a:schemeClr val="dk1"/>
              </a:buClr>
              <a:buSzPts val="54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Overlock"/>
              <a:buNone/>
            </a:pPr>
            <a:r>
              <a:rPr lang="en-US"/>
              <a:t>Las 4 C - Considerar</a:t>
            </a:r>
            <a:endParaRPr/>
          </a:p>
        </p:txBody>
      </p:sp>
      <p:sp>
        <p:nvSpPr>
          <p:cNvPr id="328" name="Google Shape;328;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a:bodyPr>
          <a:lstStyle/>
          <a:p>
            <a:pPr indent="-914400" lvl="1" marL="1371600" rtl="0" algn="l">
              <a:lnSpc>
                <a:spcPct val="90000"/>
              </a:lnSpc>
              <a:spcBef>
                <a:spcPts val="0"/>
              </a:spcBef>
              <a:spcAft>
                <a:spcPts val="0"/>
              </a:spcAft>
              <a:buClr>
                <a:schemeClr val="dk1"/>
              </a:buClr>
              <a:buSzPct val="100000"/>
              <a:buFont typeface="Calibri"/>
              <a:buAutoNum type="arabicPeriod"/>
            </a:pPr>
            <a:r>
              <a:rPr lang="en-US" sz="4000"/>
              <a:t>¿Quiénes son los personajes de esta historia?</a:t>
            </a:r>
            <a:endParaRPr sz="4000"/>
          </a:p>
          <a:p>
            <a:pPr indent="-914400" lvl="1" marL="1371600" rtl="0" algn="l">
              <a:lnSpc>
                <a:spcPct val="90000"/>
              </a:lnSpc>
              <a:spcBef>
                <a:spcPts val="500"/>
              </a:spcBef>
              <a:spcAft>
                <a:spcPts val="0"/>
              </a:spcAft>
              <a:buClr>
                <a:schemeClr val="dk1"/>
              </a:buClr>
              <a:buSzPct val="100000"/>
              <a:buFont typeface="Calibri"/>
              <a:buAutoNum type="arabicPeriod"/>
            </a:pPr>
            <a:r>
              <a:rPr lang="en-US" sz="4000"/>
              <a:t>¿Cuáles son los objetos de esta historia?</a:t>
            </a:r>
            <a:endParaRPr sz="4000"/>
          </a:p>
          <a:p>
            <a:pPr indent="-914400" lvl="1" marL="1371600" rtl="0" algn="l">
              <a:lnSpc>
                <a:spcPct val="90000"/>
              </a:lnSpc>
              <a:spcBef>
                <a:spcPts val="500"/>
              </a:spcBef>
              <a:spcAft>
                <a:spcPts val="0"/>
              </a:spcAft>
              <a:buClr>
                <a:schemeClr val="dk1"/>
              </a:buClr>
              <a:buSzPct val="100000"/>
              <a:buFont typeface="Calibri"/>
              <a:buAutoNum type="arabicPeriod"/>
            </a:pPr>
            <a:r>
              <a:rPr lang="en-US" sz="4000"/>
              <a:t>¿Dónde ocurrió la historia?</a:t>
            </a:r>
            <a:endParaRPr sz="4000"/>
          </a:p>
          <a:p>
            <a:pPr indent="-914400" lvl="1" marL="1371600" rtl="0" algn="l">
              <a:lnSpc>
                <a:spcPct val="90000"/>
              </a:lnSpc>
              <a:spcBef>
                <a:spcPts val="500"/>
              </a:spcBef>
              <a:spcAft>
                <a:spcPts val="0"/>
              </a:spcAft>
              <a:buClr>
                <a:schemeClr val="dk1"/>
              </a:buClr>
              <a:buSzPct val="100000"/>
              <a:buFont typeface="Calibri"/>
              <a:buAutoNum type="arabicPeriod"/>
            </a:pPr>
            <a:r>
              <a:rPr lang="en-US" sz="4000"/>
              <a:t>¿Cuándo ocurrió la historia?</a:t>
            </a:r>
            <a:endParaRPr sz="4000"/>
          </a:p>
          <a:p>
            <a:pPr indent="-914400" lvl="1" marL="1371600" rtl="0" algn="l">
              <a:lnSpc>
                <a:spcPct val="90000"/>
              </a:lnSpc>
              <a:spcBef>
                <a:spcPts val="500"/>
              </a:spcBef>
              <a:spcAft>
                <a:spcPts val="0"/>
              </a:spcAft>
              <a:buClr>
                <a:schemeClr val="dk1"/>
              </a:buClr>
              <a:buSzPct val="100000"/>
              <a:buFont typeface="Calibri"/>
              <a:buAutoNum type="arabicPeriod"/>
            </a:pPr>
            <a:r>
              <a:rPr lang="en-US" sz="4000"/>
              <a:t>¿Cuál es el problema?</a:t>
            </a:r>
            <a:endParaRPr sz="4000"/>
          </a:p>
          <a:p>
            <a:pPr indent="-914400" lvl="1" marL="1371600" rtl="0" algn="l">
              <a:lnSpc>
                <a:spcPct val="90000"/>
              </a:lnSpc>
              <a:spcBef>
                <a:spcPts val="500"/>
              </a:spcBef>
              <a:spcAft>
                <a:spcPts val="0"/>
              </a:spcAft>
              <a:buClr>
                <a:schemeClr val="dk1"/>
              </a:buClr>
              <a:buSzPct val="100000"/>
              <a:buFont typeface="Calibri"/>
              <a:buAutoNum type="arabicPeriod"/>
            </a:pPr>
            <a:r>
              <a:rPr lang="en-US" sz="4000"/>
              <a:t>¿Cuáles eventos ocurrieron en esta historia?</a:t>
            </a:r>
            <a:endParaRPr sz="4000"/>
          </a:p>
          <a:p>
            <a:pPr indent="-914400" lvl="1" marL="1371600" rtl="0" algn="l">
              <a:lnSpc>
                <a:spcPct val="90000"/>
              </a:lnSpc>
              <a:spcBef>
                <a:spcPts val="500"/>
              </a:spcBef>
              <a:spcAft>
                <a:spcPts val="0"/>
              </a:spcAft>
              <a:buClr>
                <a:schemeClr val="dk1"/>
              </a:buClr>
              <a:buSzPct val="100000"/>
              <a:buFont typeface="Calibri"/>
              <a:buAutoNum type="arabicPeriod"/>
            </a:pPr>
            <a:r>
              <a:rPr lang="en-US" sz="4000"/>
              <a:t>¿Se resuelve el problema? ¿Cómo?</a:t>
            </a:r>
            <a:endParaRPr sz="4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Overlock"/>
              <a:buNone/>
            </a:pPr>
            <a:r>
              <a:rPr lang="en-US"/>
              <a:t>Las 4 C - Consolidar</a:t>
            </a:r>
            <a:endParaRPr/>
          </a:p>
        </p:txBody>
      </p:sp>
      <p:sp>
        <p:nvSpPr>
          <p:cNvPr id="335" name="Google Shape;335;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914400" lvl="1" marL="1371600" rtl="0" algn="l">
              <a:lnSpc>
                <a:spcPct val="90000"/>
              </a:lnSpc>
              <a:spcBef>
                <a:spcPts val="0"/>
              </a:spcBef>
              <a:spcAft>
                <a:spcPts val="0"/>
              </a:spcAft>
              <a:buClr>
                <a:schemeClr val="dk1"/>
              </a:buClr>
              <a:buSzPct val="100000"/>
              <a:buFont typeface="Calibri"/>
              <a:buAutoNum type="arabicPeriod"/>
            </a:pPr>
            <a:r>
              <a:rPr lang="en-US" sz="5200"/>
              <a:t>¿De qué se trata la historia?</a:t>
            </a:r>
            <a:endParaRPr sz="5200"/>
          </a:p>
          <a:p>
            <a:pPr indent="-914400" lvl="1" marL="1371600" rtl="0" algn="l">
              <a:lnSpc>
                <a:spcPct val="90000"/>
              </a:lnSpc>
              <a:spcBef>
                <a:spcPts val="500"/>
              </a:spcBef>
              <a:spcAft>
                <a:spcPts val="0"/>
              </a:spcAft>
              <a:buClr>
                <a:schemeClr val="dk1"/>
              </a:buClr>
              <a:buSzPct val="100000"/>
              <a:buFont typeface="Calibri"/>
              <a:buAutoNum type="arabicPeriod"/>
            </a:pPr>
            <a:r>
              <a:rPr lang="en-US" sz="5200"/>
              <a:t>¿Qué pecado me enseña a confesar esta historia?</a:t>
            </a:r>
            <a:endParaRPr sz="5200"/>
          </a:p>
          <a:p>
            <a:pPr indent="-914400" lvl="1" marL="1371600" rtl="0" algn="l">
              <a:lnSpc>
                <a:spcPct val="90000"/>
              </a:lnSpc>
              <a:spcBef>
                <a:spcPts val="500"/>
              </a:spcBef>
              <a:spcAft>
                <a:spcPts val="0"/>
              </a:spcAft>
              <a:buClr>
                <a:schemeClr val="dk1"/>
              </a:buClr>
              <a:buSzPct val="100000"/>
              <a:buFont typeface="Calibri"/>
              <a:buAutoNum type="arabicPeriod"/>
            </a:pPr>
            <a:r>
              <a:rPr lang="en-US" sz="5200"/>
              <a:t>¿Dónde veo el amor de Dios en esta historia?</a:t>
            </a:r>
            <a:endParaRPr sz="5200"/>
          </a:p>
          <a:p>
            <a:pPr indent="-914400" lvl="1" marL="1371600" rtl="0" algn="l">
              <a:lnSpc>
                <a:spcPct val="90000"/>
              </a:lnSpc>
              <a:spcBef>
                <a:spcPts val="500"/>
              </a:spcBef>
              <a:spcAft>
                <a:spcPts val="0"/>
              </a:spcAft>
              <a:buClr>
                <a:schemeClr val="dk1"/>
              </a:buClr>
              <a:buSzPct val="100000"/>
              <a:buFont typeface="Calibri"/>
              <a:buAutoNum type="arabicPeriod"/>
            </a:pPr>
            <a:r>
              <a:rPr lang="en-US" sz="5200"/>
              <a:t>¿Qué me enseña Dios a pedir y hacer por gratitud a él?</a:t>
            </a:r>
            <a:endParaRPr sz="5200"/>
          </a:p>
          <a:p>
            <a:pPr indent="-914400" lvl="1" marL="1371600" rtl="0" algn="l">
              <a:lnSpc>
                <a:spcPct val="90000"/>
              </a:lnSpc>
              <a:spcBef>
                <a:spcPts val="500"/>
              </a:spcBef>
              <a:spcAft>
                <a:spcPts val="0"/>
              </a:spcAft>
              <a:buClr>
                <a:schemeClr val="dk1"/>
              </a:buClr>
              <a:buSzPct val="100000"/>
              <a:buFont typeface="Calibri"/>
              <a:buAutoNum type="arabicPeriod"/>
            </a:pPr>
            <a:r>
              <a:rPr lang="en-US" sz="5200"/>
              <a:t>¿Cuándo sería una buena situación para compartir este mensaje?</a:t>
            </a:r>
            <a:endParaRPr sz="5200"/>
          </a:p>
          <a:p>
            <a:pPr indent="0"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Overlock"/>
              <a:buNone/>
            </a:pPr>
            <a:r>
              <a:rPr lang="en-US"/>
              <a:t>Oremos</a:t>
            </a:r>
            <a:endParaRPr/>
          </a:p>
        </p:txBody>
      </p:sp>
      <p:sp>
        <p:nvSpPr>
          <p:cNvPr id="118" name="Google Shape;118;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62500" lnSpcReduction="20000"/>
          </a:bodyPr>
          <a:lstStyle/>
          <a:p>
            <a:pPr indent="0" lvl="0" marL="0" rtl="0" algn="just">
              <a:lnSpc>
                <a:spcPct val="90000"/>
              </a:lnSpc>
              <a:spcBef>
                <a:spcPts val="0"/>
              </a:spcBef>
              <a:spcAft>
                <a:spcPts val="0"/>
              </a:spcAft>
              <a:buClr>
                <a:schemeClr val="dk1"/>
              </a:buClr>
              <a:buSzPct val="100000"/>
              <a:buNone/>
            </a:pPr>
            <a:r>
              <a:rPr lang="en-US">
                <a:latin typeface="Overlock"/>
                <a:ea typeface="Overlock"/>
                <a:cs typeface="Overlock"/>
                <a:sym typeface="Overlock"/>
              </a:rPr>
              <a:t>Señor Dios, yo sé que tú amas a los niños tanto como amas a los adultos. Hoy oro por todos los niños cristianos, para que ellos puedan aprender a amar a Cristo y así obedecer en este mismo amor a sus padres porque eso te agrada a ti. Y oro por todos los padres cristianos, para que puedan ser buenos ejemplos para sus hijos y les enseñen a amarte y hacer tu voluntad. De esa manera todos estarán dedicados a servirte a ti. Ten misericordia de nosotros, Señor, por los méritos de Jesús. Amén.</a:t>
            </a:r>
            <a:endParaRPr>
              <a:latin typeface="Overlock"/>
              <a:ea typeface="Overlock"/>
              <a:cs typeface="Overlock"/>
              <a:sym typeface="Overlock"/>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0" name="Shape 340"/>
        <p:cNvGrpSpPr/>
        <p:nvPr/>
      </p:nvGrpSpPr>
      <p:grpSpPr>
        <a:xfrm>
          <a:off x="0" y="0"/>
          <a:ext cx="0" cy="0"/>
          <a:chOff x="0" y="0"/>
          <a:chExt cx="0" cy="0"/>
        </a:xfrm>
      </p:grpSpPr>
      <p:pic>
        <p:nvPicPr>
          <p:cNvPr descr="Screen Clipping" id="341" name="Google Shape;341;p32"/>
          <p:cNvPicPr preferRelativeResize="0"/>
          <p:nvPr/>
        </p:nvPicPr>
        <p:blipFill rotWithShape="1">
          <a:blip r:embed="rId3">
            <a:alphaModFix/>
          </a:blip>
          <a:srcRect b="0" l="0" r="9091" t="15126"/>
          <a:stretch/>
        </p:blipFill>
        <p:spPr>
          <a:xfrm>
            <a:off x="0" y="10"/>
            <a:ext cx="12191999" cy="6857990"/>
          </a:xfrm>
          <a:prstGeom prst="rect">
            <a:avLst/>
          </a:prstGeom>
          <a:noFill/>
          <a:ln>
            <a:noFill/>
          </a:ln>
        </p:spPr>
      </p:pic>
      <p:sp>
        <p:nvSpPr>
          <p:cNvPr id="342" name="Google Shape;342;p32"/>
          <p:cNvSpPr/>
          <p:nvPr/>
        </p:nvSpPr>
        <p:spPr>
          <a:xfrm>
            <a:off x="0" y="-2008"/>
            <a:ext cx="5609220" cy="5840278"/>
          </a:xfrm>
          <a:custGeom>
            <a:rect b="b" l="l" r="r" t="t"/>
            <a:pathLst>
              <a:path extrusionOk="0" h="5840278" w="560922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3" name="Google Shape;343;p32"/>
          <p:cNvSpPr/>
          <p:nvPr/>
        </p:nvSpPr>
        <p:spPr>
          <a:xfrm>
            <a:off x="-2333" y="-2"/>
            <a:ext cx="5441859" cy="5654940"/>
          </a:xfrm>
          <a:custGeom>
            <a:rect b="b" l="l" r="r" t="t"/>
            <a:pathLst>
              <a:path extrusionOk="0" h="5654940" w="5441859">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lt1">
              <a:alpha val="7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4" name="Google Shape;344;p32"/>
          <p:cNvSpPr txBox="1"/>
          <p:nvPr>
            <p:ph type="title"/>
          </p:nvPr>
        </p:nvSpPr>
        <p:spPr>
          <a:xfrm>
            <a:off x="520242" y="232937"/>
            <a:ext cx="4062643" cy="104340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500"/>
              <a:buFont typeface="Overlock"/>
              <a:buNone/>
            </a:pPr>
            <a:r>
              <a:rPr lang="en-US" sz="4500">
                <a:solidFill>
                  <a:schemeClr val="dk1"/>
                </a:solidFill>
              </a:rPr>
              <a:t>La Tarea</a:t>
            </a:r>
            <a:endParaRPr sz="4500">
              <a:solidFill>
                <a:schemeClr val="dk1"/>
              </a:solidFill>
            </a:endParaRPr>
          </a:p>
        </p:txBody>
      </p:sp>
      <p:sp>
        <p:nvSpPr>
          <p:cNvPr id="345" name="Google Shape;345;p32"/>
          <p:cNvSpPr txBox="1"/>
          <p:nvPr>
            <p:ph idx="2" type="body"/>
          </p:nvPr>
        </p:nvSpPr>
        <p:spPr>
          <a:xfrm>
            <a:off x="350547" y="1203061"/>
            <a:ext cx="4490394" cy="3702426"/>
          </a:xfrm>
          <a:prstGeom prst="rect">
            <a:avLst/>
          </a:prstGeom>
          <a:noFill/>
          <a:ln>
            <a:noFill/>
          </a:ln>
        </p:spPr>
        <p:txBody>
          <a:bodyPr anchorCtr="0" anchor="t" bIns="45700" lIns="91425" spcFirstLastPara="1" rIns="91425" wrap="square" tIns="45700">
            <a:normAutofit/>
          </a:bodyPr>
          <a:lstStyle/>
          <a:p>
            <a:pPr indent="-254000" lvl="0" marL="228600" rtl="0" algn="l">
              <a:lnSpc>
                <a:spcPct val="90000"/>
              </a:lnSpc>
              <a:spcBef>
                <a:spcPts val="0"/>
              </a:spcBef>
              <a:spcAft>
                <a:spcPts val="0"/>
              </a:spcAft>
              <a:buClr>
                <a:schemeClr val="dk1"/>
              </a:buClr>
              <a:buSzPts val="4000"/>
              <a:buChar char="•"/>
            </a:pPr>
            <a:r>
              <a:rPr lang="en-US" sz="4000"/>
              <a:t>Mirar el video 6</a:t>
            </a:r>
            <a:endParaRPr/>
          </a:p>
          <a:p>
            <a:pPr indent="-254000" lvl="0" marL="228600" rtl="0" algn="l">
              <a:lnSpc>
                <a:spcPct val="90000"/>
              </a:lnSpc>
              <a:spcBef>
                <a:spcPts val="1000"/>
              </a:spcBef>
              <a:spcAft>
                <a:spcPts val="0"/>
              </a:spcAft>
              <a:buClr>
                <a:schemeClr val="dk1"/>
              </a:buClr>
              <a:buSzPts val="4000"/>
              <a:buChar char="•"/>
            </a:pPr>
            <a:r>
              <a:rPr lang="en-US" sz="4000">
                <a:solidFill>
                  <a:schemeClr val="dk1"/>
                </a:solidFill>
              </a:rPr>
              <a:t>Leer 1 Samu</a:t>
            </a:r>
            <a:r>
              <a:rPr lang="en-US" sz="4000"/>
              <a:t>el 17 en sus Biblias</a:t>
            </a:r>
            <a:endParaRPr sz="40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33"/>
          <p:cNvPicPr preferRelativeResize="0"/>
          <p:nvPr/>
        </p:nvPicPr>
        <p:blipFill rotWithShape="1">
          <a:blip r:embed="rId3">
            <a:alphaModFix/>
          </a:blip>
          <a:srcRect b="0" l="0" r="0" t="0"/>
          <a:stretch/>
        </p:blipFill>
        <p:spPr>
          <a:xfrm>
            <a:off x="0" y="0"/>
            <a:ext cx="12192000" cy="6875906"/>
          </a:xfrm>
          <a:prstGeom prst="rect">
            <a:avLst/>
          </a:prstGeom>
          <a:noFill/>
          <a:ln>
            <a:noFill/>
          </a:ln>
        </p:spPr>
      </p:pic>
      <p:sp>
        <p:nvSpPr>
          <p:cNvPr id="352" name="Google Shape;352;p33"/>
          <p:cNvSpPr txBox="1"/>
          <p:nvPr>
            <p:ph idx="1" type="body"/>
          </p:nvPr>
        </p:nvSpPr>
        <p:spPr>
          <a:xfrm>
            <a:off x="1126958" y="4345272"/>
            <a:ext cx="10515600" cy="463264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10000"/>
              <a:buNone/>
            </a:pPr>
            <a:r>
              <a:rPr lang="en-US" sz="10000">
                <a:solidFill>
                  <a:schemeClr val="lt1"/>
                </a:solidFill>
                <a:latin typeface="Overlock"/>
                <a:ea typeface="Overlock"/>
                <a:cs typeface="Overlock"/>
                <a:sym typeface="Overlock"/>
              </a:rPr>
              <a:t>La Oración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Overlock"/>
              <a:buNone/>
            </a:pPr>
            <a:r>
              <a:t/>
            </a:r>
            <a:endParaRPr/>
          </a:p>
        </p:txBody>
      </p:sp>
      <p:pic>
        <p:nvPicPr>
          <p:cNvPr descr="Texto&#10;&#10;Descripción generada automáticamente" id="358" name="Google Shape;358;p34"/>
          <p:cNvPicPr preferRelativeResize="0"/>
          <p:nvPr>
            <p:ph idx="1" type="body"/>
          </p:nvPr>
        </p:nvPicPr>
        <p:blipFill rotWithShape="1">
          <a:blip r:embed="rId3">
            <a:alphaModFix/>
          </a:blip>
          <a:srcRect b="0" l="0" r="0" t="0"/>
          <a:stretch/>
        </p:blipFill>
        <p:spPr>
          <a:xfrm>
            <a:off x="-44941" y="-85831"/>
            <a:ext cx="12256050" cy="699896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Overlock"/>
              <a:buNone/>
            </a:pPr>
            <a:r>
              <a:t/>
            </a:r>
            <a:endParaRPr/>
          </a:p>
        </p:txBody>
      </p:sp>
      <p:sp>
        <p:nvSpPr>
          <p:cNvPr id="365" name="Google Shape;365;p3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descr="Screen Clipping" id="366" name="Google Shape;366;p35"/>
          <p:cNvPicPr preferRelativeResize="0"/>
          <p:nvPr/>
        </p:nvPicPr>
        <p:blipFill rotWithShape="1">
          <a:blip r:embed="rId3">
            <a:alphaModFix/>
          </a:blip>
          <a:srcRect b="0" l="0" r="0" t="0"/>
          <a:stretch/>
        </p:blipFill>
        <p:spPr>
          <a:xfrm>
            <a:off x="1011936" y="265451"/>
            <a:ext cx="10168128" cy="66731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8000"/>
              <a:buFont typeface="Overlock"/>
              <a:buNone/>
            </a:pPr>
            <a:r>
              <a:rPr lang="en-US" sz="8000">
                <a:latin typeface="Overlock"/>
                <a:ea typeface="Overlock"/>
                <a:cs typeface="Overlock"/>
                <a:sym typeface="Overlock"/>
              </a:rPr>
              <a:t>Mostremos Respeto…</a:t>
            </a:r>
            <a:endParaRPr sz="8000">
              <a:latin typeface="Overlock"/>
              <a:ea typeface="Overlock"/>
              <a:cs typeface="Overlock"/>
              <a:sym typeface="Overlock"/>
            </a:endParaRPr>
          </a:p>
        </p:txBody>
      </p:sp>
      <p:sp>
        <p:nvSpPr>
          <p:cNvPr id="124" name="Google Shape;124;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17500" lvl="0" marL="228600" rtl="0" algn="l">
              <a:lnSpc>
                <a:spcPct val="90000"/>
              </a:lnSpc>
              <a:spcBef>
                <a:spcPts val="0"/>
              </a:spcBef>
              <a:spcAft>
                <a:spcPts val="0"/>
              </a:spcAft>
              <a:buClr>
                <a:schemeClr val="dk1"/>
              </a:buClr>
              <a:buSzPts val="5000"/>
              <a:buChar char="•"/>
            </a:pPr>
            <a:r>
              <a:rPr lang="en-US" sz="5000">
                <a:latin typeface="Overlock"/>
                <a:ea typeface="Overlock"/>
                <a:cs typeface="Overlock"/>
                <a:sym typeface="Overlock"/>
              </a:rPr>
              <a:t> Llegando preparados</a:t>
            </a:r>
            <a:endParaRPr/>
          </a:p>
          <a:p>
            <a:pPr indent="-317500" lvl="0" marL="228600" rtl="0" algn="l">
              <a:lnSpc>
                <a:spcPct val="90000"/>
              </a:lnSpc>
              <a:spcBef>
                <a:spcPts val="1000"/>
              </a:spcBef>
              <a:spcAft>
                <a:spcPts val="0"/>
              </a:spcAft>
              <a:buClr>
                <a:schemeClr val="dk1"/>
              </a:buClr>
              <a:buSzPts val="5000"/>
              <a:buChar char="•"/>
            </a:pPr>
            <a:r>
              <a:rPr lang="en-US" sz="5000">
                <a:latin typeface="Overlock"/>
                <a:ea typeface="Overlock"/>
                <a:cs typeface="Overlock"/>
                <a:sym typeface="Overlock"/>
              </a:rPr>
              <a:t> Siendo puntuales</a:t>
            </a:r>
            <a:endParaRPr/>
          </a:p>
          <a:p>
            <a:pPr indent="-317500" lvl="0" marL="228600" rtl="0" algn="l">
              <a:lnSpc>
                <a:spcPct val="90000"/>
              </a:lnSpc>
              <a:spcBef>
                <a:spcPts val="1000"/>
              </a:spcBef>
              <a:spcAft>
                <a:spcPts val="0"/>
              </a:spcAft>
              <a:buClr>
                <a:schemeClr val="dk1"/>
              </a:buClr>
              <a:buSzPts val="5000"/>
              <a:buChar char="•"/>
            </a:pPr>
            <a:r>
              <a:rPr lang="en-US" sz="5000">
                <a:latin typeface="Overlock"/>
                <a:ea typeface="Overlock"/>
                <a:cs typeface="Overlock"/>
                <a:sym typeface="Overlock"/>
              </a:rPr>
              <a:t> A los profesores que nos sirven </a:t>
            </a:r>
            <a:endParaRPr/>
          </a:p>
          <a:p>
            <a:pPr indent="-317500" lvl="0" marL="228600" rtl="0" algn="l">
              <a:lnSpc>
                <a:spcPct val="90000"/>
              </a:lnSpc>
              <a:spcBef>
                <a:spcPts val="1000"/>
              </a:spcBef>
              <a:spcAft>
                <a:spcPts val="0"/>
              </a:spcAft>
              <a:buClr>
                <a:schemeClr val="dk1"/>
              </a:buClr>
              <a:buSzPts val="5000"/>
              <a:buChar char="•"/>
            </a:pPr>
            <a:r>
              <a:rPr lang="en-US" sz="5000">
                <a:latin typeface="Overlock"/>
                <a:ea typeface="Overlock"/>
                <a:cs typeface="Overlock"/>
                <a:sym typeface="Overlock"/>
              </a:rPr>
              <a:t> A los compañeros en clase</a:t>
            </a:r>
            <a:endParaRPr/>
          </a:p>
          <a:p>
            <a:pPr indent="-317500" lvl="0" marL="228600" rtl="0" algn="l">
              <a:lnSpc>
                <a:spcPct val="90000"/>
              </a:lnSpc>
              <a:spcBef>
                <a:spcPts val="1000"/>
              </a:spcBef>
              <a:spcAft>
                <a:spcPts val="0"/>
              </a:spcAft>
              <a:buClr>
                <a:schemeClr val="dk1"/>
              </a:buClr>
              <a:buSzPts val="5000"/>
              <a:buChar char="•"/>
            </a:pPr>
            <a:r>
              <a:rPr lang="en-US" sz="5000">
                <a:latin typeface="Overlock"/>
                <a:ea typeface="Overlock"/>
                <a:cs typeface="Overlock"/>
                <a:sym typeface="Overlock"/>
              </a:rPr>
              <a:t> En el grupo de WhatsApp</a:t>
            </a:r>
            <a:endParaRPr sz="5000">
              <a:latin typeface="Overlock"/>
              <a:ea typeface="Overlock"/>
              <a:cs typeface="Overlock"/>
              <a:sym typeface="Overlo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7"/>
          <p:cNvSpPr txBox="1"/>
          <p:nvPr>
            <p:ph type="title"/>
          </p:nvPr>
        </p:nvSpPr>
        <p:spPr>
          <a:xfrm>
            <a:off x="783336" y="1645921"/>
            <a:ext cx="10515600" cy="238658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10000"/>
              <a:buFont typeface="Overlock"/>
              <a:buNone/>
            </a:pPr>
            <a:r>
              <a:rPr lang="en-US" sz="10000"/>
              <a:t>Pregunta </a:t>
            </a:r>
            <a:r>
              <a:rPr lang="en-US" sz="10000">
                <a:latin typeface="Overlock"/>
                <a:ea typeface="Overlock"/>
                <a:cs typeface="Overlock"/>
                <a:sym typeface="Overlock"/>
              </a:rPr>
              <a:t>del día</a:t>
            </a:r>
            <a:br>
              <a:rPr lang="en-US" sz="10000">
                <a:latin typeface="Arial"/>
                <a:ea typeface="Arial"/>
                <a:cs typeface="Arial"/>
                <a:sym typeface="Arial"/>
              </a:rPr>
            </a:br>
            <a:r>
              <a:rPr lang="en-US" sz="4800">
                <a:latin typeface="Overlock"/>
                <a:ea typeface="Overlock"/>
                <a:cs typeface="Overlock"/>
                <a:sym typeface="Overlock"/>
              </a:rPr>
              <a:t>(10 minutos)</a:t>
            </a:r>
            <a:br>
              <a:rPr lang="en-US" sz="4800">
                <a:latin typeface="Overlock"/>
                <a:ea typeface="Overlock"/>
                <a:cs typeface="Overlock"/>
                <a:sym typeface="Overlock"/>
              </a:rPr>
            </a:br>
            <a:br>
              <a:rPr lang="en-US" sz="4800">
                <a:latin typeface="Overlock"/>
                <a:ea typeface="Overlock"/>
                <a:cs typeface="Overlock"/>
                <a:sym typeface="Overlock"/>
              </a:rPr>
            </a:br>
            <a:r>
              <a:rPr lang="en-US"/>
              <a:t>¿Podrían mencionar los nombres de algunos de los ‘jueces’?</a:t>
            </a:r>
            <a:endParaRPr sz="4800">
              <a:latin typeface="Overlock"/>
              <a:ea typeface="Overlock"/>
              <a:cs typeface="Overlock"/>
              <a:sym typeface="Overlo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7" name="Google Shape;137;p8"/>
          <p:cNvSpPr txBox="1"/>
          <p:nvPr>
            <p:ph type="title"/>
          </p:nvPr>
        </p:nvSpPr>
        <p:spPr>
          <a:xfrm>
            <a:off x="1049911" y="2471977"/>
            <a:ext cx="3058621" cy="8323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Overlock"/>
              <a:buNone/>
            </a:pPr>
            <a:r>
              <a:rPr lang="en-US" sz="4000"/>
              <a:t>Los Jueces</a:t>
            </a:r>
            <a:endParaRPr sz="4000"/>
          </a:p>
        </p:txBody>
      </p:sp>
      <p:grpSp>
        <p:nvGrpSpPr>
          <p:cNvPr id="138" name="Google Shape;138;p8"/>
          <p:cNvGrpSpPr/>
          <p:nvPr/>
        </p:nvGrpSpPr>
        <p:grpSpPr>
          <a:xfrm>
            <a:off x="472021" y="518649"/>
            <a:ext cx="1128382" cy="847206"/>
            <a:chOff x="8183879" y="1000124"/>
            <a:chExt cx="1562267" cy="1172973"/>
          </a:xfrm>
        </p:grpSpPr>
        <p:sp>
          <p:nvSpPr>
            <p:cNvPr id="139" name="Google Shape;139;p8"/>
            <p:cNvSpPr/>
            <p:nvPr/>
          </p:nvSpPr>
          <p:spPr>
            <a:xfrm>
              <a:off x="8183879" y="1348782"/>
              <a:ext cx="935037" cy="824315"/>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8"/>
            <p:cNvSpPr/>
            <p:nvPr/>
          </p:nvSpPr>
          <p:spPr>
            <a:xfrm>
              <a:off x="8983979" y="1000124"/>
              <a:ext cx="762167" cy="671915"/>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41" name="Google Shape;141;p8"/>
          <p:cNvPicPr preferRelativeResize="0"/>
          <p:nvPr/>
        </p:nvPicPr>
        <p:blipFill rotWithShape="1">
          <a:blip r:embed="rId3">
            <a:alphaModFix/>
          </a:blip>
          <a:srcRect b="-4" l="1929" r="18925" t="0"/>
          <a:stretch/>
        </p:blipFill>
        <p:spPr>
          <a:xfrm>
            <a:off x="4686422" y="2976"/>
            <a:ext cx="7561175" cy="68550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p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9"/>
          <p:cNvSpPr txBox="1"/>
          <p:nvPr>
            <p:ph type="title"/>
          </p:nvPr>
        </p:nvSpPr>
        <p:spPr>
          <a:xfrm>
            <a:off x="1049911" y="2471977"/>
            <a:ext cx="3058621" cy="83238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Overlock"/>
              <a:buNone/>
            </a:pPr>
            <a:r>
              <a:rPr lang="en-US" sz="4000"/>
              <a:t>Los Jueces</a:t>
            </a:r>
            <a:endParaRPr sz="4000"/>
          </a:p>
        </p:txBody>
      </p:sp>
      <p:grpSp>
        <p:nvGrpSpPr>
          <p:cNvPr id="149" name="Google Shape;149;p9"/>
          <p:cNvGrpSpPr/>
          <p:nvPr/>
        </p:nvGrpSpPr>
        <p:grpSpPr>
          <a:xfrm>
            <a:off x="472021" y="518649"/>
            <a:ext cx="1128382" cy="847206"/>
            <a:chOff x="8183879" y="1000124"/>
            <a:chExt cx="1562267" cy="1172973"/>
          </a:xfrm>
        </p:grpSpPr>
        <p:sp>
          <p:nvSpPr>
            <p:cNvPr id="150" name="Google Shape;150;p9"/>
            <p:cNvSpPr/>
            <p:nvPr/>
          </p:nvSpPr>
          <p:spPr>
            <a:xfrm>
              <a:off x="8183879" y="1348782"/>
              <a:ext cx="935037" cy="824315"/>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9"/>
            <p:cNvSpPr/>
            <p:nvPr/>
          </p:nvSpPr>
          <p:spPr>
            <a:xfrm>
              <a:off x="8983979" y="1000124"/>
              <a:ext cx="762167" cy="671915"/>
            </a:xfrm>
            <a:custGeom>
              <a:rect b="b" l="l" r="r" t="t"/>
              <a:pathLst>
                <a:path extrusionOk="0" h="692" w="785">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152" name="Google Shape;152;p9"/>
          <p:cNvPicPr preferRelativeResize="0"/>
          <p:nvPr/>
        </p:nvPicPr>
        <p:blipFill rotWithShape="1">
          <a:blip r:embed="rId3">
            <a:alphaModFix/>
          </a:blip>
          <a:srcRect b="0" l="23616" r="0" t="0"/>
          <a:stretch/>
        </p:blipFill>
        <p:spPr>
          <a:xfrm>
            <a:off x="4572001" y="9"/>
            <a:ext cx="7620000" cy="69083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pic>
        <p:nvPicPr>
          <p:cNvPr id="158" name="Google Shape;158;p10"/>
          <p:cNvPicPr preferRelativeResize="0"/>
          <p:nvPr/>
        </p:nvPicPr>
        <p:blipFill rotWithShape="1">
          <a:blip r:embed="rId3">
            <a:alphaModFix/>
          </a:blip>
          <a:srcRect b="5759" l="0" r="0" t="1648"/>
          <a:stretch/>
        </p:blipFill>
        <p:spPr>
          <a:xfrm>
            <a:off x="20" y="10"/>
            <a:ext cx="12191980" cy="6857990"/>
          </a:xfrm>
          <a:prstGeom prst="rect">
            <a:avLst/>
          </a:prstGeom>
          <a:noFill/>
          <a:ln>
            <a:noFill/>
          </a:ln>
        </p:spPr>
      </p:pic>
      <p:sp>
        <p:nvSpPr>
          <p:cNvPr id="159" name="Google Shape;159;p10"/>
          <p:cNvSpPr/>
          <p:nvPr/>
        </p:nvSpPr>
        <p:spPr>
          <a:xfrm>
            <a:off x="0" y="5320142"/>
            <a:ext cx="12192000" cy="736551"/>
          </a:xfrm>
          <a:prstGeom prst="rect">
            <a:avLst/>
          </a:prstGeom>
          <a:solidFill>
            <a:schemeClr val="lt1">
              <a:alpha val="9294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10"/>
          <p:cNvSpPr txBox="1"/>
          <p:nvPr>
            <p:ph type="title"/>
          </p:nvPr>
        </p:nvSpPr>
        <p:spPr>
          <a:xfrm>
            <a:off x="523875" y="5317240"/>
            <a:ext cx="11210925" cy="74483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3600"/>
              <a:buFont typeface="Overlock"/>
              <a:buNone/>
            </a:pPr>
            <a:r>
              <a:rPr lang="en-US" sz="3600">
                <a:solidFill>
                  <a:srgbClr val="262626"/>
                </a:solidFill>
              </a:rPr>
              <a:t>Los Jueces</a:t>
            </a:r>
            <a:endParaRPr sz="3600">
              <a:solidFill>
                <a:srgbClr val="262626"/>
              </a:solidFill>
            </a:endParaRPr>
          </a:p>
        </p:txBody>
      </p:sp>
      <p:cxnSp>
        <p:nvCxnSpPr>
          <p:cNvPr id="161" name="Google Shape;161;p10"/>
          <p:cNvCxnSpPr/>
          <p:nvPr/>
        </p:nvCxnSpPr>
        <p:spPr>
          <a:xfrm>
            <a:off x="0" y="5241983"/>
            <a:ext cx="12192000" cy="0"/>
          </a:xfrm>
          <a:prstGeom prst="straightConnector1">
            <a:avLst/>
          </a:prstGeom>
          <a:noFill/>
          <a:ln cap="flat" cmpd="sng" w="41275">
            <a:solidFill>
              <a:schemeClr val="lt1">
                <a:alpha val="89803"/>
              </a:schemeClr>
            </a:solidFill>
            <a:prstDash val="solid"/>
            <a:miter lim="800000"/>
            <a:headEnd len="sm" w="sm" type="none"/>
            <a:tailEnd len="sm" w="sm" type="none"/>
          </a:ln>
        </p:spPr>
      </p:cxnSp>
      <p:cxnSp>
        <p:nvCxnSpPr>
          <p:cNvPr id="162" name="Google Shape;162;p10"/>
          <p:cNvCxnSpPr/>
          <p:nvPr/>
        </p:nvCxnSpPr>
        <p:spPr>
          <a:xfrm>
            <a:off x="0" y="6134852"/>
            <a:ext cx="12192000" cy="0"/>
          </a:xfrm>
          <a:prstGeom prst="straightConnector1">
            <a:avLst/>
          </a:prstGeom>
          <a:noFill/>
          <a:ln cap="flat" cmpd="sng" w="41275">
            <a:solidFill>
              <a:schemeClr val="lt1">
                <a:alpha val="89803"/>
              </a:schemeClr>
            </a:solidFill>
            <a:prstDash val="solid"/>
            <a:miter lim="800000"/>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11"/>
          <p:cNvSpPr/>
          <p:nvPr/>
        </p:nvSpPr>
        <p:spPr>
          <a:xfrm>
            <a:off x="1210277" y="0"/>
            <a:ext cx="9771446" cy="6858000"/>
          </a:xfrm>
          <a:custGeom>
            <a:rect b="b" l="l" r="r" t="t"/>
            <a:pathLst>
              <a:path extrusionOk="0" h="6858000" w="9771446">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9" name="Google Shape;169;p11"/>
          <p:cNvPicPr preferRelativeResize="0"/>
          <p:nvPr>
            <p:ph idx="1" type="body"/>
          </p:nvPr>
        </p:nvPicPr>
        <p:blipFill rotWithShape="1">
          <a:blip r:embed="rId3">
            <a:alphaModFix/>
          </a:blip>
          <a:srcRect b="0" l="0" r="0" t="1367"/>
          <a:stretch/>
        </p:blipFill>
        <p:spPr>
          <a:xfrm>
            <a:off x="1460597" y="10"/>
            <a:ext cx="9270806" cy="685799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2020-01-15T00:29:02Z</dcterms:created>
  <dc:creator>Joel Sutton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