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7" r:id="rId4"/>
    <p:sldId id="261" r:id="rId5"/>
    <p:sldId id="259" r:id="rId6"/>
    <p:sldId id="293" r:id="rId7"/>
    <p:sldId id="294" r:id="rId8"/>
    <p:sldId id="295" r:id="rId9"/>
    <p:sldId id="332" r:id="rId10"/>
    <p:sldId id="297" r:id="rId11"/>
    <p:sldId id="304" r:id="rId12"/>
    <p:sldId id="305" r:id="rId13"/>
    <p:sldId id="306" r:id="rId14"/>
    <p:sldId id="307" r:id="rId15"/>
    <p:sldId id="309" r:id="rId16"/>
    <p:sldId id="310" r:id="rId17"/>
    <p:sldId id="334" r:id="rId18"/>
    <p:sldId id="312" r:id="rId19"/>
    <p:sldId id="314" r:id="rId20"/>
    <p:sldId id="315" r:id="rId21"/>
    <p:sldId id="316" r:id="rId22"/>
    <p:sldId id="317" r:id="rId23"/>
    <p:sldId id="336" r:id="rId24"/>
    <p:sldId id="337" r:id="rId25"/>
    <p:sldId id="338" r:id="rId26"/>
    <p:sldId id="339" r:id="rId27"/>
    <p:sldId id="340" r:id="rId28"/>
    <p:sldId id="341" r:id="rId29"/>
    <p:sldId id="342" r:id="rId30"/>
    <p:sldId id="274" r:id="rId31"/>
    <p:sldId id="273" r:id="rId32"/>
    <p:sldId id="272" r:id="rId33"/>
    <p:sldId id="3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ECC64-387C-47B9-BFFA-447F35D876EF}" v="81" dt="2019-11-02T13:36:03.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74874" autoAdjust="0"/>
  </p:normalViewPr>
  <p:slideViewPr>
    <p:cSldViewPr snapToGrid="0">
      <p:cViewPr varScale="1">
        <p:scale>
          <a:sx n="64" d="100"/>
          <a:sy n="64" d="100"/>
        </p:scale>
        <p:origin x="14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2F8CD0F6-027D-49BC-9CB7-42D156E071B2}"/>
    <pc:docChg chg="undo custSel addSld modSld">
      <pc:chgData name="Joel Sutton" userId="1e63f7443f7518ef" providerId="LiveId" clId="{2F8CD0F6-027D-49BC-9CB7-42D156E071B2}" dt="2019-11-01T20:05:12.565" v="758" actId="20577"/>
      <pc:docMkLst>
        <pc:docMk/>
      </pc:docMkLst>
      <pc:sldChg chg="modSp">
        <pc:chgData name="Joel Sutton" userId="1e63f7443f7518ef" providerId="LiveId" clId="{2F8CD0F6-027D-49BC-9CB7-42D156E071B2}" dt="2019-11-01T19:25:17.773" v="41" actId="20577"/>
        <pc:sldMkLst>
          <pc:docMk/>
          <pc:sldMk cId="2551527977" sldId="259"/>
        </pc:sldMkLst>
        <pc:spChg chg="mod">
          <ac:chgData name="Joel Sutton" userId="1e63f7443f7518ef" providerId="LiveId" clId="{2F8CD0F6-027D-49BC-9CB7-42D156E071B2}" dt="2019-11-01T19:25:17.773" v="41" actId="20577"/>
          <ac:spMkLst>
            <pc:docMk/>
            <pc:sldMk cId="2551527977" sldId="259"/>
            <ac:spMk id="3" creationId="{51944AE4-0ABD-4DC4-82A1-E82221553150}"/>
          </ac:spMkLst>
        </pc:spChg>
      </pc:sldChg>
      <pc:sldChg chg="modSp">
        <pc:chgData name="Joel Sutton" userId="1e63f7443f7518ef" providerId="LiveId" clId="{2F8CD0F6-027D-49BC-9CB7-42D156E071B2}" dt="2019-11-01T19:24:42.754" v="32" actId="20577"/>
        <pc:sldMkLst>
          <pc:docMk/>
          <pc:sldMk cId="3918674283" sldId="261"/>
        </pc:sldMkLst>
        <pc:spChg chg="mod">
          <ac:chgData name="Joel Sutton" userId="1e63f7443f7518ef" providerId="LiveId" clId="{2F8CD0F6-027D-49BC-9CB7-42D156E071B2}" dt="2019-11-01T19:24:42.754" v="32" actId="20577"/>
          <ac:spMkLst>
            <pc:docMk/>
            <pc:sldMk cId="3918674283" sldId="261"/>
            <ac:spMk id="2" creationId="{554712DA-7DEA-4696-A894-D53C5496E6A6}"/>
          </ac:spMkLst>
        </pc:spChg>
      </pc:sldChg>
      <pc:sldChg chg="addSp modSp mod setBg setClrOvrMap">
        <pc:chgData name="Joel Sutton" userId="1e63f7443f7518ef" providerId="LiveId" clId="{2F8CD0F6-027D-49BC-9CB7-42D156E071B2}" dt="2019-11-01T19:30:15.523" v="93" actId="403"/>
        <pc:sldMkLst>
          <pc:docMk/>
          <pc:sldMk cId="763119841" sldId="294"/>
        </pc:sldMkLst>
        <pc:spChg chg="mod ord">
          <ac:chgData name="Joel Sutton" userId="1e63f7443f7518ef" providerId="LiveId" clId="{2F8CD0F6-027D-49BC-9CB7-42D156E071B2}" dt="2019-11-01T19:30:15.523" v="93" actId="403"/>
          <ac:spMkLst>
            <pc:docMk/>
            <pc:sldMk cId="763119841" sldId="294"/>
            <ac:spMk id="2" creationId="{00000000-0000-0000-0000-000000000000}"/>
          </ac:spMkLst>
        </pc:spChg>
        <pc:spChg chg="add">
          <ac:chgData name="Joel Sutton" userId="1e63f7443f7518ef" providerId="LiveId" clId="{2F8CD0F6-027D-49BC-9CB7-42D156E071B2}" dt="2019-11-01T19:30:06.341" v="90" actId="26606"/>
          <ac:spMkLst>
            <pc:docMk/>
            <pc:sldMk cId="763119841" sldId="294"/>
            <ac:spMk id="9" creationId="{71B2258F-86CA-4D4D-8270-BC05FCDEBFB3}"/>
          </ac:spMkLst>
        </pc:spChg>
        <pc:picChg chg="add mod">
          <ac:chgData name="Joel Sutton" userId="1e63f7443f7518ef" providerId="LiveId" clId="{2F8CD0F6-027D-49BC-9CB7-42D156E071B2}" dt="2019-11-01T19:30:06.341" v="90" actId="26606"/>
          <ac:picMkLst>
            <pc:docMk/>
            <pc:sldMk cId="763119841" sldId="294"/>
            <ac:picMk id="4" creationId="{5ACE058F-9978-48F1-B69B-573FC3778871}"/>
          </ac:picMkLst>
        </pc:picChg>
      </pc:sldChg>
      <pc:sldChg chg="modSp">
        <pc:chgData name="Joel Sutton" userId="1e63f7443f7518ef" providerId="LiveId" clId="{2F8CD0F6-027D-49BC-9CB7-42D156E071B2}" dt="2019-11-01T19:25:54.797" v="45" actId="27636"/>
        <pc:sldMkLst>
          <pc:docMk/>
          <pc:sldMk cId="4043807543" sldId="295"/>
        </pc:sldMkLst>
        <pc:spChg chg="mod">
          <ac:chgData name="Joel Sutton" userId="1e63f7443f7518ef" providerId="LiveId" clId="{2F8CD0F6-027D-49BC-9CB7-42D156E071B2}" dt="2019-11-01T19:25:54.797" v="45" actId="27636"/>
          <ac:spMkLst>
            <pc:docMk/>
            <pc:sldMk cId="4043807543" sldId="295"/>
            <ac:spMk id="3" creationId="{46CD3911-D043-4218-A8F0-2D9B199D6D95}"/>
          </ac:spMkLst>
        </pc:spChg>
      </pc:sldChg>
      <pc:sldChg chg="modSp">
        <pc:chgData name="Joel Sutton" userId="1e63f7443f7518ef" providerId="LiveId" clId="{2F8CD0F6-027D-49BC-9CB7-42D156E071B2}" dt="2019-11-01T19:40:52.398" v="239" actId="2711"/>
        <pc:sldMkLst>
          <pc:docMk/>
          <pc:sldMk cId="2948558535" sldId="297"/>
        </pc:sldMkLst>
        <pc:spChg chg="mod">
          <ac:chgData name="Joel Sutton" userId="1e63f7443f7518ef" providerId="LiveId" clId="{2F8CD0F6-027D-49BC-9CB7-42D156E071B2}" dt="2019-11-01T19:40:52.398" v="239" actId="2711"/>
          <ac:spMkLst>
            <pc:docMk/>
            <pc:sldMk cId="2948558535" sldId="297"/>
            <ac:spMk id="2" creationId="{DD2C039B-514A-4429-B1B9-60DE58D631D4}"/>
          </ac:spMkLst>
        </pc:spChg>
      </pc:sldChg>
      <pc:sldChg chg="modSp">
        <pc:chgData name="Joel Sutton" userId="1e63f7443f7518ef" providerId="LiveId" clId="{2F8CD0F6-027D-49BC-9CB7-42D156E071B2}" dt="2019-11-01T19:40:56.057" v="240"/>
        <pc:sldMkLst>
          <pc:docMk/>
          <pc:sldMk cId="2030979678" sldId="304"/>
        </pc:sldMkLst>
        <pc:spChg chg="mod">
          <ac:chgData name="Joel Sutton" userId="1e63f7443f7518ef" providerId="LiveId" clId="{2F8CD0F6-027D-49BC-9CB7-42D156E071B2}" dt="2019-11-01T19:40:56.057" v="240"/>
          <ac:spMkLst>
            <pc:docMk/>
            <pc:sldMk cId="2030979678" sldId="304"/>
            <ac:spMk id="2" creationId="{DD2C039B-514A-4429-B1B9-60DE58D631D4}"/>
          </ac:spMkLst>
        </pc:spChg>
      </pc:sldChg>
      <pc:sldChg chg="modNotesTx">
        <pc:chgData name="Joel Sutton" userId="1e63f7443f7518ef" providerId="LiveId" clId="{2F8CD0F6-027D-49BC-9CB7-42D156E071B2}" dt="2019-11-01T19:38:44.233" v="208" actId="15"/>
        <pc:sldMkLst>
          <pc:docMk/>
          <pc:sldMk cId="1856080659" sldId="305"/>
        </pc:sldMkLst>
      </pc:sldChg>
      <pc:sldChg chg="addSp delSp modSp">
        <pc:chgData name="Joel Sutton" userId="1e63f7443f7518ef" providerId="LiveId" clId="{2F8CD0F6-027D-49BC-9CB7-42D156E071B2}" dt="2019-11-01T19:45:02.618" v="242"/>
        <pc:sldMkLst>
          <pc:docMk/>
          <pc:sldMk cId="4167541181" sldId="312"/>
        </pc:sldMkLst>
        <pc:spChg chg="mod">
          <ac:chgData name="Joel Sutton" userId="1e63f7443f7518ef" providerId="LiveId" clId="{2F8CD0F6-027D-49BC-9CB7-42D156E071B2}" dt="2019-11-01T19:40:36.641" v="234"/>
          <ac:spMkLst>
            <pc:docMk/>
            <pc:sldMk cId="4167541181" sldId="312"/>
            <ac:spMk id="2" creationId="{DD2C039B-514A-4429-B1B9-60DE58D631D4}"/>
          </ac:spMkLst>
        </pc:spChg>
        <pc:spChg chg="add del">
          <ac:chgData name="Joel Sutton" userId="1e63f7443f7518ef" providerId="LiveId" clId="{2F8CD0F6-027D-49BC-9CB7-42D156E071B2}" dt="2019-11-01T19:45:02.618" v="242"/>
          <ac:spMkLst>
            <pc:docMk/>
            <pc:sldMk cId="4167541181" sldId="312"/>
            <ac:spMk id="4" creationId="{C02B7BBE-9E60-4607-83C2-20EC036AA2E7}"/>
          </ac:spMkLst>
        </pc:spChg>
      </pc:sldChg>
      <pc:sldChg chg="modSp modNotesTx">
        <pc:chgData name="Joel Sutton" userId="1e63f7443f7518ef" providerId="LiveId" clId="{2F8CD0F6-027D-49BC-9CB7-42D156E071B2}" dt="2019-11-01T19:45:34.953" v="264" actId="20577"/>
        <pc:sldMkLst>
          <pc:docMk/>
          <pc:sldMk cId="3290883968" sldId="314"/>
        </pc:sldMkLst>
        <pc:spChg chg="mod">
          <ac:chgData name="Joel Sutton" userId="1e63f7443f7518ef" providerId="LiveId" clId="{2F8CD0F6-027D-49BC-9CB7-42D156E071B2}" dt="2019-11-01T19:40:43.826" v="237" actId="20577"/>
          <ac:spMkLst>
            <pc:docMk/>
            <pc:sldMk cId="3290883968" sldId="314"/>
            <ac:spMk id="2" creationId="{DD2C039B-514A-4429-B1B9-60DE58D631D4}"/>
          </ac:spMkLst>
        </pc:spChg>
      </pc:sldChg>
      <pc:sldChg chg="modNotesTx">
        <pc:chgData name="Joel Sutton" userId="1e63f7443f7518ef" providerId="LiveId" clId="{2F8CD0F6-027D-49BC-9CB7-42D156E071B2}" dt="2019-11-01T19:46:03.177" v="265" actId="15"/>
        <pc:sldMkLst>
          <pc:docMk/>
          <pc:sldMk cId="3863304401" sldId="315"/>
        </pc:sldMkLst>
      </pc:sldChg>
      <pc:sldChg chg="addSp delSp">
        <pc:chgData name="Joel Sutton" userId="1e63f7443f7518ef" providerId="LiveId" clId="{2F8CD0F6-027D-49BC-9CB7-42D156E071B2}" dt="2019-11-01T19:46:16.442" v="267"/>
        <pc:sldMkLst>
          <pc:docMk/>
          <pc:sldMk cId="2631313702" sldId="317"/>
        </pc:sldMkLst>
        <pc:spChg chg="add del">
          <ac:chgData name="Joel Sutton" userId="1e63f7443f7518ef" providerId="LiveId" clId="{2F8CD0F6-027D-49BC-9CB7-42D156E071B2}" dt="2019-11-01T19:46:16.442" v="267"/>
          <ac:spMkLst>
            <pc:docMk/>
            <pc:sldMk cId="2631313702" sldId="317"/>
            <ac:spMk id="4" creationId="{1F159BB2-F642-432A-9D6F-272324AE9BD4}"/>
          </ac:spMkLst>
        </pc:spChg>
      </pc:sldChg>
      <pc:sldChg chg="addSp delSp modSp mod setBg">
        <pc:chgData name="Joel Sutton" userId="1e63f7443f7518ef" providerId="LiveId" clId="{2F8CD0F6-027D-49BC-9CB7-42D156E071B2}" dt="2019-11-01T19:32:16.937" v="117" actId="27636"/>
        <pc:sldMkLst>
          <pc:docMk/>
          <pc:sldMk cId="2491903545" sldId="332"/>
        </pc:sldMkLst>
        <pc:spChg chg="del">
          <ac:chgData name="Joel Sutton" userId="1e63f7443f7518ef" providerId="LiveId" clId="{2F8CD0F6-027D-49BC-9CB7-42D156E071B2}" dt="2019-11-01T19:32:08.141" v="109"/>
          <ac:spMkLst>
            <pc:docMk/>
            <pc:sldMk cId="2491903545" sldId="332"/>
            <ac:spMk id="3" creationId="{0A48640E-EA62-456F-B7AF-CEA03F10E178}"/>
          </ac:spMkLst>
        </pc:spChg>
        <pc:spChg chg="mod ord">
          <ac:chgData name="Joel Sutton" userId="1e63f7443f7518ef" providerId="LiveId" clId="{2F8CD0F6-027D-49BC-9CB7-42D156E071B2}" dt="2019-11-01T19:32:16.937" v="117" actId="27636"/>
          <ac:spMkLst>
            <pc:docMk/>
            <pc:sldMk cId="2491903545" sldId="332"/>
            <ac:spMk id="6" creationId="{14A9FF61-A901-4DEF-8E9B-E434F3CC3CDD}"/>
          </ac:spMkLst>
        </pc:spChg>
        <pc:spChg chg="add">
          <ac:chgData name="Joel Sutton" userId="1e63f7443f7518ef" providerId="LiveId" clId="{2F8CD0F6-027D-49BC-9CB7-42D156E071B2}" dt="2019-11-01T19:32:11.985" v="112" actId="26606"/>
          <ac:spMkLst>
            <pc:docMk/>
            <pc:sldMk cId="2491903545" sldId="332"/>
            <ac:spMk id="11" creationId="{37C89E4B-3C9F-44B9-8B86-D9E3D112D8EC}"/>
          </ac:spMkLst>
        </pc:spChg>
        <pc:picChg chg="add mod">
          <ac:chgData name="Joel Sutton" userId="1e63f7443f7518ef" providerId="LiveId" clId="{2F8CD0F6-027D-49BC-9CB7-42D156E071B2}" dt="2019-11-01T19:32:11.985" v="112" actId="26606"/>
          <ac:picMkLst>
            <pc:docMk/>
            <pc:sldMk cId="2491903545" sldId="332"/>
            <ac:picMk id="4" creationId="{DCD9C786-FBC2-4664-B2FD-39320D1533DB}"/>
          </ac:picMkLst>
        </pc:picChg>
        <pc:cxnChg chg="add">
          <ac:chgData name="Joel Sutton" userId="1e63f7443f7518ef" providerId="LiveId" clId="{2F8CD0F6-027D-49BC-9CB7-42D156E071B2}" dt="2019-11-01T19:32:11.985" v="112" actId="26606"/>
          <ac:cxnSpMkLst>
            <pc:docMk/>
            <pc:sldMk cId="2491903545" sldId="332"/>
            <ac:cxnSpMk id="13" creationId="{AA2EAA10-076F-46BD-8F0F-B9A2FB77A85C}"/>
          </ac:cxnSpMkLst>
        </pc:cxnChg>
        <pc:cxnChg chg="add">
          <ac:chgData name="Joel Sutton" userId="1e63f7443f7518ef" providerId="LiveId" clId="{2F8CD0F6-027D-49BC-9CB7-42D156E071B2}" dt="2019-11-01T19:32:11.985" v="112" actId="26606"/>
          <ac:cxnSpMkLst>
            <pc:docMk/>
            <pc:sldMk cId="2491903545" sldId="332"/>
            <ac:cxnSpMk id="15" creationId="{D891E407-403B-4764-86C9-33A56D3BCAA3}"/>
          </ac:cxnSpMkLst>
        </pc:cxnChg>
      </pc:sldChg>
      <pc:sldChg chg="addSp delSp modSp mod setBg setClrOvrMap">
        <pc:chgData name="Joel Sutton" userId="1e63f7443f7518ef" providerId="LiveId" clId="{2F8CD0F6-027D-49BC-9CB7-42D156E071B2}" dt="2019-11-01T19:40:30.163" v="233" actId="20577"/>
        <pc:sldMkLst>
          <pc:docMk/>
          <pc:sldMk cId="1055671495" sldId="334"/>
        </pc:sldMkLst>
        <pc:spChg chg="mod ord">
          <ac:chgData name="Joel Sutton" userId="1e63f7443f7518ef" providerId="LiveId" clId="{2F8CD0F6-027D-49BC-9CB7-42D156E071B2}" dt="2019-11-01T19:40:30.163" v="233" actId="20577"/>
          <ac:spMkLst>
            <pc:docMk/>
            <pc:sldMk cId="1055671495" sldId="334"/>
            <ac:spMk id="2" creationId="{10097198-6C69-4892-A099-D8F8A898D22C}"/>
          </ac:spMkLst>
        </pc:spChg>
        <pc:spChg chg="add del">
          <ac:chgData name="Joel Sutton" userId="1e63f7443f7518ef" providerId="LiveId" clId="{2F8CD0F6-027D-49BC-9CB7-42D156E071B2}" dt="2019-11-01T19:40:11.150" v="213" actId="26606"/>
          <ac:spMkLst>
            <pc:docMk/>
            <pc:sldMk cId="1055671495" sldId="334"/>
            <ac:spMk id="9" creationId="{0BC9EFE1-D8CB-4668-9980-DB108327A794}"/>
          </ac:spMkLst>
        </pc:spChg>
        <pc:spChg chg="add del">
          <ac:chgData name="Joel Sutton" userId="1e63f7443f7518ef" providerId="LiveId" clId="{2F8CD0F6-027D-49BC-9CB7-42D156E071B2}" dt="2019-11-01T19:40:11.150" v="213" actId="26606"/>
          <ac:spMkLst>
            <pc:docMk/>
            <pc:sldMk cId="1055671495" sldId="334"/>
            <ac:spMk id="13" creationId="{77DA6D33-2D62-458C-BF5D-DBF612FD557E}"/>
          </ac:spMkLst>
        </pc:spChg>
        <pc:spChg chg="add del">
          <ac:chgData name="Joel Sutton" userId="1e63f7443f7518ef" providerId="LiveId" clId="{2F8CD0F6-027D-49BC-9CB7-42D156E071B2}" dt="2019-11-01T19:40:13.665" v="215" actId="26606"/>
          <ac:spMkLst>
            <pc:docMk/>
            <pc:sldMk cId="1055671495" sldId="334"/>
            <ac:spMk id="15" creationId="{1DB7C82F-AB7E-4F0C-B829-FA1B9C415180}"/>
          </ac:spMkLst>
        </pc:spChg>
        <pc:spChg chg="add">
          <ac:chgData name="Joel Sutton" userId="1e63f7443f7518ef" providerId="LiveId" clId="{2F8CD0F6-027D-49BC-9CB7-42D156E071B2}" dt="2019-11-01T19:40:13.665" v="216" actId="26606"/>
          <ac:spMkLst>
            <pc:docMk/>
            <pc:sldMk cId="1055671495" sldId="334"/>
            <ac:spMk id="17" creationId="{87CC2527-562A-4F69-B487-4371E5B243E7}"/>
          </ac:spMkLst>
        </pc:spChg>
        <pc:picChg chg="add mod">
          <ac:chgData name="Joel Sutton" userId="1e63f7443f7518ef" providerId="LiveId" clId="{2F8CD0F6-027D-49BC-9CB7-42D156E071B2}" dt="2019-11-01T19:40:13.665" v="216" actId="26606"/>
          <ac:picMkLst>
            <pc:docMk/>
            <pc:sldMk cId="1055671495" sldId="334"/>
            <ac:picMk id="4" creationId="{409A9B83-B8ED-4DF9-8BAA-309449619CB8}"/>
          </ac:picMkLst>
        </pc:picChg>
        <pc:picChg chg="add del">
          <ac:chgData name="Joel Sutton" userId="1e63f7443f7518ef" providerId="LiveId" clId="{2F8CD0F6-027D-49BC-9CB7-42D156E071B2}" dt="2019-11-01T19:40:11.150" v="213" actId="26606"/>
          <ac:picMkLst>
            <pc:docMk/>
            <pc:sldMk cId="1055671495" sldId="334"/>
            <ac:picMk id="11" creationId="{7CBAE1BD-B8E4-4029-8AA2-C77E4FED9864}"/>
          </ac:picMkLst>
        </pc:picChg>
        <pc:cxnChg chg="add">
          <ac:chgData name="Joel Sutton" userId="1e63f7443f7518ef" providerId="LiveId" clId="{2F8CD0F6-027D-49BC-9CB7-42D156E071B2}" dt="2019-11-01T19:40:13.665" v="216" actId="26606"/>
          <ac:cxnSpMkLst>
            <pc:docMk/>
            <pc:sldMk cId="1055671495" sldId="334"/>
            <ac:cxnSpMk id="18" creationId="{BCDAEC91-5BCE-4B55-9CC0-43EF94CB734B}"/>
          </ac:cxnSpMkLst>
        </pc:cxnChg>
      </pc:sldChg>
      <pc:sldChg chg="addSp delSp modSp add mod setBg modNotesTx">
        <pc:chgData name="Joel Sutton" userId="1e63f7443f7518ef" providerId="LiveId" clId="{2F8CD0F6-027D-49BC-9CB7-42D156E071B2}" dt="2019-11-01T19:55:23.460" v="319" actId="20577"/>
        <pc:sldMkLst>
          <pc:docMk/>
          <pc:sldMk cId="3946655870" sldId="337"/>
        </pc:sldMkLst>
        <pc:spChg chg="del">
          <ac:chgData name="Joel Sutton" userId="1e63f7443f7518ef" providerId="LiveId" clId="{2F8CD0F6-027D-49BC-9CB7-42D156E071B2}" dt="2019-11-01T19:51:51.986" v="270" actId="478"/>
          <ac:spMkLst>
            <pc:docMk/>
            <pc:sldMk cId="3946655870" sldId="337"/>
            <ac:spMk id="2" creationId="{4308D7D0-7E07-4B08-89A8-A9E6A0C83838}"/>
          </ac:spMkLst>
        </pc:spChg>
        <pc:spChg chg="mod ord">
          <ac:chgData name="Joel Sutton" userId="1e63f7443f7518ef" providerId="LiveId" clId="{2F8CD0F6-027D-49BC-9CB7-42D156E071B2}" dt="2019-11-01T19:54:59.028" v="296" actId="255"/>
          <ac:spMkLst>
            <pc:docMk/>
            <pc:sldMk cId="3946655870" sldId="337"/>
            <ac:spMk id="3" creationId="{D6DE9422-6404-4026-971A-1CF8BE881C6F}"/>
          </ac:spMkLst>
        </pc:spChg>
        <pc:spChg chg="add del">
          <ac:chgData name="Joel Sutton" userId="1e63f7443f7518ef" providerId="LiveId" clId="{2F8CD0F6-027D-49BC-9CB7-42D156E071B2}" dt="2019-11-01T19:53:50.238" v="278" actId="26606"/>
          <ac:spMkLst>
            <pc:docMk/>
            <pc:sldMk cId="3946655870" sldId="337"/>
            <ac:spMk id="12" creationId="{2B1D4F77-A17C-43D7-B7FA-545148E4E93D}"/>
          </ac:spMkLst>
        </pc:spChg>
        <pc:picChg chg="add mod">
          <ac:chgData name="Joel Sutton" userId="1e63f7443f7518ef" providerId="LiveId" clId="{2F8CD0F6-027D-49BC-9CB7-42D156E071B2}" dt="2019-11-01T19:53:50.254" v="279" actId="26606"/>
          <ac:picMkLst>
            <pc:docMk/>
            <pc:sldMk cId="3946655870" sldId="337"/>
            <ac:picMk id="5" creationId="{964ABDA6-7879-4D58-B0C8-B0620D511AFA}"/>
          </ac:picMkLst>
        </pc:picChg>
        <pc:cxnChg chg="add del">
          <ac:chgData name="Joel Sutton" userId="1e63f7443f7518ef" providerId="LiveId" clId="{2F8CD0F6-027D-49BC-9CB7-42D156E071B2}" dt="2019-11-01T19:53:44.566" v="276" actId="26606"/>
          <ac:cxnSpMkLst>
            <pc:docMk/>
            <pc:sldMk cId="3946655870" sldId="337"/>
            <ac:cxnSpMk id="10" creationId="{E4A809D5-3600-46D4-A466-67F2349A54FB}"/>
          </ac:cxnSpMkLst>
        </pc:cxnChg>
      </pc:sldChg>
      <pc:sldChg chg="addSp delSp modSp add">
        <pc:chgData name="Joel Sutton" userId="1e63f7443f7518ef" providerId="LiveId" clId="{2F8CD0F6-027D-49BC-9CB7-42D156E071B2}" dt="2019-11-01T19:57:19.581" v="395" actId="1440"/>
        <pc:sldMkLst>
          <pc:docMk/>
          <pc:sldMk cId="1614710394" sldId="338"/>
        </pc:sldMkLst>
        <pc:spChg chg="mod">
          <ac:chgData name="Joel Sutton" userId="1e63f7443f7518ef" providerId="LiveId" clId="{2F8CD0F6-027D-49BC-9CB7-42D156E071B2}" dt="2019-11-01T19:57:08.614" v="393" actId="122"/>
          <ac:spMkLst>
            <pc:docMk/>
            <pc:sldMk cId="1614710394" sldId="338"/>
            <ac:spMk id="2" creationId="{0A589A62-FA8F-4302-800F-8983228ECBCF}"/>
          </ac:spMkLst>
        </pc:spChg>
        <pc:spChg chg="del">
          <ac:chgData name="Joel Sutton" userId="1e63f7443f7518ef" providerId="LiveId" clId="{2F8CD0F6-027D-49BC-9CB7-42D156E071B2}" dt="2019-11-01T19:56:43.140" v="320"/>
          <ac:spMkLst>
            <pc:docMk/>
            <pc:sldMk cId="1614710394" sldId="338"/>
            <ac:spMk id="3" creationId="{6A1F3D10-C966-42BD-9BBA-67542AEA50FE}"/>
          </ac:spMkLst>
        </pc:spChg>
        <pc:picChg chg="add mod">
          <ac:chgData name="Joel Sutton" userId="1e63f7443f7518ef" providerId="LiveId" clId="{2F8CD0F6-027D-49BC-9CB7-42D156E071B2}" dt="2019-11-01T19:57:19.581" v="395" actId="1440"/>
          <ac:picMkLst>
            <pc:docMk/>
            <pc:sldMk cId="1614710394" sldId="338"/>
            <ac:picMk id="5" creationId="{62EE6DDE-E5E5-4473-A89E-C6B3E893F9FF}"/>
          </ac:picMkLst>
        </pc:picChg>
      </pc:sldChg>
      <pc:sldChg chg="modSp add">
        <pc:chgData name="Joel Sutton" userId="1e63f7443f7518ef" providerId="LiveId" clId="{2F8CD0F6-027D-49BC-9CB7-42D156E071B2}" dt="2019-11-01T20:00:45.029" v="503" actId="122"/>
        <pc:sldMkLst>
          <pc:docMk/>
          <pc:sldMk cId="3170548826" sldId="339"/>
        </pc:sldMkLst>
        <pc:spChg chg="mod">
          <ac:chgData name="Joel Sutton" userId="1e63f7443f7518ef" providerId="LiveId" clId="{2F8CD0F6-027D-49BC-9CB7-42D156E071B2}" dt="2019-11-01T20:00:45.029" v="503" actId="122"/>
          <ac:spMkLst>
            <pc:docMk/>
            <pc:sldMk cId="3170548826" sldId="339"/>
            <ac:spMk id="2" creationId="{5F15F50E-C59B-4961-9C09-B94240BBD9AB}"/>
          </ac:spMkLst>
        </pc:spChg>
        <pc:spChg chg="mod">
          <ac:chgData name="Joel Sutton" userId="1e63f7443f7518ef" providerId="LiveId" clId="{2F8CD0F6-027D-49BC-9CB7-42D156E071B2}" dt="2019-11-01T20:00:41.514" v="502" actId="6549"/>
          <ac:spMkLst>
            <pc:docMk/>
            <pc:sldMk cId="3170548826" sldId="339"/>
            <ac:spMk id="3" creationId="{6D86559B-2241-4FE4-AADA-E08C87A6E94E}"/>
          </ac:spMkLst>
        </pc:spChg>
      </pc:sldChg>
      <pc:sldChg chg="modSp add">
        <pc:chgData name="Joel Sutton" userId="1e63f7443f7518ef" providerId="LiveId" clId="{2F8CD0F6-027D-49BC-9CB7-42D156E071B2}" dt="2019-11-01T20:00:48.644" v="504" actId="122"/>
        <pc:sldMkLst>
          <pc:docMk/>
          <pc:sldMk cId="3468933191" sldId="340"/>
        </pc:sldMkLst>
        <pc:spChg chg="mod">
          <ac:chgData name="Joel Sutton" userId="1e63f7443f7518ef" providerId="LiveId" clId="{2F8CD0F6-027D-49BC-9CB7-42D156E071B2}" dt="2019-11-01T20:00:48.644" v="504" actId="122"/>
          <ac:spMkLst>
            <pc:docMk/>
            <pc:sldMk cId="3468933191" sldId="340"/>
            <ac:spMk id="2" creationId="{5F15F50E-C59B-4961-9C09-B94240BBD9AB}"/>
          </ac:spMkLst>
        </pc:spChg>
        <pc:spChg chg="mod">
          <ac:chgData name="Joel Sutton" userId="1e63f7443f7518ef" providerId="LiveId" clId="{2F8CD0F6-027D-49BC-9CB7-42D156E071B2}" dt="2019-11-01T20:00:31.421" v="498" actId="113"/>
          <ac:spMkLst>
            <pc:docMk/>
            <pc:sldMk cId="3468933191" sldId="340"/>
            <ac:spMk id="3" creationId="{6D86559B-2241-4FE4-AADA-E08C87A6E94E}"/>
          </ac:spMkLst>
        </pc:spChg>
      </pc:sldChg>
      <pc:sldChg chg="modSp add">
        <pc:chgData name="Joel Sutton" userId="1e63f7443f7518ef" providerId="LiveId" clId="{2F8CD0F6-027D-49BC-9CB7-42D156E071B2}" dt="2019-11-01T20:03:05.163" v="710" actId="20577"/>
        <pc:sldMkLst>
          <pc:docMk/>
          <pc:sldMk cId="3288510734" sldId="341"/>
        </pc:sldMkLst>
        <pc:spChg chg="mod">
          <ac:chgData name="Joel Sutton" userId="1e63f7443f7518ef" providerId="LiveId" clId="{2F8CD0F6-027D-49BC-9CB7-42D156E071B2}" dt="2019-11-01T20:01:35.295" v="555" actId="20577"/>
          <ac:spMkLst>
            <pc:docMk/>
            <pc:sldMk cId="3288510734" sldId="341"/>
            <ac:spMk id="2" creationId="{E006A1F7-5B20-495B-89F9-01CD4500C465}"/>
          </ac:spMkLst>
        </pc:spChg>
        <pc:spChg chg="mod">
          <ac:chgData name="Joel Sutton" userId="1e63f7443f7518ef" providerId="LiveId" clId="{2F8CD0F6-027D-49BC-9CB7-42D156E071B2}" dt="2019-11-01T20:03:05.163" v="710" actId="20577"/>
          <ac:spMkLst>
            <pc:docMk/>
            <pc:sldMk cId="3288510734" sldId="341"/>
            <ac:spMk id="3" creationId="{76FE84B1-4954-4D6D-A8D0-79F59E0568C8}"/>
          </ac:spMkLst>
        </pc:spChg>
      </pc:sldChg>
      <pc:sldChg chg="addSp delSp modSp add modNotesTx">
        <pc:chgData name="Joel Sutton" userId="1e63f7443f7518ef" providerId="LiveId" clId="{2F8CD0F6-027D-49BC-9CB7-42D156E071B2}" dt="2019-11-01T20:05:12.565" v="758" actId="20577"/>
        <pc:sldMkLst>
          <pc:docMk/>
          <pc:sldMk cId="2716382358" sldId="342"/>
        </pc:sldMkLst>
        <pc:spChg chg="mod">
          <ac:chgData name="Joel Sutton" userId="1e63f7443f7518ef" providerId="LiveId" clId="{2F8CD0F6-027D-49BC-9CB7-42D156E071B2}" dt="2019-11-01T20:04:16.339" v="746" actId="20577"/>
          <ac:spMkLst>
            <pc:docMk/>
            <pc:sldMk cId="2716382358" sldId="342"/>
            <ac:spMk id="2" creationId="{CCCFC1EB-9DBF-4B3A-9E98-81E1DD9E56D6}"/>
          </ac:spMkLst>
        </pc:spChg>
        <pc:spChg chg="mod">
          <ac:chgData name="Joel Sutton" userId="1e63f7443f7518ef" providerId="LiveId" clId="{2F8CD0F6-027D-49BC-9CB7-42D156E071B2}" dt="2019-11-01T20:04:38.562" v="753" actId="114"/>
          <ac:spMkLst>
            <pc:docMk/>
            <pc:sldMk cId="2716382358" sldId="342"/>
            <ac:spMk id="3" creationId="{804D5CA0-66FC-4A0D-8F05-4A0D74C19F11}"/>
          </ac:spMkLst>
        </pc:spChg>
        <pc:picChg chg="add del mod">
          <ac:chgData name="Joel Sutton" userId="1e63f7443f7518ef" providerId="LiveId" clId="{2F8CD0F6-027D-49BC-9CB7-42D156E071B2}" dt="2019-11-01T20:04:43.992" v="754" actId="478"/>
          <ac:picMkLst>
            <pc:docMk/>
            <pc:sldMk cId="2716382358" sldId="342"/>
            <ac:picMk id="4" creationId="{8A13C0A4-1671-4773-8411-75A5714FE298}"/>
          </ac:picMkLst>
        </pc:picChg>
      </pc:sldChg>
    </pc:docChg>
  </pc:docChgLst>
  <pc:docChgLst>
    <pc:chgData name="Joel Sutton" userId="1e63f7443f7518ef" providerId="LiveId" clId="{449ECC64-387C-47B9-BFFA-447F35D876EF}"/>
    <pc:docChg chg="custSel modSld">
      <pc:chgData name="Joel Sutton" userId="1e63f7443f7518ef" providerId="LiveId" clId="{449ECC64-387C-47B9-BFFA-447F35D876EF}" dt="2019-11-02T13:36:03.221" v="141" actId="20577"/>
      <pc:docMkLst>
        <pc:docMk/>
      </pc:docMkLst>
      <pc:sldChg chg="modSp">
        <pc:chgData name="Joel Sutton" userId="1e63f7443f7518ef" providerId="LiveId" clId="{449ECC64-387C-47B9-BFFA-447F35D876EF}" dt="2019-11-02T13:31:11.797" v="92" actId="20577"/>
        <pc:sldMkLst>
          <pc:docMk/>
          <pc:sldMk cId="2835775862" sldId="274"/>
        </pc:sldMkLst>
        <pc:spChg chg="mod">
          <ac:chgData name="Joel Sutton" userId="1e63f7443f7518ef" providerId="LiveId" clId="{449ECC64-387C-47B9-BFFA-447F35D876EF}" dt="2019-11-02T13:31:11.797" v="92" actId="20577"/>
          <ac:spMkLst>
            <pc:docMk/>
            <pc:sldMk cId="2835775862" sldId="274"/>
            <ac:spMk id="7" creationId="{160BBE1D-54EE-4A93-94FE-8046BE6028EF}"/>
          </ac:spMkLst>
        </pc:spChg>
      </pc:sldChg>
      <pc:sldChg chg="addSp modSp modAnim">
        <pc:chgData name="Joel Sutton" userId="1e63f7443f7518ef" providerId="LiveId" clId="{449ECC64-387C-47B9-BFFA-447F35D876EF}" dt="2019-11-02T13:36:03.221" v="141" actId="20577"/>
        <pc:sldMkLst>
          <pc:docMk/>
          <pc:sldMk cId="3288510734" sldId="341"/>
        </pc:sldMkLst>
        <pc:spChg chg="mod">
          <ac:chgData name="Joel Sutton" userId="1e63f7443f7518ef" providerId="LiveId" clId="{449ECC64-387C-47B9-BFFA-447F35D876EF}" dt="2019-11-02T13:36:03.221" v="141" actId="20577"/>
          <ac:spMkLst>
            <pc:docMk/>
            <pc:sldMk cId="3288510734" sldId="341"/>
            <ac:spMk id="3" creationId="{76FE84B1-4954-4D6D-A8D0-79F59E0568C8}"/>
          </ac:spMkLst>
        </pc:spChg>
        <pc:cxnChg chg="add mod">
          <ac:chgData name="Joel Sutton" userId="1e63f7443f7518ef" providerId="LiveId" clId="{449ECC64-387C-47B9-BFFA-447F35D876EF}" dt="2019-11-02T13:34:59.388" v="120" actId="1582"/>
          <ac:cxnSpMkLst>
            <pc:docMk/>
            <pc:sldMk cId="3288510734" sldId="341"/>
            <ac:cxnSpMk id="5" creationId="{B13D3425-47CC-496D-9F29-E31D9A8D0281}"/>
          </ac:cxnSpMkLst>
        </pc:cxnChg>
        <pc:cxnChg chg="add mod">
          <ac:chgData name="Joel Sutton" userId="1e63f7443f7518ef" providerId="LiveId" clId="{449ECC64-387C-47B9-BFFA-447F35D876EF}" dt="2019-11-02T13:35:16.390" v="125" actId="14100"/>
          <ac:cxnSpMkLst>
            <pc:docMk/>
            <pc:sldMk cId="3288510734" sldId="341"/>
            <ac:cxnSpMk id="6" creationId="{063CAC8B-F3CF-4C98-A0AE-AB2EA90009FB}"/>
          </ac:cxnSpMkLst>
        </pc:cxnChg>
        <pc:cxnChg chg="add mod">
          <ac:chgData name="Joel Sutton" userId="1e63f7443f7518ef" providerId="LiveId" clId="{449ECC64-387C-47B9-BFFA-447F35D876EF}" dt="2019-11-02T13:35:51.294" v="132" actId="14100"/>
          <ac:cxnSpMkLst>
            <pc:docMk/>
            <pc:sldMk cId="3288510734" sldId="341"/>
            <ac:cxnSpMk id="7" creationId="{F1BB5E26-9274-46A8-AEA8-2CA6D71C5A78}"/>
          </ac:cxnSpMkLst>
        </pc:cxnChg>
      </pc:sldChg>
      <pc:sldChg chg="modSp">
        <pc:chgData name="Joel Sutton" userId="1e63f7443f7518ef" providerId="LiveId" clId="{449ECC64-387C-47B9-BFFA-447F35D876EF}" dt="2019-11-02T13:25:11.577" v="8" actId="6549"/>
        <pc:sldMkLst>
          <pc:docMk/>
          <pc:sldMk cId="2716382358" sldId="342"/>
        </pc:sldMkLst>
        <pc:spChg chg="mod">
          <ac:chgData name="Joel Sutton" userId="1e63f7443f7518ef" providerId="LiveId" clId="{449ECC64-387C-47B9-BFFA-447F35D876EF}" dt="2019-11-02T13:25:11.577" v="8" actId="6549"/>
          <ac:spMkLst>
            <pc:docMk/>
            <pc:sldMk cId="2716382358" sldId="342"/>
            <ac:spMk id="3" creationId="{804D5CA0-66FC-4A0D-8F05-4A0D74C19F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reebibleimages.org/illustrations/abraham-isaa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es-es/@jibarofoto?utm_content=attributionCopyText&amp;utm_medium=referral&amp;utm_source=pexel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exels.com/es-es/foto/biblia-cristianismo-escritura-informacion-1771218/?utm_content=attributionCopyText&amp;utm_medium=referral&amp;utm_source=pexe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cademiacristo.com/data/pdf/cpv-recursos/HistoriaYPracticaHermeneuticaBiblica.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prefecturaguayas/2971747186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Dios ha prometido hacer de Abraham una gran nación, por medio de Isaac.  Y ahora Dios le pide a Abraham sacrificar a Isaac en holocausto.  ¿Confiará Abraham en Dios para resolver este conflicto? O ¿confiaría en su propia razón?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El ángel lo para justo a tiempo.  Dios provee el carnero.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Cuando Dios probó a Abraham, Abraham mostró que confiaba en Dios y que lo amaba más que a cualquier otro.</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A veces amamos a nuestra familia o las cosas de este mundo más que a Dios. (idolatría)</a:t>
            </a:r>
          </a:p>
          <a:p>
            <a:pPr marL="0" indent="0">
              <a:buFont typeface="Arial" panose="020B0604020202020204" pitchFamily="34" charset="0"/>
              <a:buNone/>
            </a:pPr>
            <a:r>
              <a:rPr lang="es-ES" dirty="0"/>
              <a:t>b.	Hay ocasiones en que seguimos la lógica en vez de seguir las promesas de Dios.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Dios proveyó un carnero para el holocausto y repitió su promesa a Abraham. Aunque la historia no menciona al Hijo eterno de Dios, Jesucristo, podemos ver el sacrificio de Dios de ese hijo para nosotros en la historia de Abraham en el monte de </a:t>
            </a:r>
            <a:r>
              <a:rPr lang="es-ES" dirty="0" err="1"/>
              <a:t>Moriah</a:t>
            </a:r>
            <a:r>
              <a:rPr lang="es-ES" dirty="0"/>
              <a:t>. Los paralelos son increíbles: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i.	Abraham fue a </a:t>
            </a:r>
            <a:r>
              <a:rPr lang="es-ES" dirty="0" err="1"/>
              <a:t>Moriah</a:t>
            </a:r>
            <a:r>
              <a:rPr lang="es-ES" dirty="0"/>
              <a:t>, cerca del lugar donde Jesús fue crucificado en la cruz por nuestros pecados.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err="1"/>
              <a:t>ii</a:t>
            </a:r>
            <a:r>
              <a:rPr lang="es-ES" dirty="0"/>
              <a:t>.	Jesús descendió de Isaac.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err="1"/>
              <a:t>iii</a:t>
            </a:r>
            <a:r>
              <a:rPr lang="es-ES" dirty="0"/>
              <a:t>.	Jesús es el único Hijo eterno de Dios.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err="1"/>
              <a:t>iv</a:t>
            </a:r>
            <a:r>
              <a:rPr lang="es-ES" dirty="0"/>
              <a:t>.	Dios sí sacrificó a su hijo para quitar nuestros pecados.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v.	En Jesús, el descendiente de Abraham proveniente de Isaac, la gente de todo el mundo es bendecida con perdón de pecados y salvación eterna.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Que pongamos primero a Dios en nuestras vidas alabándole, sirviéndole y obedeciéndole, porque nos ha dado a su hijo para cumplir la ley de Dios en nuestro lugar y rescatarnos de nuestros pecados y de la muerte eterna en el infierno.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Pruebas que nos pongan a soltar lo que más queremos en este mundo.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http://www.freebibleimages.org/illustrations/abraham-isaac/</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Permita que hablen, que den sus puntos de vista antes de seguir.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83941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a:solidFill>
                  <a:schemeClr val="tx1"/>
                </a:solidFill>
                <a:effectLst/>
                <a:latin typeface="+mn-lt"/>
                <a:ea typeface="+mn-ea"/>
                <a:cs typeface="+mn-cs"/>
              </a:rPr>
              <a:t>Foto de </a:t>
            </a:r>
            <a:r>
              <a:rPr lang="es-ES" sz="1200" b="1" i="0" u="none" strike="noStrike" kern="1200" dirty="0">
                <a:solidFill>
                  <a:schemeClr val="tx1"/>
                </a:solidFill>
                <a:effectLst/>
                <a:latin typeface="+mn-lt"/>
                <a:ea typeface="+mn-ea"/>
                <a:cs typeface="+mn-cs"/>
                <a:hlinkClick r:id="rId3"/>
              </a:rPr>
              <a:t>Luis Quintero </a:t>
            </a:r>
            <a:r>
              <a:rPr lang="es-ES" sz="1200" b="0" i="0" kern="1200" dirty="0">
                <a:solidFill>
                  <a:schemeClr val="tx1"/>
                </a:solidFill>
                <a:effectLst/>
                <a:latin typeface="+mn-lt"/>
                <a:ea typeface="+mn-ea"/>
                <a:cs typeface="+mn-cs"/>
              </a:rPr>
              <a:t>en </a:t>
            </a:r>
            <a:r>
              <a:rPr lang="es-ES" sz="1200" b="1" i="0" u="none" strike="noStrike" kern="1200" dirty="0" err="1">
                <a:solidFill>
                  <a:schemeClr val="tx1"/>
                </a:solidFill>
                <a:effectLst/>
                <a:latin typeface="+mn-lt"/>
                <a:ea typeface="+mn-ea"/>
                <a:cs typeface="+mn-cs"/>
                <a:hlinkClick r:id="rId4"/>
              </a:rPr>
              <a:t>Pexels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381540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iii</a:t>
            </a:r>
            <a:r>
              <a:rPr lang="es-ES" dirty="0"/>
              <a:t>.	Acerca del sacrificio humano: Jeremías 7:31 Han edificado altares en los montes de </a:t>
            </a:r>
            <a:r>
              <a:rPr lang="es-ES" dirty="0" err="1"/>
              <a:t>Tofet</a:t>
            </a:r>
            <a:r>
              <a:rPr lang="es-ES" dirty="0"/>
              <a:t>, en el valle de Ben </a:t>
            </a:r>
            <a:r>
              <a:rPr lang="es-ES" dirty="0" err="1"/>
              <a:t>Jinón</a:t>
            </a:r>
            <a:r>
              <a:rPr lang="es-ES" dirty="0"/>
              <a:t>, para lanzar al fuego a sus hijos y a sus hijas, que es algo que nunca les pedí que hicieran, y que ni siquiera pensé pedirles. (RVC) </a:t>
            </a:r>
          </a:p>
          <a:p>
            <a:r>
              <a:rPr lang="es-ES" dirty="0" err="1"/>
              <a:t>iii.iv</a:t>
            </a:r>
            <a:r>
              <a:rPr lang="es-ES" dirty="0"/>
              <a:t>.	Génesis 17:21-  Dios dijo, “</a:t>
            </a:r>
          </a:p>
          <a:p>
            <a:r>
              <a:rPr lang="es-ES" dirty="0" err="1"/>
              <a:t>iv.v</a:t>
            </a:r>
            <a:r>
              <a:rPr lang="es-ES" dirty="0"/>
              <a:t>.	Hebreos 11:17-19 Abraham creía en la resurrección de los muertos.</a:t>
            </a:r>
          </a:p>
          <a:p>
            <a:r>
              <a:rPr lang="es-ES" dirty="0" err="1"/>
              <a:t>v.vi</a:t>
            </a:r>
            <a:r>
              <a:rPr lang="es-ES" dirty="0"/>
              <a:t>.	El punto es enseñarles, al surgir una pregunta o duda, a ver si el resto de las Escrituras comenta algo al respecto.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56404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iii</a:t>
            </a:r>
            <a:r>
              <a:rPr lang="es-ES" dirty="0"/>
              <a:t>.	Acerca del sacrificio humano: Jeremías 7:31 Han edificado altares en los montes de </a:t>
            </a:r>
            <a:r>
              <a:rPr lang="es-ES" dirty="0" err="1"/>
              <a:t>Tofet</a:t>
            </a:r>
            <a:r>
              <a:rPr lang="es-ES" dirty="0"/>
              <a:t>, en el valle de Ben </a:t>
            </a:r>
            <a:r>
              <a:rPr lang="es-ES" dirty="0" err="1"/>
              <a:t>Jinón</a:t>
            </a:r>
            <a:r>
              <a:rPr lang="es-ES" dirty="0"/>
              <a:t>, para lanzar al fuego a sus hijos y a sus hijas, que es algo que nunca les pedí que hicieran, y que ni siquiera pensé pedirles. (RVC) </a:t>
            </a:r>
          </a:p>
          <a:p>
            <a:r>
              <a:rPr lang="es-ES" dirty="0" err="1"/>
              <a:t>iii.iv</a:t>
            </a:r>
            <a:r>
              <a:rPr lang="es-ES" dirty="0"/>
              <a:t>.	Génesis 17:21-  Dios dijo, “</a:t>
            </a:r>
          </a:p>
          <a:p>
            <a:r>
              <a:rPr lang="es-ES" dirty="0" err="1"/>
              <a:t>iv.v</a:t>
            </a:r>
            <a:r>
              <a:rPr lang="es-ES" dirty="0"/>
              <a:t>.	Hebreos 11:17-19 Abraham creía en la resurrección de los muertos.</a:t>
            </a:r>
          </a:p>
          <a:p>
            <a:r>
              <a:rPr lang="es-ES" dirty="0" err="1"/>
              <a:t>v.vi</a:t>
            </a:r>
            <a:r>
              <a:rPr lang="es-ES" dirty="0"/>
              <a:t>.	El punto es enseñarles, al surgir una pregunta o duda, a ver si el resto de las Escrituras comenta algo al respecto.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105034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La Escritura debe interpretar a la Escritura. El significado de un pasaje dado se determina sólo: </a:t>
            </a:r>
            <a:endParaRPr lang="en-US" sz="1200" kern="1200" dirty="0">
              <a:solidFill>
                <a:schemeClr val="tx1"/>
              </a:solidFill>
              <a:effectLst/>
              <a:latin typeface="+mn-lt"/>
              <a:ea typeface="+mn-ea"/>
              <a:cs typeface="+mn-cs"/>
            </a:endParaRPr>
          </a:p>
          <a:p>
            <a:pPr lvl="2"/>
            <a:r>
              <a:rPr lang="es-ES" sz="1200" i="1" kern="1200" dirty="0">
                <a:solidFill>
                  <a:schemeClr val="tx1"/>
                </a:solidFill>
                <a:effectLst/>
                <a:latin typeface="+mn-lt"/>
                <a:ea typeface="+mn-ea"/>
                <a:cs typeface="+mn-cs"/>
              </a:rPr>
              <a:t>Por comparación de lo que dice con todos los otros pasajes de la Escritura que tratan el mismo tema, y luego, </a:t>
            </a:r>
            <a:endParaRPr lang="en-US" sz="1200" kern="1200" dirty="0">
              <a:solidFill>
                <a:schemeClr val="tx1"/>
              </a:solidFill>
              <a:effectLst/>
              <a:latin typeface="+mn-lt"/>
              <a:ea typeface="+mn-ea"/>
              <a:cs typeface="+mn-cs"/>
            </a:endParaRPr>
          </a:p>
          <a:p>
            <a:pPr lvl="2"/>
            <a:r>
              <a:rPr lang="es-ES" sz="1200" i="1" kern="1200" dirty="0">
                <a:solidFill>
                  <a:schemeClr val="tx1"/>
                </a:solidFill>
                <a:effectLst/>
                <a:latin typeface="+mn-lt"/>
                <a:ea typeface="+mn-ea"/>
                <a:cs typeface="+mn-cs"/>
              </a:rPr>
              <a:t>Por permitir que lo que Dios dice en todos esos otros pasajes explique lo que Dios quiere decir con las palabras del pasaje en estudio. </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De esta manera Dios mismo viene a ser el árbitro de lo que él quiere decir con esas palabras.</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En el </a:t>
            </a:r>
            <a:r>
              <a:rPr lang="es-ES" sz="1200" u="sng" kern="1200" dirty="0">
                <a:solidFill>
                  <a:schemeClr val="tx1"/>
                </a:solidFill>
                <a:effectLst/>
                <a:latin typeface="+mn-lt"/>
                <a:ea typeface="+mn-ea"/>
                <a:cs typeface="+mn-cs"/>
              </a:rPr>
              <a:t>catolicismo romano</a:t>
            </a:r>
            <a:r>
              <a:rPr lang="es-E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2"/>
            <a:r>
              <a:rPr lang="es-ES" sz="1200" i="1" kern="1200" dirty="0">
                <a:solidFill>
                  <a:schemeClr val="tx1"/>
                </a:solidFill>
                <a:effectLst/>
                <a:latin typeface="+mn-lt"/>
                <a:ea typeface="+mn-ea"/>
                <a:cs typeface="+mn-cs"/>
              </a:rPr>
              <a:t> el último árbitro de lo que un pasaje significa es lo que dice el magisterio de la iglesia que significa. Sí, los católicos conservadores consideran cuidadosamente los contextos históricos y gramaticales, pero cuando se toma la decisión final sobre el significado, el intérprete debe comparar sus conclusiones para asegurarse de que concuerdan con la tradición de la iglesia como ha sido promulgada por los obispos en concilio y por el papa.</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Entre los de la convicción </a:t>
            </a:r>
            <a:r>
              <a:rPr lang="es-ES" sz="1200" u="sng" kern="1200" dirty="0">
                <a:solidFill>
                  <a:schemeClr val="tx1"/>
                </a:solidFill>
                <a:effectLst/>
                <a:latin typeface="+mn-lt"/>
                <a:ea typeface="+mn-ea"/>
                <a:cs typeface="+mn-cs"/>
              </a:rPr>
              <a:t>reformada</a:t>
            </a:r>
            <a:r>
              <a:rPr lang="es-ES" sz="1200" kern="1200" dirty="0">
                <a:solidFill>
                  <a:schemeClr val="tx1"/>
                </a:solidFill>
                <a:effectLst/>
                <a:latin typeface="+mn-lt"/>
                <a:ea typeface="+mn-ea"/>
                <a:cs typeface="+mn-cs"/>
              </a:rPr>
              <a:t> conservadora-</a:t>
            </a:r>
            <a:endParaRPr lang="en-U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el árbitro final sobre lo que significa un pasaje es la </a:t>
            </a:r>
            <a:r>
              <a:rPr lang="es-ES" sz="1200" b="1" i="1" kern="1200" dirty="0">
                <a:solidFill>
                  <a:schemeClr val="tx1"/>
                </a:solidFill>
                <a:effectLst/>
                <a:latin typeface="+mn-lt"/>
                <a:ea typeface="+mn-ea"/>
                <a:cs typeface="+mn-cs"/>
              </a:rPr>
              <a:t>razón humana</a:t>
            </a:r>
            <a:r>
              <a:rPr lang="es-ES" sz="1200" i="1" kern="1200" dirty="0">
                <a:solidFill>
                  <a:schemeClr val="tx1"/>
                </a:solidFill>
                <a:effectLst/>
                <a:latin typeface="+mn-lt"/>
                <a:ea typeface="+mn-ea"/>
                <a:cs typeface="+mn-cs"/>
              </a:rPr>
              <a:t>. Sí, se les presta mucha atención a los contextos históricos y gramaticales de los pasajes, y se considera también el contexto de la Escritura; pero en doctrinas tan importantes como la conversión, la elección, los medios de gracia y la persona y obra de Cristo, el significado de un pasaje puede ser puesto al lado ligeramente para seguir doctrinas aprendidas de Zwinglio y Calvino, quienes confiaban demasiado en la razón.</a:t>
            </a:r>
            <a:r>
              <a:rPr lang="en-US" dirty="0">
                <a:effectLst/>
              </a:rPr>
              <a:t> </a:t>
            </a:r>
            <a:r>
              <a:rPr lang="es-ES" sz="1050" u="sng" kern="1200" dirty="0">
                <a:solidFill>
                  <a:schemeClr val="tx1"/>
                </a:solidFill>
                <a:effectLst/>
                <a:latin typeface="+mn-lt"/>
                <a:ea typeface="+mn-ea"/>
                <a:cs typeface="+mn-cs"/>
                <a:hlinkClick r:id="rId3"/>
              </a:rPr>
              <a:t>https://www.academiacristo.com/data/pdf/cpv-recursos/HistoriaYPracticaHermeneuticaBiblica.pdf</a:t>
            </a:r>
            <a:endParaRPr lang="en-US" sz="105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p.65-66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288763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a:solidFill>
                  <a:schemeClr val="tx1"/>
                </a:solidFill>
                <a:effectLst/>
                <a:latin typeface="+mn-lt"/>
                <a:ea typeface="+mn-ea"/>
                <a:cs typeface="+mn-cs"/>
              </a:rPr>
              <a:t> </a:t>
            </a:r>
            <a:r>
              <a:rPr lang="es-PE" sz="1200" kern="1200" dirty="0">
                <a:solidFill>
                  <a:schemeClr val="tx1"/>
                </a:solidFill>
                <a:effectLst/>
                <a:latin typeface="+mn-lt"/>
                <a:ea typeface="+mn-ea"/>
                <a:cs typeface="+mn-cs"/>
              </a:rPr>
              <a:t>El intelecto humano y la razón humana son útiles para entender la Biblia, pero nunca deben colocarse en autoridad sobre la Biblia. Los pasajes difíciles en la Biblia deben explicarse en vista de su contexto y de acuerdo con pasajes más claros de la misma. La Escritura interpreta la Escritura.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207129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https://pxhere.com/en/photo/847459</a:t>
            </a:r>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https://pxhere.com/en/photo/655321</a:t>
            </a: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a:t>).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https://www.flickr.com/photos/prefecturaguayas/29717471867</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392526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Abraham, Isaac, Dios, el ángel, dos siervos, el carnero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La leña, la albarda, el asno,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tierra de </a:t>
            </a:r>
            <a:r>
              <a:rPr lang="es-ES" dirty="0" err="1"/>
              <a:t>Moriah</a:t>
            </a:r>
            <a:r>
              <a:rPr lang="es-ES" dirty="0"/>
              <a:t>, </a:t>
            </a:r>
          </a:p>
          <a:p>
            <a:pPr lvl="1"/>
            <a:r>
              <a:rPr lang="es-ES" dirty="0"/>
              <a:t>i.	Si “la tierra de </a:t>
            </a:r>
            <a:r>
              <a:rPr lang="es-ES" dirty="0" err="1"/>
              <a:t>Moriah</a:t>
            </a:r>
            <a:r>
              <a:rPr lang="es-ES" dirty="0"/>
              <a:t>” es el mismo lugar del monte donde después Salomón edificó el templo (2 Crónicas 3:1), a Abraham le esperaba un viaje de 80 kilómetros Dios no quería que la obediencia del patriarca fuera una acción del momento. Tres días de viaje le darían tiempo suficiente para pensar. (La Biblia Popular)</a:t>
            </a:r>
          </a:p>
          <a:p>
            <a:r>
              <a:rPr lang="es-ES" dirty="0"/>
              <a:t>b.	al final se van a Beerseba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Agar e Ismael ya se habían ido.</a:t>
            </a:r>
          </a:p>
          <a:p>
            <a:r>
              <a:rPr lang="es-ES" dirty="0"/>
              <a:t>b.	Tardaron tres días en llegar a </a:t>
            </a:r>
            <a:r>
              <a:rPr lang="es-ES" dirty="0" err="1"/>
              <a:t>Moriah</a:t>
            </a:r>
            <a:endParaRPr lang="es-ES" dirty="0"/>
          </a:p>
          <a:p>
            <a:r>
              <a:rPr lang="es-ES" dirty="0"/>
              <a:t>c.	Antes de la muerte de Sara (ella tenía 120 años)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11/2/2019</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11/2/2019</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22:1-19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sz="4800" dirty="0"/>
              <a:t>¿</a:t>
            </a:r>
            <a:r>
              <a:rPr lang="en-US" sz="4800" u="sng" dirty="0" err="1"/>
              <a:t>Quiénes</a:t>
            </a:r>
            <a:r>
              <a:rPr lang="en-US" sz="4800" dirty="0"/>
              <a:t> son los </a:t>
            </a:r>
            <a:r>
              <a:rPr lang="en-US" sz="4800" dirty="0" err="1"/>
              <a:t>personajes</a:t>
            </a:r>
            <a:r>
              <a:rPr lang="en-US" sz="4800" dirty="0"/>
              <a:t> de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22:1-19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2. ¿</a:t>
            </a:r>
            <a:r>
              <a:rPr lang="en-US" sz="4800" u="sng" dirty="0" err="1"/>
              <a:t>Cuáles</a:t>
            </a:r>
            <a:r>
              <a:rPr lang="en-US" sz="4800" dirty="0"/>
              <a:t> son los </a:t>
            </a:r>
            <a:r>
              <a:rPr lang="en-US" sz="4800" u="sng" dirty="0" err="1"/>
              <a:t>objetos</a:t>
            </a:r>
            <a:r>
              <a:rPr lang="en-US" sz="4800" dirty="0"/>
              <a:t> de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3. ¿</a:t>
            </a:r>
            <a:r>
              <a:rPr lang="en-US" sz="4800" u="sng" dirty="0" err="1"/>
              <a:t>Dónde</a:t>
            </a:r>
            <a:r>
              <a:rPr lang="en-US" sz="4800" dirty="0"/>
              <a:t> </a:t>
            </a:r>
            <a:r>
              <a:rPr lang="en-US" sz="4800" dirty="0" err="1"/>
              <a:t>ocurrió</a:t>
            </a:r>
            <a:r>
              <a:rPr lang="en-US" sz="4800" dirty="0"/>
              <a:t> </a:t>
            </a:r>
            <a:r>
              <a:rPr lang="en-US" sz="4800" dirty="0" err="1"/>
              <a:t>esta</a:t>
            </a:r>
            <a:r>
              <a:rPr lang="en-US" sz="4800" dirty="0"/>
              <a:t> </a:t>
            </a:r>
            <a:r>
              <a:rPr lang="en-US" sz="4800" dirty="0" err="1"/>
              <a:t>historia</a:t>
            </a:r>
            <a:r>
              <a:rPr lang="en-US" sz="4800" dirty="0"/>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4. ¿</a:t>
            </a:r>
            <a:r>
              <a:rPr lang="en-US" sz="4800" u="sng" dirty="0" err="1"/>
              <a:t>Cuándo</a:t>
            </a:r>
            <a:r>
              <a:rPr lang="en-US" sz="4800" dirty="0"/>
              <a:t> </a:t>
            </a:r>
            <a:r>
              <a:rPr lang="en-US" sz="4800" dirty="0" err="1"/>
              <a:t>ocurrió</a:t>
            </a:r>
            <a:r>
              <a:rPr lang="en-US" sz="4800" dirty="0"/>
              <a:t> </a:t>
            </a:r>
            <a:r>
              <a:rPr lang="en-US" sz="4800" dirty="0" err="1"/>
              <a:t>esta</a:t>
            </a:r>
            <a:r>
              <a:rPr lang="en-US" sz="4800" dirty="0"/>
              <a:t> </a:t>
            </a:r>
            <a:r>
              <a:rPr lang="en-US" sz="4800" dirty="0" err="1"/>
              <a:t>historia</a:t>
            </a:r>
            <a:r>
              <a:rPr lang="en-US" sz="4800" dirty="0"/>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5. ¿</a:t>
            </a:r>
            <a:r>
              <a:rPr lang="en-US" sz="4800" u="sng" dirty="0" err="1"/>
              <a:t>Cuál</a:t>
            </a:r>
            <a:r>
              <a:rPr lang="en-US" sz="4800" dirty="0"/>
              <a:t> es el </a:t>
            </a:r>
            <a:r>
              <a:rPr lang="en-US" sz="4800" dirty="0" err="1"/>
              <a:t>problema</a:t>
            </a:r>
            <a:r>
              <a:rPr lang="en-US" sz="4800" dirty="0"/>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t>6. ¿</a:t>
            </a:r>
            <a:r>
              <a:rPr lang="en-US" sz="7200" u="sng" dirty="0" err="1"/>
              <a:t>Cuáles</a:t>
            </a:r>
            <a:r>
              <a:rPr lang="en-US" sz="7200" dirty="0"/>
              <a:t> </a:t>
            </a:r>
            <a:r>
              <a:rPr lang="en-US" sz="7200" dirty="0" err="1"/>
              <a:t>eventos</a:t>
            </a:r>
            <a:r>
              <a:rPr lang="en-US" sz="7200" dirty="0"/>
              <a:t> </a:t>
            </a:r>
            <a:r>
              <a:rPr lang="en-US" sz="7200" dirty="0" err="1"/>
              <a:t>ocurrieron</a:t>
            </a:r>
            <a:r>
              <a:rPr lang="en-US" sz="7200" dirty="0"/>
              <a:t> </a:t>
            </a:r>
            <a:r>
              <a:rPr lang="en-US" sz="7200" dirty="0" err="1"/>
              <a:t>en</a:t>
            </a:r>
            <a:r>
              <a:rPr lang="en-US" sz="7200" dirty="0"/>
              <a:t> </a:t>
            </a:r>
            <a:r>
              <a:rPr lang="en-US" sz="7200" dirty="0" err="1"/>
              <a:t>esta</a:t>
            </a:r>
            <a:r>
              <a:rPr lang="en-US" sz="7200" dirty="0"/>
              <a:t> </a:t>
            </a:r>
            <a:r>
              <a:rPr lang="en-US" sz="7200" dirty="0" err="1"/>
              <a:t>historia</a:t>
            </a:r>
            <a:r>
              <a:rPr lang="en-US" sz="7200" dirty="0"/>
              <a:t>?  </a:t>
            </a:r>
            <a:r>
              <a:rPr lang="en-US" sz="7200" dirty="0" err="1"/>
              <a:t>Contemos</a:t>
            </a:r>
            <a:r>
              <a:rPr lang="en-US" sz="7200" dirty="0"/>
              <a:t> la </a:t>
            </a:r>
            <a:r>
              <a:rPr lang="en-US" sz="7200" dirty="0" err="1"/>
              <a:t>historia</a:t>
            </a:r>
            <a:r>
              <a:rPr lang="en-US" sz="7200" dirty="0"/>
              <a:t> </a:t>
            </a:r>
            <a:r>
              <a:rPr lang="en-US" sz="7200" dirty="0" err="1"/>
              <a:t>juntos</a:t>
            </a:r>
            <a:r>
              <a:rPr lang="en-US" sz="7200" dirty="0"/>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7. ¿</a:t>
            </a:r>
            <a:r>
              <a:rPr lang="en-US" sz="4800" u="sng" dirty="0"/>
              <a:t>Se </a:t>
            </a:r>
            <a:r>
              <a:rPr lang="en-US" sz="4800" u="sng" dirty="0" err="1"/>
              <a:t>resuelve</a:t>
            </a:r>
            <a:r>
              <a:rPr lang="en-US" sz="4800" u="sng" dirty="0"/>
              <a:t> </a:t>
            </a:r>
            <a:r>
              <a:rPr lang="en-US" sz="4800" dirty="0"/>
              <a:t>el </a:t>
            </a:r>
            <a:r>
              <a:rPr lang="en-US" sz="4800" dirty="0" err="1"/>
              <a:t>problema</a:t>
            </a:r>
            <a:r>
              <a:rPr lang="en-US" sz="4800" dirty="0"/>
              <a:t> que </a:t>
            </a:r>
            <a:r>
              <a:rPr lang="en-US" sz="4800" dirty="0" err="1"/>
              <a:t>mencionamos</a:t>
            </a:r>
            <a:r>
              <a:rPr lang="en-US" sz="4800" dirty="0"/>
              <a:t>?  ¿</a:t>
            </a:r>
            <a:r>
              <a:rPr lang="en-US" sz="4800" u="sng" dirty="0" err="1"/>
              <a:t>Cómo</a:t>
            </a:r>
            <a:r>
              <a:rPr lang="en-US" sz="4800" dirty="0"/>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ook, text&#10;&#10;Description automatically generated">
            <a:extLst>
              <a:ext uri="{FF2B5EF4-FFF2-40B4-BE49-F238E27FC236}">
                <a16:creationId xmlns:a16="http://schemas.microsoft.com/office/drawing/2014/main" id="{409A9B83-B8ED-4DF9-8BAA-309449619CB8}"/>
              </a:ext>
            </a:extLst>
          </p:cNvPr>
          <p:cNvPicPr>
            <a:picLocks noChangeAspect="1"/>
          </p:cNvPicPr>
          <p:nvPr/>
        </p:nvPicPr>
        <p:blipFill rotWithShape="1">
          <a:blip r:embed="rId2">
            <a:extLst>
              <a:ext uri="{28A0092B-C50C-407E-A947-70E740481C1C}">
                <a14:useLocalDpi xmlns:a14="http://schemas.microsoft.com/office/drawing/2010/main" val="0"/>
              </a:ext>
            </a:extLst>
          </a:blip>
          <a:srcRect t="9489" b="15511"/>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kern="1200" dirty="0">
                <a:solidFill>
                  <a:schemeClr val="tx1"/>
                </a:solidFill>
                <a:latin typeface="Berlin Sans FB" panose="020E0602020502020306" pitchFamily="34" charset="0"/>
              </a:rPr>
              <a:t>CONSOLIDAR </a:t>
            </a:r>
            <a:r>
              <a:rPr lang="en-US" sz="4000" kern="1200" dirty="0" err="1">
                <a:solidFill>
                  <a:schemeClr val="tx1"/>
                </a:solidFill>
                <a:latin typeface="Berlin Sans FB" panose="020E0602020502020306" pitchFamily="34" charset="0"/>
              </a:rPr>
              <a:t>Génesis</a:t>
            </a:r>
            <a:r>
              <a:rPr lang="en-US" sz="4000" kern="1200" dirty="0">
                <a:solidFill>
                  <a:schemeClr val="tx1"/>
                </a:solidFill>
                <a:latin typeface="Berlin Sans FB" panose="020E0602020502020306" pitchFamily="34" charset="0"/>
              </a:rPr>
              <a:t> 22:1-19</a:t>
            </a:r>
          </a:p>
        </p:txBody>
      </p:sp>
      <p:cxnSp>
        <p:nvCxnSpPr>
          <p:cNvPr id="18"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latin typeface="Berlin Sans FB" panose="020E0602020502020306" pitchFamily="34" charset="0"/>
              </a:rPr>
              <a:t>CONSOLIDAR </a:t>
            </a:r>
            <a:r>
              <a:rPr lang="en-US" dirty="0" err="1">
                <a:latin typeface="Berlin Sans FB" panose="020E0602020502020306" pitchFamily="34" charset="0"/>
              </a:rPr>
              <a:t>Génesis</a:t>
            </a:r>
            <a:r>
              <a:rPr lang="en-US" dirty="0">
                <a:latin typeface="Berlin Sans FB" panose="020E0602020502020306" pitchFamily="34" charset="0"/>
              </a:rPr>
              <a:t> 22:1-19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1. ¿De </a:t>
            </a:r>
            <a:r>
              <a:rPr lang="en-US" sz="5400" dirty="0" err="1"/>
              <a:t>qué</a:t>
            </a:r>
            <a:r>
              <a:rPr lang="en-US" sz="5400" dirty="0"/>
              <a:t> se </a:t>
            </a:r>
            <a:r>
              <a:rPr lang="en-US" sz="5400" dirty="0" err="1"/>
              <a:t>trata</a:t>
            </a:r>
            <a:r>
              <a:rPr lang="en-US" sz="5400" dirty="0"/>
              <a:t> la </a:t>
            </a:r>
            <a:r>
              <a:rPr lang="en-US" sz="5400" dirty="0" err="1"/>
              <a:t>historia</a:t>
            </a:r>
            <a:r>
              <a:rPr lang="en-US" sz="5400" dirty="0"/>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latin typeface="Berlin Sans FB" panose="020E0602020502020306" pitchFamily="34" charset="0"/>
              </a:rPr>
              <a:t>CONSOLIDAR - </a:t>
            </a:r>
            <a:r>
              <a:rPr lang="en-US" dirty="0" err="1">
                <a:latin typeface="Berlin Sans FB" panose="020E0602020502020306" pitchFamily="34" charset="0"/>
              </a:rPr>
              <a:t>Génesis</a:t>
            </a:r>
            <a:r>
              <a:rPr lang="en-US" dirty="0">
                <a:latin typeface="Berlin Sans FB" panose="020E0602020502020306" pitchFamily="34" charset="0"/>
              </a:rPr>
              <a:t> 22:1-19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2. ¿</a:t>
            </a:r>
            <a:r>
              <a:rPr lang="en-US" sz="5400" dirty="0" err="1"/>
              <a:t>Qué</a:t>
            </a:r>
            <a:r>
              <a:rPr lang="en-US" sz="5400" dirty="0"/>
              <a:t> </a:t>
            </a:r>
            <a:r>
              <a:rPr lang="en-US" sz="5400" u="sng" dirty="0" err="1"/>
              <a:t>pecado</a:t>
            </a:r>
            <a:r>
              <a:rPr lang="en-US" sz="5400" dirty="0"/>
              <a:t> me </a:t>
            </a:r>
            <a:r>
              <a:rPr lang="en-US" sz="5400" dirty="0" err="1"/>
              <a:t>enseña</a:t>
            </a:r>
            <a:r>
              <a:rPr lang="en-US" sz="5400" dirty="0"/>
              <a:t> a </a:t>
            </a:r>
            <a:r>
              <a:rPr lang="en-US" sz="5400" dirty="0" err="1"/>
              <a:t>confesar</a:t>
            </a:r>
            <a:r>
              <a:rPr lang="en-US" sz="5400" dirty="0"/>
              <a:t> </a:t>
            </a:r>
            <a:r>
              <a:rPr lang="en-US" sz="5400" dirty="0" err="1"/>
              <a:t>esta</a:t>
            </a:r>
            <a:r>
              <a:rPr lang="en-US" sz="5400" dirty="0"/>
              <a:t> </a:t>
            </a:r>
            <a:r>
              <a:rPr lang="en-US" sz="5400" dirty="0" err="1"/>
              <a:t>historia</a:t>
            </a:r>
            <a:r>
              <a:rPr lang="en-US" sz="5400" dirty="0"/>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3. ¿</a:t>
            </a:r>
            <a:r>
              <a:rPr lang="en-US" sz="5400" dirty="0" err="1"/>
              <a:t>Dónde</a:t>
            </a:r>
            <a:r>
              <a:rPr lang="en-US" sz="5400" dirty="0"/>
              <a:t> </a:t>
            </a:r>
            <a:r>
              <a:rPr lang="en-US" sz="5400" dirty="0" err="1"/>
              <a:t>veo</a:t>
            </a:r>
            <a:r>
              <a:rPr lang="en-US" sz="5400" dirty="0"/>
              <a:t> el </a:t>
            </a:r>
            <a:r>
              <a:rPr lang="en-US" sz="5400" dirty="0" err="1"/>
              <a:t>amor</a:t>
            </a:r>
            <a:r>
              <a:rPr lang="en-US" sz="5400" dirty="0"/>
              <a:t> de Dios </a:t>
            </a:r>
            <a:r>
              <a:rPr lang="en-US" sz="5400" dirty="0" err="1"/>
              <a:t>en</a:t>
            </a:r>
            <a:r>
              <a:rPr lang="en-US" sz="5400" dirty="0"/>
              <a:t> </a:t>
            </a:r>
            <a:r>
              <a:rPr lang="en-US" sz="5400" dirty="0" err="1"/>
              <a:t>esta</a:t>
            </a:r>
            <a:r>
              <a:rPr lang="en-US" sz="5400" dirty="0"/>
              <a:t> </a:t>
            </a:r>
            <a:r>
              <a:rPr lang="en-US" sz="5400" dirty="0" err="1"/>
              <a:t>historia</a:t>
            </a:r>
            <a:r>
              <a:rPr lang="en-US" sz="5400" dirty="0"/>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4. </a:t>
            </a:r>
            <a:r>
              <a:rPr lang="es-MX" sz="5400" dirty="0"/>
              <a:t>¿Qué me enseña Dios a pedir y hacer por gratitud a él?</a:t>
            </a:r>
            <a:endParaRPr lang="en-US" sz="5400" dirty="0"/>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Texto</a:t>
            </a:r>
            <a:r>
              <a:rPr lang="en-US" dirty="0"/>
              <a:t> </a:t>
            </a:r>
            <a:r>
              <a:rPr lang="en-US" dirty="0" err="1"/>
              <a:t>Bíblico</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5. ¿</a:t>
            </a:r>
            <a:r>
              <a:rPr lang="en-US" sz="5400" dirty="0" err="1"/>
              <a:t>Cuándo</a:t>
            </a:r>
            <a:r>
              <a:rPr lang="en-US" sz="5400" dirty="0"/>
              <a:t> </a:t>
            </a:r>
            <a:r>
              <a:rPr lang="en-US" sz="5400" dirty="0" err="1"/>
              <a:t>sería</a:t>
            </a:r>
            <a:r>
              <a:rPr lang="en-US" sz="5400" dirty="0"/>
              <a:t> </a:t>
            </a:r>
            <a:r>
              <a:rPr lang="en-US" sz="5400" dirty="0" err="1"/>
              <a:t>buena</a:t>
            </a:r>
            <a:r>
              <a:rPr lang="en-US" sz="5400" dirty="0"/>
              <a:t> </a:t>
            </a:r>
            <a:r>
              <a:rPr lang="en-US" sz="5400" dirty="0" err="1"/>
              <a:t>situación</a:t>
            </a:r>
            <a:r>
              <a:rPr lang="en-US" sz="5400" dirty="0"/>
              <a:t> para </a:t>
            </a:r>
            <a:r>
              <a:rPr lang="en-US" sz="5400" dirty="0" err="1"/>
              <a:t>compartir</a:t>
            </a:r>
            <a:r>
              <a:rPr lang="en-US" sz="5400" dirty="0"/>
              <a:t> </a:t>
            </a:r>
            <a:r>
              <a:rPr lang="en-US" sz="5400" dirty="0" err="1"/>
              <a:t>este</a:t>
            </a:r>
            <a:r>
              <a:rPr lang="en-US" sz="5400" dirty="0"/>
              <a:t> </a:t>
            </a:r>
            <a:r>
              <a:rPr lang="en-US" sz="5400" dirty="0" err="1"/>
              <a:t>mensaje</a:t>
            </a:r>
            <a:r>
              <a:rPr lang="en-US" sz="5400" dirty="0"/>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10000" dirty="0">
                <a:latin typeface="Berlin Sans FB Demi" panose="020E0802020502020306" pitchFamily="34" charset="0"/>
                <a:cs typeface="Arial" panose="020B0604020202020204" pitchFamily="34" charset="0"/>
              </a:rPr>
              <a:t>Temas Importantes</a:t>
            </a:r>
            <a:br>
              <a:rPr lang="es-EC" sz="10000" dirty="0">
                <a:latin typeface="Museo Sans 500" panose="02000000000000000000" pitchFamily="50" charset="0"/>
                <a:cs typeface="Arial" panose="020B0604020202020204" pitchFamily="34" charset="0"/>
              </a:rPr>
            </a:br>
            <a:r>
              <a:rPr lang="es-EC" sz="4800" dirty="0">
                <a:latin typeface="Berlin Sans FB" panose="020E0602020502020306" pitchFamily="34" charset="0"/>
                <a:cs typeface="Arial" panose="020B0604020202020204" pitchFamily="34" charset="0"/>
              </a:rPr>
              <a:t>(20 minutos)</a:t>
            </a:r>
            <a:endParaRPr lang="en-US" sz="48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E9422-6404-4026-971A-1CF8BE881C6F}"/>
              </a:ext>
            </a:extLst>
          </p:cNvPr>
          <p:cNvSpPr>
            <a:spLocks noGrp="1"/>
          </p:cNvSpPr>
          <p:nvPr>
            <p:ph idx="1"/>
          </p:nvPr>
        </p:nvSpPr>
        <p:spPr>
          <a:xfrm>
            <a:off x="300038" y="696686"/>
            <a:ext cx="4339017" cy="5527133"/>
          </a:xfrm>
        </p:spPr>
        <p:txBody>
          <a:bodyPr>
            <a:normAutofit fontScale="92500"/>
          </a:bodyPr>
          <a:lstStyle/>
          <a:p>
            <a:pPr marL="0" indent="0">
              <a:buNone/>
            </a:pPr>
            <a:r>
              <a:rPr lang="es-ES" sz="4600" dirty="0"/>
              <a:t>¿Por qué Abraham estaba dispuesto a sacrificar a su hijo, su único hijo, por medio del cual Dios le había prometido dar una gran familia?</a:t>
            </a:r>
            <a:endParaRPr lang="en-US" sz="4600" dirty="0"/>
          </a:p>
          <a:p>
            <a:endParaRPr lang="en-US" sz="1800" dirty="0"/>
          </a:p>
        </p:txBody>
      </p:sp>
      <p:pic>
        <p:nvPicPr>
          <p:cNvPr id="5" name="Picture 4" descr="A person posing for a picture&#10;&#10;Description automatically generated">
            <a:extLst>
              <a:ext uri="{FF2B5EF4-FFF2-40B4-BE49-F238E27FC236}">
                <a16:creationId xmlns:a16="http://schemas.microsoft.com/office/drawing/2014/main" id="{964ABDA6-7879-4D58-B0C8-B0620D511AFA}"/>
              </a:ext>
            </a:extLst>
          </p:cNvPr>
          <p:cNvPicPr>
            <a:picLocks noChangeAspect="1"/>
          </p:cNvPicPr>
          <p:nvPr/>
        </p:nvPicPr>
        <p:blipFill rotWithShape="1">
          <a:blip r:embed="rId3">
            <a:extLst>
              <a:ext uri="{28A0092B-C50C-407E-A947-70E740481C1C}">
                <a14:useLocalDpi xmlns:a14="http://schemas.microsoft.com/office/drawing/2010/main" val="0"/>
              </a:ext>
            </a:extLst>
          </a:blip>
          <a:srcRect l="4583" r="12817"/>
          <a:stretch/>
        </p:blipFill>
        <p:spPr>
          <a:xfrm>
            <a:off x="4639056" y="10"/>
            <a:ext cx="7552944" cy="6857990"/>
          </a:xfrm>
          <a:prstGeom prst="rect">
            <a:avLst/>
          </a:prstGeom>
          <a:effectLst/>
        </p:spPr>
      </p:pic>
    </p:spTree>
    <p:extLst>
      <p:ext uri="{BB962C8B-B14F-4D97-AF65-F5344CB8AC3E}">
        <p14:creationId xmlns:p14="http://schemas.microsoft.com/office/powerpoint/2010/main" val="394665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9A62-FA8F-4302-800F-8983228ECBCF}"/>
              </a:ext>
            </a:extLst>
          </p:cNvPr>
          <p:cNvSpPr>
            <a:spLocks noGrp="1"/>
          </p:cNvSpPr>
          <p:nvPr>
            <p:ph type="title"/>
          </p:nvPr>
        </p:nvSpPr>
        <p:spPr/>
        <p:txBody>
          <a:bodyPr>
            <a:normAutofit fontScale="90000"/>
          </a:bodyPr>
          <a:lstStyle/>
          <a:p>
            <a:pPr algn="ctr"/>
            <a:r>
              <a:rPr lang="en-US" dirty="0"/>
              <a:t>¿</a:t>
            </a:r>
            <a:r>
              <a:rPr lang="en-US" dirty="0" err="1"/>
              <a:t>Qué</a:t>
            </a:r>
            <a:r>
              <a:rPr lang="en-US" dirty="0"/>
              <a:t> dice el resto de la </a:t>
            </a:r>
            <a:r>
              <a:rPr lang="en-US" dirty="0" err="1"/>
              <a:t>Escritura</a:t>
            </a:r>
            <a:r>
              <a:rPr lang="en-US" dirty="0"/>
              <a:t> al </a:t>
            </a:r>
            <a:r>
              <a:rPr lang="en-US" dirty="0" err="1"/>
              <a:t>respecto</a:t>
            </a:r>
            <a:r>
              <a:rPr lang="en-US" dirty="0"/>
              <a:t>?</a:t>
            </a:r>
          </a:p>
        </p:txBody>
      </p:sp>
      <p:pic>
        <p:nvPicPr>
          <p:cNvPr id="5" name="Content Placeholder 4" descr="A close up of a piece of paper&#10;&#10;Description automatically generated">
            <a:extLst>
              <a:ext uri="{FF2B5EF4-FFF2-40B4-BE49-F238E27FC236}">
                <a16:creationId xmlns:a16="http://schemas.microsoft.com/office/drawing/2014/main" id="{62EE6DDE-E5E5-4473-A89E-C6B3E893F9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2795" y="2141537"/>
            <a:ext cx="6526409"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471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50E-C59B-4961-9C09-B94240BBD9AB}"/>
              </a:ext>
            </a:extLst>
          </p:cNvPr>
          <p:cNvSpPr>
            <a:spLocks noGrp="1"/>
          </p:cNvSpPr>
          <p:nvPr>
            <p:ph type="title"/>
          </p:nvPr>
        </p:nvSpPr>
        <p:spPr/>
        <p:txBody>
          <a:bodyPr>
            <a:normAutofit fontScale="90000"/>
          </a:bodyPr>
          <a:lstStyle/>
          <a:p>
            <a:pPr algn="ctr"/>
            <a:r>
              <a:rPr lang="en-US" dirty="0"/>
              <a:t>¿</a:t>
            </a:r>
            <a:r>
              <a:rPr lang="en-US" dirty="0" err="1"/>
              <a:t>Qué</a:t>
            </a:r>
            <a:r>
              <a:rPr lang="en-US" dirty="0"/>
              <a:t> dice el resto de la </a:t>
            </a:r>
            <a:r>
              <a:rPr lang="en-US" dirty="0" err="1"/>
              <a:t>Escritura</a:t>
            </a:r>
            <a:r>
              <a:rPr lang="en-US" dirty="0"/>
              <a:t> al </a:t>
            </a:r>
            <a:r>
              <a:rPr lang="en-US" dirty="0" err="1"/>
              <a:t>respecto</a:t>
            </a:r>
            <a:r>
              <a:rPr lang="en-US" dirty="0"/>
              <a:t>?</a:t>
            </a:r>
          </a:p>
        </p:txBody>
      </p:sp>
      <p:sp>
        <p:nvSpPr>
          <p:cNvPr id="3" name="Content Placeholder 2">
            <a:extLst>
              <a:ext uri="{FF2B5EF4-FFF2-40B4-BE49-F238E27FC236}">
                <a16:creationId xmlns:a16="http://schemas.microsoft.com/office/drawing/2014/main" id="{6D86559B-2241-4FE4-AADA-E08C87A6E94E}"/>
              </a:ext>
            </a:extLst>
          </p:cNvPr>
          <p:cNvSpPr>
            <a:spLocks noGrp="1"/>
          </p:cNvSpPr>
          <p:nvPr>
            <p:ph idx="1"/>
          </p:nvPr>
        </p:nvSpPr>
        <p:spPr/>
        <p:txBody>
          <a:bodyPr>
            <a:normAutofit fontScale="77500" lnSpcReduction="20000"/>
          </a:bodyPr>
          <a:lstStyle/>
          <a:p>
            <a:r>
              <a:rPr lang="en-US" b="1" dirty="0" err="1"/>
              <a:t>Jeremías</a:t>
            </a:r>
            <a:r>
              <a:rPr lang="en-US" b="1" dirty="0"/>
              <a:t> 7:31 </a:t>
            </a:r>
            <a:r>
              <a:rPr lang="es-ES" dirty="0"/>
              <a:t>Han edificado altares en los montes de </a:t>
            </a:r>
            <a:r>
              <a:rPr lang="es-ES" dirty="0" err="1"/>
              <a:t>Tofet</a:t>
            </a:r>
            <a:r>
              <a:rPr lang="es-ES" dirty="0"/>
              <a:t>, en el valle de Ben </a:t>
            </a:r>
            <a:r>
              <a:rPr lang="es-ES" dirty="0" err="1"/>
              <a:t>Jinón</a:t>
            </a:r>
            <a:r>
              <a:rPr lang="es-ES" dirty="0"/>
              <a:t>, para lanzar al fuego a sus hijos y a sus hijas, que es algo que nunca les pedí que hicieran, y que ni siquiera pensé pedirles.</a:t>
            </a:r>
            <a:endParaRPr lang="en-US" dirty="0"/>
          </a:p>
          <a:p>
            <a:r>
              <a:rPr lang="en-US" b="1" dirty="0" err="1"/>
              <a:t>Génesis</a:t>
            </a:r>
            <a:r>
              <a:rPr lang="en-US" b="1" dirty="0"/>
              <a:t> 17:21  </a:t>
            </a:r>
            <a:r>
              <a:rPr lang="es-ES" dirty="0"/>
              <a:t>mi pacto lo estableceré con Isaac, el hijo que Sara te dará el año que viene por estos días.</a:t>
            </a:r>
            <a:endParaRPr lang="en-US" dirty="0"/>
          </a:p>
        </p:txBody>
      </p:sp>
    </p:spTree>
    <p:extLst>
      <p:ext uri="{BB962C8B-B14F-4D97-AF65-F5344CB8AC3E}">
        <p14:creationId xmlns:p14="http://schemas.microsoft.com/office/powerpoint/2010/main" val="317054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50E-C59B-4961-9C09-B94240BBD9AB}"/>
              </a:ext>
            </a:extLst>
          </p:cNvPr>
          <p:cNvSpPr>
            <a:spLocks noGrp="1"/>
          </p:cNvSpPr>
          <p:nvPr>
            <p:ph type="title"/>
          </p:nvPr>
        </p:nvSpPr>
        <p:spPr/>
        <p:txBody>
          <a:bodyPr>
            <a:normAutofit fontScale="90000"/>
          </a:bodyPr>
          <a:lstStyle/>
          <a:p>
            <a:pPr algn="ctr"/>
            <a:r>
              <a:rPr lang="en-US" dirty="0"/>
              <a:t>¿</a:t>
            </a:r>
            <a:r>
              <a:rPr lang="en-US" dirty="0" err="1"/>
              <a:t>Qué</a:t>
            </a:r>
            <a:r>
              <a:rPr lang="en-US" dirty="0"/>
              <a:t> dice el resto de la </a:t>
            </a:r>
            <a:r>
              <a:rPr lang="en-US" dirty="0" err="1"/>
              <a:t>Escritura</a:t>
            </a:r>
            <a:r>
              <a:rPr lang="en-US" dirty="0"/>
              <a:t> al </a:t>
            </a:r>
            <a:r>
              <a:rPr lang="en-US" dirty="0" err="1"/>
              <a:t>respecto</a:t>
            </a:r>
            <a:r>
              <a:rPr lang="en-US" dirty="0"/>
              <a:t>?</a:t>
            </a:r>
          </a:p>
        </p:txBody>
      </p:sp>
      <p:sp>
        <p:nvSpPr>
          <p:cNvPr id="3" name="Content Placeholder 2">
            <a:extLst>
              <a:ext uri="{FF2B5EF4-FFF2-40B4-BE49-F238E27FC236}">
                <a16:creationId xmlns:a16="http://schemas.microsoft.com/office/drawing/2014/main" id="{6D86559B-2241-4FE4-AADA-E08C87A6E94E}"/>
              </a:ext>
            </a:extLst>
          </p:cNvPr>
          <p:cNvSpPr>
            <a:spLocks noGrp="1"/>
          </p:cNvSpPr>
          <p:nvPr>
            <p:ph idx="1"/>
          </p:nvPr>
        </p:nvSpPr>
        <p:spPr/>
        <p:txBody>
          <a:bodyPr>
            <a:normAutofit fontScale="77500" lnSpcReduction="20000"/>
          </a:bodyPr>
          <a:lstStyle/>
          <a:p>
            <a:r>
              <a:rPr lang="en-US" b="1" dirty="0" err="1"/>
              <a:t>Hebreos</a:t>
            </a:r>
            <a:r>
              <a:rPr lang="en-US" b="1" dirty="0"/>
              <a:t> 11:17-19  </a:t>
            </a:r>
            <a:r>
              <a:rPr lang="es-ES" b="1" baseline="30000" dirty="0"/>
              <a:t>17 </a:t>
            </a:r>
            <a:r>
              <a:rPr lang="es-ES" dirty="0"/>
              <a:t>Por la fe, cuando Abrahán fue puesto a prueba, ofreció a Isaac; y el que había recibido las promesas ofrecía a su único hijo, </a:t>
            </a:r>
            <a:r>
              <a:rPr lang="es-ES" b="1" baseline="30000" dirty="0"/>
              <a:t>18 </a:t>
            </a:r>
            <a:r>
              <a:rPr lang="es-ES" dirty="0"/>
              <a:t>a pesar de que Dios le había dicho: «Por medio de Isaac te vendrá descendencia». </a:t>
            </a:r>
            <a:r>
              <a:rPr lang="es-ES" b="1" baseline="30000" dirty="0"/>
              <a:t>19 </a:t>
            </a:r>
            <a:r>
              <a:rPr lang="es-ES" dirty="0"/>
              <a:t>Y es que Abrahán sabía que Dios tiene poder incluso para levantar a los muertos; y en sentido figurado, de entre los muertos lo volvió a recibir.</a:t>
            </a:r>
          </a:p>
        </p:txBody>
      </p:sp>
    </p:spTree>
    <p:extLst>
      <p:ext uri="{BB962C8B-B14F-4D97-AF65-F5344CB8AC3E}">
        <p14:creationId xmlns:p14="http://schemas.microsoft.com/office/powerpoint/2010/main" val="3468933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A1F7-5B20-495B-89F9-01CD4500C465}"/>
              </a:ext>
            </a:extLst>
          </p:cNvPr>
          <p:cNvSpPr>
            <a:spLocks noGrp="1"/>
          </p:cNvSpPr>
          <p:nvPr>
            <p:ph type="title"/>
          </p:nvPr>
        </p:nvSpPr>
        <p:spPr/>
        <p:txBody>
          <a:bodyPr>
            <a:normAutofit/>
          </a:bodyPr>
          <a:lstStyle/>
          <a:p>
            <a:r>
              <a:rPr lang="en-US" dirty="0"/>
              <a:t>La </a:t>
            </a:r>
            <a:r>
              <a:rPr lang="en-US" dirty="0" err="1"/>
              <a:t>Escritura</a:t>
            </a:r>
            <a:r>
              <a:rPr lang="en-US" dirty="0"/>
              <a:t> </a:t>
            </a:r>
            <a:r>
              <a:rPr lang="en-US" dirty="0" err="1"/>
              <a:t>interpreta</a:t>
            </a:r>
            <a:r>
              <a:rPr lang="en-US" dirty="0"/>
              <a:t> a </a:t>
            </a:r>
          </a:p>
        </p:txBody>
      </p:sp>
      <p:sp>
        <p:nvSpPr>
          <p:cNvPr id="3" name="Content Placeholder 2">
            <a:extLst>
              <a:ext uri="{FF2B5EF4-FFF2-40B4-BE49-F238E27FC236}">
                <a16:creationId xmlns:a16="http://schemas.microsoft.com/office/drawing/2014/main" id="{76FE84B1-4954-4D6D-A8D0-79F59E0568C8}"/>
              </a:ext>
            </a:extLst>
          </p:cNvPr>
          <p:cNvSpPr>
            <a:spLocks noGrp="1"/>
          </p:cNvSpPr>
          <p:nvPr>
            <p:ph idx="1"/>
          </p:nvPr>
        </p:nvSpPr>
        <p:spPr/>
        <p:txBody>
          <a:bodyPr>
            <a:normAutofit/>
          </a:bodyPr>
          <a:lstStyle/>
          <a:p>
            <a:r>
              <a:rPr lang="en-US" dirty="0"/>
              <a:t>La </a:t>
            </a:r>
            <a:r>
              <a:rPr lang="en-US" dirty="0" err="1"/>
              <a:t>Católica</a:t>
            </a:r>
            <a:r>
              <a:rPr lang="en-US" dirty="0"/>
              <a:t> Romana: La </a:t>
            </a:r>
            <a:r>
              <a:rPr lang="en-US" dirty="0" err="1"/>
              <a:t>iglesia</a:t>
            </a:r>
            <a:r>
              <a:rPr lang="en-US" dirty="0"/>
              <a:t> decide</a:t>
            </a:r>
          </a:p>
          <a:p>
            <a:r>
              <a:rPr lang="en-US" dirty="0"/>
              <a:t>La </a:t>
            </a:r>
            <a:r>
              <a:rPr lang="en-US" dirty="0" err="1"/>
              <a:t>fe</a:t>
            </a:r>
            <a:r>
              <a:rPr lang="en-US" dirty="0"/>
              <a:t> </a:t>
            </a:r>
            <a:r>
              <a:rPr lang="en-US" dirty="0" err="1"/>
              <a:t>reformada</a:t>
            </a:r>
            <a:r>
              <a:rPr lang="en-US" dirty="0"/>
              <a:t>: La </a:t>
            </a:r>
            <a:r>
              <a:rPr lang="en-US" dirty="0" err="1"/>
              <a:t>razón</a:t>
            </a:r>
            <a:r>
              <a:rPr lang="en-US" dirty="0"/>
              <a:t> decide</a:t>
            </a:r>
          </a:p>
          <a:p>
            <a:r>
              <a:rPr lang="en-US" dirty="0"/>
              <a:t>Lo </a:t>
            </a:r>
            <a:r>
              <a:rPr lang="en-US" dirty="0" err="1"/>
              <a:t>Bíblico</a:t>
            </a:r>
            <a:r>
              <a:rPr lang="en-US" dirty="0"/>
              <a:t>: Dios </a:t>
            </a:r>
            <a:r>
              <a:rPr lang="en-US" dirty="0" err="1"/>
              <a:t>mismo</a:t>
            </a:r>
            <a:r>
              <a:rPr lang="en-US" dirty="0"/>
              <a:t> es “</a:t>
            </a:r>
            <a:r>
              <a:rPr lang="en-US" dirty="0" err="1"/>
              <a:t>árbitro</a:t>
            </a:r>
            <a:r>
              <a:rPr lang="en-US" dirty="0"/>
              <a:t>” de lo que </a:t>
            </a:r>
            <a:r>
              <a:rPr lang="en-US" dirty="0" err="1"/>
              <a:t>él</a:t>
            </a:r>
            <a:r>
              <a:rPr lang="en-US" dirty="0"/>
              <a:t> </a:t>
            </a:r>
            <a:r>
              <a:rPr lang="en-US" dirty="0" err="1"/>
              <a:t>quiere</a:t>
            </a:r>
            <a:r>
              <a:rPr lang="en-US" dirty="0"/>
              <a:t> </a:t>
            </a:r>
            <a:r>
              <a:rPr lang="en-US" dirty="0" err="1"/>
              <a:t>decir</a:t>
            </a:r>
            <a:endParaRPr lang="en-US" dirty="0"/>
          </a:p>
          <a:p>
            <a:endParaRPr lang="en-US" dirty="0"/>
          </a:p>
        </p:txBody>
      </p:sp>
      <p:cxnSp>
        <p:nvCxnSpPr>
          <p:cNvPr id="5" name="Straight Connector 4">
            <a:extLst>
              <a:ext uri="{FF2B5EF4-FFF2-40B4-BE49-F238E27FC236}">
                <a16:creationId xmlns:a16="http://schemas.microsoft.com/office/drawing/2014/main" id="{B13D3425-47CC-496D-9F29-E31D9A8D0281}"/>
              </a:ext>
            </a:extLst>
          </p:cNvPr>
          <p:cNvCxnSpPr/>
          <p:nvPr/>
        </p:nvCxnSpPr>
        <p:spPr>
          <a:xfrm>
            <a:off x="1167063" y="2273968"/>
            <a:ext cx="8927432"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063CAC8B-F3CF-4C98-A0AE-AB2EA90009FB}"/>
              </a:ext>
            </a:extLst>
          </p:cNvPr>
          <p:cNvCxnSpPr>
            <a:cxnSpLocks/>
          </p:cNvCxnSpPr>
          <p:nvPr/>
        </p:nvCxnSpPr>
        <p:spPr>
          <a:xfrm>
            <a:off x="1167063" y="3003883"/>
            <a:ext cx="1768642"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F1BB5E26-9274-46A8-AEA8-2CA6D71C5A78}"/>
              </a:ext>
            </a:extLst>
          </p:cNvPr>
          <p:cNvCxnSpPr>
            <a:cxnSpLocks/>
          </p:cNvCxnSpPr>
          <p:nvPr/>
        </p:nvCxnSpPr>
        <p:spPr>
          <a:xfrm>
            <a:off x="1167063" y="3954378"/>
            <a:ext cx="9456821"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885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C1EB-9DBF-4B3A-9E98-81E1DD9E56D6}"/>
              </a:ext>
            </a:extLst>
          </p:cNvPr>
          <p:cNvSpPr>
            <a:spLocks noGrp="1"/>
          </p:cNvSpPr>
          <p:nvPr>
            <p:ph type="title"/>
          </p:nvPr>
        </p:nvSpPr>
        <p:spPr/>
        <p:txBody>
          <a:bodyPr/>
          <a:lstStyle/>
          <a:p>
            <a:pPr algn="ctr"/>
            <a:r>
              <a:rPr lang="en-US" dirty="0"/>
              <a:t>2 Pedro 1:20-21</a:t>
            </a:r>
          </a:p>
        </p:txBody>
      </p:sp>
      <p:sp>
        <p:nvSpPr>
          <p:cNvPr id="3" name="Content Placeholder 2">
            <a:extLst>
              <a:ext uri="{FF2B5EF4-FFF2-40B4-BE49-F238E27FC236}">
                <a16:creationId xmlns:a16="http://schemas.microsoft.com/office/drawing/2014/main" id="{804D5CA0-66FC-4A0D-8F05-4A0D74C19F11}"/>
              </a:ext>
            </a:extLst>
          </p:cNvPr>
          <p:cNvSpPr>
            <a:spLocks noGrp="1"/>
          </p:cNvSpPr>
          <p:nvPr>
            <p:ph idx="1"/>
          </p:nvPr>
        </p:nvSpPr>
        <p:spPr/>
        <p:txBody>
          <a:bodyPr>
            <a:normAutofit fontScale="77500" lnSpcReduction="20000"/>
          </a:bodyPr>
          <a:lstStyle/>
          <a:p>
            <a:r>
              <a:rPr lang="es-ES" i="1" dirty="0"/>
              <a:t>entendiendo primero esto, que ninguna profecía de la Escritura es de interpretación privada,</a:t>
            </a:r>
            <a:r>
              <a:rPr lang="es-ES" i="1" baseline="30000" dirty="0"/>
              <a:t>21 </a:t>
            </a:r>
            <a:r>
              <a:rPr lang="es-ES" i="1" dirty="0"/>
              <a:t>porque nunca la profecía fue traída por voluntad humana, sino que los santos hombres de Dios hablaron siendo inspirados por el Espíritu Santo. (RV60)</a:t>
            </a:r>
            <a:endParaRPr lang="en-US" dirty="0"/>
          </a:p>
          <a:p>
            <a:r>
              <a:rPr lang="es-ES" dirty="0"/>
              <a:t>O sea, si no entendemos un versículo, hay que buscar lo que dice el resto de la palabra de Dios al respecto.  </a:t>
            </a:r>
            <a:endParaRPr lang="en-US" dirty="0"/>
          </a:p>
          <a:p>
            <a:endParaRPr lang="en-US" dirty="0"/>
          </a:p>
        </p:txBody>
      </p:sp>
    </p:spTree>
    <p:extLst>
      <p:ext uri="{BB962C8B-B14F-4D97-AF65-F5344CB8AC3E}">
        <p14:creationId xmlns:p14="http://schemas.microsoft.com/office/powerpoint/2010/main" val="271638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ve emoji">
            <a:extLst>
              <a:ext uri="{FF2B5EF4-FFF2-40B4-BE49-F238E27FC236}">
                <a16:creationId xmlns:a16="http://schemas.microsoft.com/office/drawing/2014/main" id="{63EFAD9B-AD4A-491E-81FD-69E96D0761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C4BF4F7A-EA01-415B-B9EE-8E5CA351C88A}"/>
              </a:ext>
            </a:extLst>
          </p:cNvPr>
          <p:cNvPicPr>
            <a:picLocks noChangeAspect="1"/>
          </p:cNvPicPr>
          <p:nvPr/>
        </p:nvPicPr>
        <p:blipFill rotWithShape="1">
          <a:blip r:embed="rId3">
            <a:extLst>
              <a:ext uri="{28A0092B-C50C-407E-A947-70E740481C1C}">
                <a14:useLocalDpi xmlns:a14="http://schemas.microsoft.com/office/drawing/2010/main" val="0"/>
              </a:ext>
            </a:extLst>
          </a:blip>
          <a:srcRect t="15126" r="9091"/>
          <a:stretch/>
        </p:blipFill>
        <p:spPr>
          <a:xfrm>
            <a:off x="0" y="10"/>
            <a:ext cx="12191999"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520242" y="232937"/>
            <a:ext cx="4062643" cy="1043409"/>
          </a:xfrm>
        </p:spPr>
        <p:txBody>
          <a:bodyPr vert="horz" lIns="91440" tIns="45720" rIns="91440" bIns="45720" rtlCol="0" anchor="ctr">
            <a:normAutofit/>
          </a:bodyPr>
          <a:lstStyle/>
          <a:p>
            <a:r>
              <a:rPr lang="en-US" sz="4500" kern="1200" dirty="0">
                <a:solidFill>
                  <a:schemeClr val="tx1"/>
                </a:solidFill>
              </a:rPr>
              <a:t>La </a:t>
            </a:r>
            <a:r>
              <a:rPr lang="en-US" sz="4500" kern="1200" dirty="0" err="1">
                <a:solidFill>
                  <a:schemeClr val="tx1"/>
                </a:solidFill>
              </a:rPr>
              <a:t>Tarea</a:t>
            </a:r>
            <a:endParaRPr lang="en-US" sz="4500" kern="1200" dirty="0">
              <a:solidFill>
                <a:schemeClr val="tx1"/>
              </a:solidFill>
            </a:endParaRPr>
          </a:p>
        </p:txBody>
      </p:sp>
      <p:sp>
        <p:nvSpPr>
          <p:cNvPr id="7" name="Content Placeholder 6">
            <a:extLst>
              <a:ext uri="{FF2B5EF4-FFF2-40B4-BE49-F238E27FC236}">
                <a16:creationId xmlns:a16="http://schemas.microsoft.com/office/drawing/2014/main" id="{160BBE1D-54EE-4A93-94FE-8046BE6028EF}"/>
              </a:ext>
            </a:extLst>
          </p:cNvPr>
          <p:cNvSpPr>
            <a:spLocks noGrp="1"/>
          </p:cNvSpPr>
          <p:nvPr>
            <p:ph sz="half" idx="2"/>
          </p:nvPr>
        </p:nvSpPr>
        <p:spPr>
          <a:xfrm>
            <a:off x="350547" y="1203062"/>
            <a:ext cx="4474115" cy="3585506"/>
          </a:xfrm>
        </p:spPr>
        <p:txBody>
          <a:bodyPr vert="horz" lIns="91440" tIns="45720" rIns="91440" bIns="45720" rtlCol="0" anchor="t">
            <a:normAutofit/>
          </a:bodyPr>
          <a:lstStyle/>
          <a:p>
            <a:r>
              <a:rPr lang="en-US" sz="4000" dirty="0"/>
              <a:t>Ver el video 8</a:t>
            </a:r>
          </a:p>
          <a:p>
            <a:r>
              <a:rPr lang="en-US" sz="3900" kern="1200" dirty="0">
                <a:solidFill>
                  <a:schemeClr val="tx1"/>
                </a:solidFill>
              </a:rPr>
              <a:t>Leer </a:t>
            </a:r>
            <a:r>
              <a:rPr lang="en-US" sz="3900" kern="1200" dirty="0" err="1">
                <a:solidFill>
                  <a:schemeClr val="tx1"/>
                </a:solidFill>
              </a:rPr>
              <a:t>Génesis</a:t>
            </a:r>
            <a:r>
              <a:rPr lang="en-US" sz="3900" kern="1200" dirty="0">
                <a:solidFill>
                  <a:schemeClr val="tx1"/>
                </a:solidFill>
              </a:rPr>
              <a:t> 27:1-29</a:t>
            </a:r>
          </a:p>
          <a:p>
            <a:r>
              <a:rPr lang="en-US" sz="3900" dirty="0" err="1"/>
              <a:t>Empezar</a:t>
            </a:r>
            <a:r>
              <a:rPr lang="en-US" sz="3900" dirty="0"/>
              <a:t> el Proyecto final</a:t>
            </a:r>
            <a:endParaRPr lang="en-US" sz="3900" kern="1200" dirty="0">
              <a:solidFill>
                <a:schemeClr val="tx1"/>
              </a:solidFill>
            </a:endParaRPr>
          </a:p>
        </p:txBody>
      </p:sp>
    </p:spTree>
    <p:extLst>
      <p:ext uri="{BB962C8B-B14F-4D97-AF65-F5344CB8AC3E}">
        <p14:creationId xmlns:p14="http://schemas.microsoft.com/office/powerpoint/2010/main" val="283577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louds in a blue cloudy sky&#10;&#10;Description automatically generated">
            <a:extLst>
              <a:ext uri="{FF2B5EF4-FFF2-40B4-BE49-F238E27FC236}">
                <a16:creationId xmlns:a16="http://schemas.microsoft.com/office/drawing/2014/main" id="{44253235-D53C-4F68-8D88-0C02200A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731"/>
            <a:ext cx="12334240" cy="8254272"/>
          </a:xfrm>
          <a:prstGeom prst="rect">
            <a:avLst/>
          </a:prstGeom>
        </p:spPr>
      </p:pic>
      <p:sp>
        <p:nvSpPr>
          <p:cNvPr id="3" name="Content Placeholder 2"/>
          <p:cNvSpPr>
            <a:spLocks noGrp="1"/>
          </p:cNvSpPr>
          <p:nvPr>
            <p:ph idx="1"/>
          </p:nvPr>
        </p:nvSpPr>
        <p:spPr>
          <a:xfrm>
            <a:off x="1126958" y="4345272"/>
            <a:ext cx="10515600" cy="4632643"/>
          </a:xfrm>
        </p:spPr>
        <p:txBody>
          <a:bodyPr>
            <a:normAutofit/>
          </a:bodyPr>
          <a:lstStyle/>
          <a:p>
            <a:pPr marL="0" indent="0" algn="ctr">
              <a:buNone/>
            </a:pPr>
            <a:r>
              <a:rPr lang="es-EC" sz="10000" dirty="0">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3785652"/>
          </a:xfrm>
          <a:prstGeom prst="rect">
            <a:avLst/>
          </a:prstGeom>
          <a:noFill/>
        </p:spPr>
        <p:txBody>
          <a:bodyPr wrap="square" rtlCol="0">
            <a:spAutoFit/>
          </a:bodyPr>
          <a:lstStyle/>
          <a:p>
            <a:pPr algn="ctr"/>
            <a:r>
              <a:rPr lang="en-US" sz="6000" dirty="0">
                <a:solidFill>
                  <a:srgbClr val="00853E"/>
                </a:solidFill>
                <a:latin typeface="Berlin Sans FB Demi" panose="020E0802020502020306" pitchFamily="34" charset="0"/>
              </a:rPr>
              <a:t>La Biblia: </a:t>
            </a:r>
            <a:r>
              <a:rPr lang="en-US" sz="6000" dirty="0" err="1">
                <a:solidFill>
                  <a:srgbClr val="00853E"/>
                </a:solidFill>
                <a:latin typeface="Berlin Sans FB Demi" panose="020E0802020502020306" pitchFamily="34" charset="0"/>
              </a:rPr>
              <a:t>En</a:t>
            </a:r>
            <a:r>
              <a:rPr lang="en-US" sz="6000" dirty="0">
                <a:solidFill>
                  <a:srgbClr val="00853E"/>
                </a:solidFill>
                <a:latin typeface="Berlin Sans FB Demi" panose="020E0802020502020306" pitchFamily="34" charset="0"/>
              </a:rPr>
              <a:t> el Principio</a:t>
            </a:r>
          </a:p>
          <a:p>
            <a:pPr algn="ctr"/>
            <a:r>
              <a:rPr lang="en-US" sz="6000" dirty="0" err="1">
                <a:solidFill>
                  <a:srgbClr val="00853E"/>
                </a:solidFill>
                <a:latin typeface="Berlin Sans FB Demi" panose="020E0802020502020306" pitchFamily="34" charset="0"/>
              </a:rPr>
              <a:t>Lección</a:t>
            </a:r>
            <a:r>
              <a:rPr lang="en-US" sz="6000" dirty="0">
                <a:solidFill>
                  <a:srgbClr val="00853E"/>
                </a:solidFill>
                <a:latin typeface="Berlin Sans FB Demi" panose="020E0802020502020306" pitchFamily="34" charset="0"/>
              </a:rPr>
              <a:t> 7 – Dios </a:t>
            </a:r>
            <a:r>
              <a:rPr lang="en-US" sz="6000" dirty="0" err="1">
                <a:solidFill>
                  <a:srgbClr val="00853E"/>
                </a:solidFill>
                <a:latin typeface="Berlin Sans FB Demi" panose="020E0802020502020306" pitchFamily="34" charset="0"/>
              </a:rPr>
              <a:t>Prueba</a:t>
            </a:r>
            <a:r>
              <a:rPr lang="en-US" sz="6000" dirty="0">
                <a:solidFill>
                  <a:srgbClr val="00853E"/>
                </a:solidFill>
                <a:latin typeface="Berlin Sans FB Demi" panose="020E0802020502020306" pitchFamily="34" charset="0"/>
              </a:rPr>
              <a:t> a Abraham</a:t>
            </a:r>
          </a:p>
          <a:p>
            <a:pPr algn="ctr"/>
            <a:r>
              <a:rPr lang="en-US" sz="6000" dirty="0" err="1">
                <a:solidFill>
                  <a:srgbClr val="00853E"/>
                </a:solidFill>
                <a:latin typeface="Berlin Sans FB Demi" panose="020E0802020502020306" pitchFamily="34" charset="0"/>
              </a:rPr>
              <a:t>Génesis</a:t>
            </a:r>
            <a:r>
              <a:rPr lang="en-US" sz="6000" dirty="0">
                <a:solidFill>
                  <a:srgbClr val="00853E"/>
                </a:solidFill>
                <a:latin typeface="Berlin Sans FB Demi" panose="020E0802020502020306" pitchFamily="34" charset="0"/>
              </a:rPr>
              <a:t> 22:1-19</a:t>
            </a:r>
            <a:endParaRPr lang="en-US" sz="5000" dirty="0">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t>Oremos</a:t>
            </a:r>
            <a:endParaRPr lang="en-US" dirty="0"/>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0000" lnSpcReduction="20000"/>
          </a:bodyPr>
          <a:lstStyle/>
          <a:p>
            <a:pPr marL="0" indent="0">
              <a:buNone/>
            </a:pPr>
            <a:r>
              <a:rPr lang="es-ES" dirty="0"/>
              <a:t>Querido Señor, cuando escucho cómo Abraham te amaba más que a su propio hijo, sé que me ha faltado mucha fe y amor. ¡Cuántas veces durante la vida he amado a alguien o algo más que a ti! Perdóname, Señor, por causa de tu Hijo Jesús. Enséñame por medio de tu Palabra cómo puedo crecer en el amor para ti y ayúdame a practicar ese amor para ti. Gracias, Señor, por tu amor para mí. Amén.</a:t>
            </a:r>
            <a:endParaRPr lang="en-US" dirty="0"/>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latin typeface="Berlin Sans FB" panose="020E0602020502020306" pitchFamily="34" charset="0"/>
              </a:rPr>
              <a:t>Mostremos Respeto…</a:t>
            </a:r>
            <a:endParaRPr lang="en-US" sz="8000"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latin typeface="Berlin Sans FB" panose="020E0602020502020306" pitchFamily="34" charset="0"/>
              </a:rPr>
              <a:t> Llegando preparados</a:t>
            </a:r>
          </a:p>
          <a:p>
            <a:r>
              <a:rPr lang="es-ES" sz="5000" dirty="0">
                <a:latin typeface="Berlin Sans FB" panose="020E0602020502020306" pitchFamily="34" charset="0"/>
              </a:rPr>
              <a:t> Siendo puntuales</a:t>
            </a:r>
          </a:p>
          <a:p>
            <a:r>
              <a:rPr lang="es-ES" sz="5000" dirty="0">
                <a:latin typeface="Berlin Sans FB" panose="020E0602020502020306" pitchFamily="34" charset="0"/>
              </a:rPr>
              <a:t> A los profesores que nos sirven </a:t>
            </a:r>
          </a:p>
          <a:p>
            <a:r>
              <a:rPr lang="es-ES" sz="5000" dirty="0">
                <a:latin typeface="Berlin Sans FB" panose="020E0602020502020306" pitchFamily="34" charset="0"/>
              </a:rPr>
              <a:t> A los compañeros en clase</a:t>
            </a:r>
          </a:p>
          <a:p>
            <a:r>
              <a:rPr lang="es-ES" sz="5000" dirty="0">
                <a:latin typeface="Berlin Sans FB" panose="020E0602020502020306" pitchFamily="34" charset="0"/>
              </a:rPr>
              <a:t> En el grupo de WhatsApp</a:t>
            </a:r>
            <a:endParaRPr lang="en-US" sz="5000" dirty="0">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laying football on a field&#10;&#10;Description automatically generated">
            <a:extLst>
              <a:ext uri="{FF2B5EF4-FFF2-40B4-BE49-F238E27FC236}">
                <a16:creationId xmlns:a16="http://schemas.microsoft.com/office/drawing/2014/main" id="{5ACE058F-9978-48F1-B69B-573FC377887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156" b="13293"/>
          <a:stretch/>
        </p:blipFill>
        <p:spPr>
          <a:xfrm>
            <a:off x="20" y="1"/>
            <a:ext cx="12191980" cy="6857999"/>
          </a:xfrm>
          <a:prstGeom prst="rect">
            <a:avLst/>
          </a:prstGeom>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7200" kern="1200" dirty="0" err="1">
                <a:solidFill>
                  <a:srgbClr val="FFFFFF"/>
                </a:solidFill>
                <a:latin typeface="Berlin Sans FB" panose="020E0602020502020306" pitchFamily="34" charset="0"/>
              </a:rPr>
              <a:t>Calentamiento</a:t>
            </a:r>
            <a:br>
              <a:rPr lang="en-US" sz="7200" kern="1200" dirty="0">
                <a:solidFill>
                  <a:srgbClr val="FFFFFF"/>
                </a:solidFill>
                <a:latin typeface="Berlin Sans FB" panose="020E0602020502020306" pitchFamily="34" charset="0"/>
              </a:rPr>
            </a:br>
            <a:r>
              <a:rPr lang="en-US" sz="7200" kern="1200" dirty="0">
                <a:solidFill>
                  <a:srgbClr val="FFFFFF"/>
                </a:solidFill>
                <a:latin typeface="Berlin Sans FB" panose="020E0602020502020306" pitchFamily="34" charset="0"/>
              </a:rPr>
              <a:t>(10 </a:t>
            </a:r>
            <a:r>
              <a:rPr lang="en-US" sz="7200" kern="1200" dirty="0" err="1">
                <a:solidFill>
                  <a:srgbClr val="FFFFFF"/>
                </a:solidFill>
                <a:latin typeface="Berlin Sans FB" panose="020E0602020502020306" pitchFamily="34" charset="0"/>
              </a:rPr>
              <a:t>minutos</a:t>
            </a:r>
            <a:r>
              <a:rPr lang="en-US" sz="7200" kern="1200" dirty="0">
                <a:solidFill>
                  <a:srgbClr val="FFFFFF"/>
                </a:solidFill>
                <a:latin typeface="Berlin Sans FB" panose="020E0602020502020306" pitchFamily="34" charset="0"/>
              </a:rPr>
              <a:t>)</a:t>
            </a:r>
          </a:p>
        </p:txBody>
      </p:sp>
    </p:spTree>
    <p:extLst>
      <p:ext uri="{BB962C8B-B14F-4D97-AF65-F5344CB8AC3E}">
        <p14:creationId xmlns:p14="http://schemas.microsoft.com/office/powerpoint/2010/main" val="76311984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8563-6176-4605-9FEA-3046CE3C1A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6CD3911-D043-4218-A8F0-2D9B199D6D95}"/>
              </a:ext>
            </a:extLst>
          </p:cNvPr>
          <p:cNvSpPr>
            <a:spLocks noGrp="1"/>
          </p:cNvSpPr>
          <p:nvPr>
            <p:ph idx="1"/>
          </p:nvPr>
        </p:nvSpPr>
        <p:spPr/>
        <p:txBody>
          <a:bodyPr>
            <a:normAutofit/>
          </a:bodyPr>
          <a:lstStyle/>
          <a:p>
            <a:r>
              <a:rPr lang="es-ES" dirty="0"/>
              <a:t>Hagan un título de tres palabras o menos de lo sucedido en cada uno los capítulos 13-21 de Génesis. Los títulos de los capítulos en tu Biblia te pueden ayudar:</a:t>
            </a:r>
            <a:endParaRPr lang="en-US" dirty="0"/>
          </a:p>
          <a:p>
            <a:endParaRPr lang="en-US" dirty="0"/>
          </a:p>
        </p:txBody>
      </p:sp>
    </p:spTree>
    <p:extLst>
      <p:ext uri="{BB962C8B-B14F-4D97-AF65-F5344CB8AC3E}">
        <p14:creationId xmlns:p14="http://schemas.microsoft.com/office/powerpoint/2010/main" val="40438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person, clothing, woman, man&#10;&#10;Description automatically generated">
            <a:extLst>
              <a:ext uri="{FF2B5EF4-FFF2-40B4-BE49-F238E27FC236}">
                <a16:creationId xmlns:a16="http://schemas.microsoft.com/office/drawing/2014/main" id="{DCD9C786-FBC2-4664-B2FD-39320D1533D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3507" b="14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4800" kern="1200" dirty="0" err="1">
                <a:solidFill>
                  <a:schemeClr val="tx1">
                    <a:lumMod val="85000"/>
                    <a:lumOff val="15000"/>
                  </a:schemeClr>
                </a:solidFill>
                <a:latin typeface="Berlin Sans FB" panose="020E0602020502020306" pitchFamily="34" charset="0"/>
              </a:rPr>
              <a:t>Considerar</a:t>
            </a:r>
            <a:r>
              <a:rPr lang="en-US" sz="4800" kern="1200" dirty="0">
                <a:solidFill>
                  <a:schemeClr val="tx1">
                    <a:lumMod val="85000"/>
                    <a:lumOff val="15000"/>
                  </a:schemeClr>
                </a:solidFill>
                <a:latin typeface="Berlin Sans FB" panose="020E0602020502020306" pitchFamily="34" charset="0"/>
              </a:rPr>
              <a:t>- </a:t>
            </a:r>
            <a:r>
              <a:rPr lang="en-US" sz="4800" kern="1200" dirty="0" err="1">
                <a:solidFill>
                  <a:schemeClr val="tx1">
                    <a:lumMod val="85000"/>
                    <a:lumOff val="15000"/>
                  </a:schemeClr>
                </a:solidFill>
                <a:latin typeface="Berlin Sans FB" panose="020E0602020502020306" pitchFamily="34" charset="0"/>
              </a:rPr>
              <a:t>Génesis</a:t>
            </a:r>
            <a:r>
              <a:rPr lang="en-US" sz="4800" kern="1200" dirty="0">
                <a:solidFill>
                  <a:schemeClr val="tx1">
                    <a:lumMod val="85000"/>
                    <a:lumOff val="15000"/>
                  </a:schemeClr>
                </a:solidFill>
                <a:latin typeface="Berlin Sans FB" panose="020E0602020502020306" pitchFamily="34" charset="0"/>
              </a:rPr>
              <a:t> 22:1-19</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0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09F2D18D-3CC9-4B08-93F2-383AAAF3AC8C}"/>
</file>

<file path=customXml/itemProps2.xml><?xml version="1.0" encoding="utf-8"?>
<ds:datastoreItem xmlns:ds="http://schemas.openxmlformats.org/officeDocument/2006/customXml" ds:itemID="{11D3509E-462B-4D69-B133-C49A3F1E5266}"/>
</file>

<file path=customXml/itemProps3.xml><?xml version="1.0" encoding="utf-8"?>
<ds:datastoreItem xmlns:ds="http://schemas.openxmlformats.org/officeDocument/2006/customXml" ds:itemID="{53346B70-EACC-4093-9F54-F0781BA89A24}"/>
</file>

<file path=docProps/app.xml><?xml version="1.0" encoding="utf-8"?>
<Properties xmlns="http://schemas.openxmlformats.org/officeDocument/2006/extended-properties" xmlns:vt="http://schemas.openxmlformats.org/officeDocument/2006/docPropsVTypes">
  <TotalTime>54</TotalTime>
  <Words>1148</Words>
  <Application>Microsoft Office PowerPoint</Application>
  <PresentationFormat>Widescreen</PresentationFormat>
  <Paragraphs>140</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Berlin Sans FB</vt:lpstr>
      <vt:lpstr>Berlin Sans FB Demi</vt:lpstr>
      <vt:lpstr>Calibri</vt:lpstr>
      <vt:lpstr>Museo Sans 500</vt:lpstr>
      <vt:lpstr>Office Theme</vt:lpstr>
      <vt:lpstr>PowerPoint Presentation</vt:lpstr>
      <vt:lpstr>PowerPoint Presentation</vt:lpstr>
      <vt:lpstr>PowerPoint Presentation</vt:lpstr>
      <vt:lpstr>PowerPoint Presentation</vt:lpstr>
      <vt:lpstr>Oremos</vt:lpstr>
      <vt:lpstr>Mostremos Respeto…</vt:lpstr>
      <vt:lpstr>Calentamiento (10 minutos)</vt:lpstr>
      <vt:lpstr>PowerPoint Presentation</vt:lpstr>
      <vt:lpstr>Considerar- Génesis 22:1-19</vt:lpstr>
      <vt:lpstr>CONSOLIDAR - Génesis 22:1-19</vt:lpstr>
      <vt:lpstr>CONSOLIDAR - Génesis 22:1-19</vt:lpstr>
      <vt:lpstr>CONSIDERAR-Texto Bíblico</vt:lpstr>
      <vt:lpstr>CONSIDERAR-Texto Bíblico</vt:lpstr>
      <vt:lpstr>CONSIDERAR-Texto Bíblico</vt:lpstr>
      <vt:lpstr>CONSIDERAR-Texto Bíblico</vt:lpstr>
      <vt:lpstr>CONSIDERAR-Texto Bíblico</vt:lpstr>
      <vt:lpstr>CONSOLIDAR Génesis 22:1-19</vt:lpstr>
      <vt:lpstr>CONSOLIDAR Génesis 22:1-19</vt:lpstr>
      <vt:lpstr>CONSOLIDAR - Génesis 22:1-19</vt:lpstr>
      <vt:lpstr>CONSOLIDAR – Texto Bíblico</vt:lpstr>
      <vt:lpstr>CONSOLIDAR – Texto Bíblico</vt:lpstr>
      <vt:lpstr>CONSOLIDAR – Texto Bíblico</vt:lpstr>
      <vt:lpstr>Temas Importantes (20 minutos)</vt:lpstr>
      <vt:lpstr>PowerPoint Presentation</vt:lpstr>
      <vt:lpstr>¿Qué dice el resto de la Escritura al respecto?</vt:lpstr>
      <vt:lpstr>¿Qué dice el resto de la Escritura al respecto?</vt:lpstr>
      <vt:lpstr>¿Qué dice el resto de la Escritura al respecto?</vt:lpstr>
      <vt:lpstr>La Escritura interpreta a </vt:lpstr>
      <vt:lpstr>2 Pedro 1:20-21</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1</cp:revision>
  <dcterms:created xsi:type="dcterms:W3CDTF">2019-10-28T20:02:11Z</dcterms:created>
  <dcterms:modified xsi:type="dcterms:W3CDTF">2019-11-02T13:36:10Z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