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8" r:id="rId6"/>
    <p:sldId id="257" r:id="rId7"/>
    <p:sldId id="261" r:id="rId8"/>
    <p:sldId id="259" r:id="rId9"/>
    <p:sldId id="293" r:id="rId10"/>
    <p:sldId id="294" r:id="rId11"/>
    <p:sldId id="338" r:id="rId12"/>
    <p:sldId id="297" r:id="rId13"/>
    <p:sldId id="304" r:id="rId14"/>
    <p:sldId id="305" r:id="rId15"/>
    <p:sldId id="306" r:id="rId16"/>
    <p:sldId id="307" r:id="rId17"/>
    <p:sldId id="309" r:id="rId18"/>
    <p:sldId id="310" r:id="rId19"/>
    <p:sldId id="334" r:id="rId20"/>
    <p:sldId id="312" r:id="rId21"/>
    <p:sldId id="314" r:id="rId22"/>
    <p:sldId id="315" r:id="rId23"/>
    <p:sldId id="316" r:id="rId24"/>
    <p:sldId id="317" r:id="rId25"/>
    <p:sldId id="336" r:id="rId26"/>
    <p:sldId id="339" r:id="rId27"/>
    <p:sldId id="340" r:id="rId28"/>
    <p:sldId id="342" r:id="rId29"/>
    <p:sldId id="344" r:id="rId30"/>
    <p:sldId id="343" r:id="rId31"/>
    <p:sldId id="347" r:id="rId32"/>
    <p:sldId id="274" r:id="rId33"/>
    <p:sldId id="273" r:id="rId34"/>
    <p:sldId id="272" r:id="rId35"/>
    <p:sldId id="33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C5744D-7BBE-4415-BEE8-092D3FED6FB0}" v="93" dt="2020-02-24T23:31:56.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74"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65C94AD7-63B2-419C-ABE1-F47BE37C1726}"/>
    <pc:docChg chg="undo custSel mod addSld delSld modSld">
      <pc:chgData name="Joel Sutton" userId="1e63f7443f7518ef" providerId="LiveId" clId="{65C94AD7-63B2-419C-ABE1-F47BE37C1726}" dt="2020-02-24T23:32:20.932" v="2302" actId="403"/>
      <pc:docMkLst>
        <pc:docMk/>
      </pc:docMkLst>
      <pc:sldChg chg="modSp">
        <pc:chgData name="Joel Sutton" userId="1e63f7443f7518ef" providerId="LiveId" clId="{65C94AD7-63B2-419C-ABE1-F47BE37C1726}" dt="2020-02-23T22:22:34.010" v="69" actId="27636"/>
        <pc:sldMkLst>
          <pc:docMk/>
          <pc:sldMk cId="2551527977" sldId="259"/>
        </pc:sldMkLst>
        <pc:spChg chg="mod">
          <ac:chgData name="Joel Sutton" userId="1e63f7443f7518ef" providerId="LiveId" clId="{65C94AD7-63B2-419C-ABE1-F47BE37C1726}" dt="2020-02-23T22:22:34.010" v="69" actId="27636"/>
          <ac:spMkLst>
            <pc:docMk/>
            <pc:sldMk cId="2551527977" sldId="259"/>
            <ac:spMk id="3" creationId="{51944AE4-0ABD-4DC4-82A1-E82221553150}"/>
          </ac:spMkLst>
        </pc:spChg>
      </pc:sldChg>
      <pc:sldChg chg="modSp">
        <pc:chgData name="Joel Sutton" userId="1e63f7443f7518ef" providerId="LiveId" clId="{65C94AD7-63B2-419C-ABE1-F47BE37C1726}" dt="2020-02-23T23:22:40.257" v="158" actId="313"/>
        <pc:sldMkLst>
          <pc:docMk/>
          <pc:sldMk cId="3918674283" sldId="261"/>
        </pc:sldMkLst>
        <pc:spChg chg="mod">
          <ac:chgData name="Joel Sutton" userId="1e63f7443f7518ef" providerId="LiveId" clId="{65C94AD7-63B2-419C-ABE1-F47BE37C1726}" dt="2020-02-23T23:22:40.257" v="158" actId="313"/>
          <ac:spMkLst>
            <pc:docMk/>
            <pc:sldMk cId="3918674283" sldId="261"/>
            <ac:spMk id="2" creationId="{554712DA-7DEA-4696-A894-D53C5496E6A6}"/>
          </ac:spMkLst>
        </pc:spChg>
      </pc:sldChg>
      <pc:sldChg chg="modSp">
        <pc:chgData name="Joel Sutton" userId="1e63f7443f7518ef" providerId="LiveId" clId="{65C94AD7-63B2-419C-ABE1-F47BE37C1726}" dt="2020-02-24T23:32:20.932" v="2302" actId="403"/>
        <pc:sldMkLst>
          <pc:docMk/>
          <pc:sldMk cId="2835775862" sldId="274"/>
        </pc:sldMkLst>
        <pc:spChg chg="mod">
          <ac:chgData name="Joel Sutton" userId="1e63f7443f7518ef" providerId="LiveId" clId="{65C94AD7-63B2-419C-ABE1-F47BE37C1726}" dt="2020-02-24T23:32:20.932" v="2302" actId="403"/>
          <ac:spMkLst>
            <pc:docMk/>
            <pc:sldMk cId="2835775862" sldId="274"/>
            <ac:spMk id="34" creationId="{31D4893B-0321-4D4F-A897-F48B52F99498}"/>
          </ac:spMkLst>
        </pc:spChg>
      </pc:sldChg>
      <pc:sldChg chg="modSp">
        <pc:chgData name="Joel Sutton" userId="1e63f7443f7518ef" providerId="LiveId" clId="{65C94AD7-63B2-419C-ABE1-F47BE37C1726}" dt="2020-02-23T22:33:03.432" v="77" actId="207"/>
        <pc:sldMkLst>
          <pc:docMk/>
          <pc:sldMk cId="763119841" sldId="294"/>
        </pc:sldMkLst>
        <pc:spChg chg="mod">
          <ac:chgData name="Joel Sutton" userId="1e63f7443f7518ef" providerId="LiveId" clId="{65C94AD7-63B2-419C-ABE1-F47BE37C1726}" dt="2020-02-23T22:33:03.432" v="77" actId="207"/>
          <ac:spMkLst>
            <pc:docMk/>
            <pc:sldMk cId="763119841" sldId="294"/>
            <ac:spMk id="2" creationId="{00000000-0000-0000-0000-000000000000}"/>
          </ac:spMkLst>
        </pc:spChg>
      </pc:sldChg>
      <pc:sldChg chg="modSp modNotesTx">
        <pc:chgData name="Joel Sutton" userId="1e63f7443f7518ef" providerId="LiveId" clId="{65C94AD7-63B2-419C-ABE1-F47BE37C1726}" dt="2020-02-23T23:22:42.148" v="160" actId="313"/>
        <pc:sldMkLst>
          <pc:docMk/>
          <pc:sldMk cId="2948558535" sldId="297"/>
        </pc:sldMkLst>
        <pc:spChg chg="mod">
          <ac:chgData name="Joel Sutton" userId="1e63f7443f7518ef" providerId="LiveId" clId="{65C94AD7-63B2-419C-ABE1-F47BE37C1726}" dt="2020-02-23T23:22:42.148" v="160" actId="313"/>
          <ac:spMkLst>
            <pc:docMk/>
            <pc:sldMk cId="2948558535" sldId="297"/>
            <ac:spMk id="2" creationId="{DD2C039B-514A-4429-B1B9-60DE58D631D4}"/>
          </ac:spMkLst>
        </pc:spChg>
      </pc:sldChg>
      <pc:sldChg chg="modSp modNotesTx">
        <pc:chgData name="Joel Sutton" userId="1e63f7443f7518ef" providerId="LiveId" clId="{65C94AD7-63B2-419C-ABE1-F47BE37C1726}" dt="2020-02-23T23:22:42.983" v="161" actId="313"/>
        <pc:sldMkLst>
          <pc:docMk/>
          <pc:sldMk cId="2030979678" sldId="304"/>
        </pc:sldMkLst>
        <pc:spChg chg="mod">
          <ac:chgData name="Joel Sutton" userId="1e63f7443f7518ef" providerId="LiveId" clId="{65C94AD7-63B2-419C-ABE1-F47BE37C1726}" dt="2020-02-23T23:22:42.983" v="161" actId="313"/>
          <ac:spMkLst>
            <pc:docMk/>
            <pc:sldMk cId="2030979678" sldId="304"/>
            <ac:spMk id="2" creationId="{DD2C039B-514A-4429-B1B9-60DE58D631D4}"/>
          </ac:spMkLst>
        </pc:spChg>
      </pc:sldChg>
      <pc:sldChg chg="modSp">
        <pc:chgData name="Joel Sutton" userId="1e63f7443f7518ef" providerId="LiveId" clId="{65C94AD7-63B2-419C-ABE1-F47BE37C1726}" dt="2020-02-23T23:22:43.701" v="162" actId="313"/>
        <pc:sldMkLst>
          <pc:docMk/>
          <pc:sldMk cId="1856080659" sldId="305"/>
        </pc:sldMkLst>
        <pc:spChg chg="mod">
          <ac:chgData name="Joel Sutton" userId="1e63f7443f7518ef" providerId="LiveId" clId="{65C94AD7-63B2-419C-ABE1-F47BE37C1726}" dt="2020-02-23T23:22:43.701" v="162" actId="313"/>
          <ac:spMkLst>
            <pc:docMk/>
            <pc:sldMk cId="1856080659" sldId="305"/>
            <ac:spMk id="2" creationId="{DD2C039B-514A-4429-B1B9-60DE58D631D4}"/>
          </ac:spMkLst>
        </pc:spChg>
      </pc:sldChg>
      <pc:sldChg chg="modSp modNotesTx">
        <pc:chgData name="Joel Sutton" userId="1e63f7443f7518ef" providerId="LiveId" clId="{65C94AD7-63B2-419C-ABE1-F47BE37C1726}" dt="2020-02-23T23:22:36.467" v="154" actId="313"/>
        <pc:sldMkLst>
          <pc:docMk/>
          <pc:sldMk cId="1114506064" sldId="306"/>
        </pc:sldMkLst>
        <pc:spChg chg="mod">
          <ac:chgData name="Joel Sutton" userId="1e63f7443f7518ef" providerId="LiveId" clId="{65C94AD7-63B2-419C-ABE1-F47BE37C1726}" dt="2020-02-23T23:22:36.467" v="154" actId="313"/>
          <ac:spMkLst>
            <pc:docMk/>
            <pc:sldMk cId="1114506064" sldId="306"/>
            <ac:spMk id="2" creationId="{DD2C039B-514A-4429-B1B9-60DE58D631D4}"/>
          </ac:spMkLst>
        </pc:spChg>
      </pc:sldChg>
      <pc:sldChg chg="modSp">
        <pc:chgData name="Joel Sutton" userId="1e63f7443f7518ef" providerId="LiveId" clId="{65C94AD7-63B2-419C-ABE1-F47BE37C1726}" dt="2020-02-23T23:22:37.762" v="155" actId="313"/>
        <pc:sldMkLst>
          <pc:docMk/>
          <pc:sldMk cId="3486173832" sldId="307"/>
        </pc:sldMkLst>
        <pc:spChg chg="mod">
          <ac:chgData name="Joel Sutton" userId="1e63f7443f7518ef" providerId="LiveId" clId="{65C94AD7-63B2-419C-ABE1-F47BE37C1726}" dt="2020-02-23T23:22:37.762" v="155" actId="313"/>
          <ac:spMkLst>
            <pc:docMk/>
            <pc:sldMk cId="3486173832" sldId="307"/>
            <ac:spMk id="2" creationId="{DD2C039B-514A-4429-B1B9-60DE58D631D4}"/>
          </ac:spMkLst>
        </pc:spChg>
      </pc:sldChg>
      <pc:sldChg chg="modSp">
        <pc:chgData name="Joel Sutton" userId="1e63f7443f7518ef" providerId="LiveId" clId="{65C94AD7-63B2-419C-ABE1-F47BE37C1726}" dt="2020-02-23T23:22:38.320" v="156" actId="313"/>
        <pc:sldMkLst>
          <pc:docMk/>
          <pc:sldMk cId="1102025690" sldId="309"/>
        </pc:sldMkLst>
        <pc:spChg chg="mod">
          <ac:chgData name="Joel Sutton" userId="1e63f7443f7518ef" providerId="LiveId" clId="{65C94AD7-63B2-419C-ABE1-F47BE37C1726}" dt="2020-02-23T23:22:38.320" v="156" actId="313"/>
          <ac:spMkLst>
            <pc:docMk/>
            <pc:sldMk cId="1102025690" sldId="309"/>
            <ac:spMk id="2" creationId="{DD2C039B-514A-4429-B1B9-60DE58D631D4}"/>
          </ac:spMkLst>
        </pc:spChg>
      </pc:sldChg>
      <pc:sldChg chg="modSp modNotesTx">
        <pc:chgData name="Joel Sutton" userId="1e63f7443f7518ef" providerId="LiveId" clId="{65C94AD7-63B2-419C-ABE1-F47BE37C1726}" dt="2020-02-23T23:22:38.803" v="157" actId="313"/>
        <pc:sldMkLst>
          <pc:docMk/>
          <pc:sldMk cId="1694522431" sldId="310"/>
        </pc:sldMkLst>
        <pc:spChg chg="mod">
          <ac:chgData name="Joel Sutton" userId="1e63f7443f7518ef" providerId="LiveId" clId="{65C94AD7-63B2-419C-ABE1-F47BE37C1726}" dt="2020-02-23T23:22:38.803" v="157" actId="313"/>
          <ac:spMkLst>
            <pc:docMk/>
            <pc:sldMk cId="1694522431" sldId="310"/>
            <ac:spMk id="2" creationId="{DD2C039B-514A-4429-B1B9-60DE58D631D4}"/>
          </ac:spMkLst>
        </pc:spChg>
      </pc:sldChg>
      <pc:sldChg chg="modSp">
        <pc:chgData name="Joel Sutton" userId="1e63f7443f7518ef" providerId="LiveId" clId="{65C94AD7-63B2-419C-ABE1-F47BE37C1726}" dt="2020-02-23T23:24:11.158" v="200" actId="20577"/>
        <pc:sldMkLst>
          <pc:docMk/>
          <pc:sldMk cId="4167541181" sldId="312"/>
        </pc:sldMkLst>
        <pc:spChg chg="mod">
          <ac:chgData name="Joel Sutton" userId="1e63f7443f7518ef" providerId="LiveId" clId="{65C94AD7-63B2-419C-ABE1-F47BE37C1726}" dt="2020-02-23T23:24:11.158" v="200" actId="20577"/>
          <ac:spMkLst>
            <pc:docMk/>
            <pc:sldMk cId="4167541181" sldId="312"/>
            <ac:spMk id="2" creationId="{DD2C039B-514A-4429-B1B9-60DE58D631D4}"/>
          </ac:spMkLst>
        </pc:spChg>
      </pc:sldChg>
      <pc:sldChg chg="modSp">
        <pc:chgData name="Joel Sutton" userId="1e63f7443f7518ef" providerId="LiveId" clId="{65C94AD7-63B2-419C-ABE1-F47BE37C1726}" dt="2020-02-23T23:24:35.507" v="229" actId="20577"/>
        <pc:sldMkLst>
          <pc:docMk/>
          <pc:sldMk cId="3290883968" sldId="314"/>
        </pc:sldMkLst>
        <pc:spChg chg="mod">
          <ac:chgData name="Joel Sutton" userId="1e63f7443f7518ef" providerId="LiveId" clId="{65C94AD7-63B2-419C-ABE1-F47BE37C1726}" dt="2020-02-23T23:24:35.507" v="229" actId="20577"/>
          <ac:spMkLst>
            <pc:docMk/>
            <pc:sldMk cId="3290883968" sldId="314"/>
            <ac:spMk id="2" creationId="{DD2C039B-514A-4429-B1B9-60DE58D631D4}"/>
          </ac:spMkLst>
        </pc:spChg>
      </pc:sldChg>
      <pc:sldChg chg="modSp">
        <pc:chgData name="Joel Sutton" userId="1e63f7443f7518ef" providerId="LiveId" clId="{65C94AD7-63B2-419C-ABE1-F47BE37C1726}" dt="2020-02-23T23:24:40.962" v="230"/>
        <pc:sldMkLst>
          <pc:docMk/>
          <pc:sldMk cId="3863304401" sldId="315"/>
        </pc:sldMkLst>
        <pc:spChg chg="mod">
          <ac:chgData name="Joel Sutton" userId="1e63f7443f7518ef" providerId="LiveId" clId="{65C94AD7-63B2-419C-ABE1-F47BE37C1726}" dt="2020-02-23T23:24:40.962" v="230"/>
          <ac:spMkLst>
            <pc:docMk/>
            <pc:sldMk cId="3863304401" sldId="315"/>
            <ac:spMk id="2" creationId="{DD2C039B-514A-4429-B1B9-60DE58D631D4}"/>
          </ac:spMkLst>
        </pc:spChg>
      </pc:sldChg>
      <pc:sldChg chg="modSp">
        <pc:chgData name="Joel Sutton" userId="1e63f7443f7518ef" providerId="LiveId" clId="{65C94AD7-63B2-419C-ABE1-F47BE37C1726}" dt="2020-02-23T23:24:43.798" v="231"/>
        <pc:sldMkLst>
          <pc:docMk/>
          <pc:sldMk cId="1247384020" sldId="316"/>
        </pc:sldMkLst>
        <pc:spChg chg="mod">
          <ac:chgData name="Joel Sutton" userId="1e63f7443f7518ef" providerId="LiveId" clId="{65C94AD7-63B2-419C-ABE1-F47BE37C1726}" dt="2020-02-23T23:24:43.798" v="231"/>
          <ac:spMkLst>
            <pc:docMk/>
            <pc:sldMk cId="1247384020" sldId="316"/>
            <ac:spMk id="2" creationId="{DD2C039B-514A-4429-B1B9-60DE58D631D4}"/>
          </ac:spMkLst>
        </pc:spChg>
      </pc:sldChg>
      <pc:sldChg chg="modSp">
        <pc:chgData name="Joel Sutton" userId="1e63f7443f7518ef" providerId="LiveId" clId="{65C94AD7-63B2-419C-ABE1-F47BE37C1726}" dt="2020-02-23T23:24:46.998" v="232"/>
        <pc:sldMkLst>
          <pc:docMk/>
          <pc:sldMk cId="2631313702" sldId="317"/>
        </pc:sldMkLst>
        <pc:spChg chg="mod">
          <ac:chgData name="Joel Sutton" userId="1e63f7443f7518ef" providerId="LiveId" clId="{65C94AD7-63B2-419C-ABE1-F47BE37C1726}" dt="2020-02-23T23:24:46.998" v="232"/>
          <ac:spMkLst>
            <pc:docMk/>
            <pc:sldMk cId="2631313702" sldId="317"/>
            <ac:spMk id="2" creationId="{DD2C039B-514A-4429-B1B9-60DE58D631D4}"/>
          </ac:spMkLst>
        </pc:spChg>
      </pc:sldChg>
      <pc:sldChg chg="addSp modSp">
        <pc:chgData name="Joel Sutton" userId="1e63f7443f7518ef" providerId="LiveId" clId="{65C94AD7-63B2-419C-ABE1-F47BE37C1726}" dt="2020-02-23T23:27:09.285" v="240" actId="1076"/>
        <pc:sldMkLst>
          <pc:docMk/>
          <pc:sldMk cId="1055671495" sldId="334"/>
        </pc:sldMkLst>
        <pc:spChg chg="mod ord">
          <ac:chgData name="Joel Sutton" userId="1e63f7443f7518ef" providerId="LiveId" clId="{65C94AD7-63B2-419C-ABE1-F47BE37C1726}" dt="2020-02-23T23:27:09.285" v="240" actId="1076"/>
          <ac:spMkLst>
            <pc:docMk/>
            <pc:sldMk cId="1055671495" sldId="334"/>
            <ac:spMk id="2" creationId="{10097198-6C69-4892-A099-D8F8A898D22C}"/>
          </ac:spMkLst>
        </pc:spChg>
        <pc:picChg chg="add mod">
          <ac:chgData name="Joel Sutton" userId="1e63f7443f7518ef" providerId="LiveId" clId="{65C94AD7-63B2-419C-ABE1-F47BE37C1726}" dt="2020-02-23T23:26:55.434" v="236" actId="14100"/>
          <ac:picMkLst>
            <pc:docMk/>
            <pc:sldMk cId="1055671495" sldId="334"/>
            <ac:picMk id="3" creationId="{6B1A2949-9E08-4E4B-8D74-3375EABE1866}"/>
          </ac:picMkLst>
        </pc:picChg>
      </pc:sldChg>
      <pc:sldChg chg="modSp">
        <pc:chgData name="Joel Sutton" userId="1e63f7443f7518ef" providerId="LiveId" clId="{65C94AD7-63B2-419C-ABE1-F47BE37C1726}" dt="2020-02-24T01:15:04.407" v="285" actId="20577"/>
        <pc:sldMkLst>
          <pc:docMk/>
          <pc:sldMk cId="3694339982" sldId="336"/>
        </pc:sldMkLst>
        <pc:spChg chg="mod">
          <ac:chgData name="Joel Sutton" userId="1e63f7443f7518ef" providerId="LiveId" clId="{65C94AD7-63B2-419C-ABE1-F47BE37C1726}" dt="2020-02-24T01:15:04.407" v="285" actId="20577"/>
          <ac:spMkLst>
            <pc:docMk/>
            <pc:sldMk cId="3694339982" sldId="336"/>
            <ac:spMk id="2" creationId="{00000000-0000-0000-0000-000000000000}"/>
          </ac:spMkLst>
        </pc:spChg>
      </pc:sldChg>
      <pc:sldChg chg="addSp modSp mod setBg">
        <pc:chgData name="Joel Sutton" userId="1e63f7443f7518ef" providerId="LiveId" clId="{65C94AD7-63B2-419C-ABE1-F47BE37C1726}" dt="2020-02-23T23:22:41.340" v="159" actId="313"/>
        <pc:sldMkLst>
          <pc:docMk/>
          <pc:sldMk cId="1884408848" sldId="338"/>
        </pc:sldMkLst>
        <pc:spChg chg="mod ord">
          <ac:chgData name="Joel Sutton" userId="1e63f7443f7518ef" providerId="LiveId" clId="{65C94AD7-63B2-419C-ABE1-F47BE37C1726}" dt="2020-02-23T23:22:41.340" v="159" actId="313"/>
          <ac:spMkLst>
            <pc:docMk/>
            <pc:sldMk cId="1884408848" sldId="338"/>
            <ac:spMk id="2" creationId="{10097198-6C69-4892-A099-D8F8A898D22C}"/>
          </ac:spMkLst>
        </pc:spChg>
        <pc:spChg chg="add">
          <ac:chgData name="Joel Sutton" userId="1e63f7443f7518ef" providerId="LiveId" clId="{65C94AD7-63B2-419C-ABE1-F47BE37C1726}" dt="2020-02-23T22:43:55.918" v="81" actId="26606"/>
          <ac:spMkLst>
            <pc:docMk/>
            <pc:sldMk cId="1884408848" sldId="338"/>
            <ac:spMk id="8" creationId="{87CC2527-562A-4F69-B487-4371E5B243E7}"/>
          </ac:spMkLst>
        </pc:spChg>
        <pc:picChg chg="add mod">
          <ac:chgData name="Joel Sutton" userId="1e63f7443f7518ef" providerId="LiveId" clId="{65C94AD7-63B2-419C-ABE1-F47BE37C1726}" dt="2020-02-23T22:43:55.918" v="81" actId="26606"/>
          <ac:picMkLst>
            <pc:docMk/>
            <pc:sldMk cId="1884408848" sldId="338"/>
            <ac:picMk id="3" creationId="{E01A27FE-8AC3-4DB3-A3C7-C88C7B9FD649}"/>
          </ac:picMkLst>
        </pc:picChg>
        <pc:cxnChg chg="add">
          <ac:chgData name="Joel Sutton" userId="1e63f7443f7518ef" providerId="LiveId" clId="{65C94AD7-63B2-419C-ABE1-F47BE37C1726}" dt="2020-02-23T22:43:55.918" v="81" actId="26606"/>
          <ac:cxnSpMkLst>
            <pc:docMk/>
            <pc:sldMk cId="1884408848" sldId="338"/>
            <ac:cxnSpMk id="10" creationId="{BCDAEC91-5BCE-4B55-9CC0-43EF94CB734B}"/>
          </ac:cxnSpMkLst>
        </pc:cxnChg>
      </pc:sldChg>
      <pc:sldChg chg="add del">
        <pc:chgData name="Joel Sutton" userId="1e63f7443f7518ef" providerId="LiveId" clId="{65C94AD7-63B2-419C-ABE1-F47BE37C1726}" dt="2020-02-23T22:37:43.644" v="79" actId="47"/>
        <pc:sldMkLst>
          <pc:docMk/>
          <pc:sldMk cId="478685697" sldId="339"/>
        </pc:sldMkLst>
      </pc:sldChg>
      <pc:sldChg chg="modSp add">
        <pc:chgData name="Joel Sutton" userId="1e63f7443f7518ef" providerId="LiveId" clId="{65C94AD7-63B2-419C-ABE1-F47BE37C1726}" dt="2020-02-24T13:03:20.669" v="786" actId="20577"/>
        <pc:sldMkLst>
          <pc:docMk/>
          <pc:sldMk cId="4189042590" sldId="339"/>
        </pc:sldMkLst>
        <pc:spChg chg="mod">
          <ac:chgData name="Joel Sutton" userId="1e63f7443f7518ef" providerId="LiveId" clId="{65C94AD7-63B2-419C-ABE1-F47BE37C1726}" dt="2020-02-24T12:53:09.383" v="353" actId="6549"/>
          <ac:spMkLst>
            <pc:docMk/>
            <pc:sldMk cId="4189042590" sldId="339"/>
            <ac:spMk id="2" creationId="{AD6C0033-03E5-438C-AAB7-F2A73924B2AE}"/>
          </ac:spMkLst>
        </pc:spChg>
        <pc:spChg chg="mod">
          <ac:chgData name="Joel Sutton" userId="1e63f7443f7518ef" providerId="LiveId" clId="{65C94AD7-63B2-419C-ABE1-F47BE37C1726}" dt="2020-02-24T13:03:20.669" v="786" actId="20577"/>
          <ac:spMkLst>
            <pc:docMk/>
            <pc:sldMk cId="4189042590" sldId="339"/>
            <ac:spMk id="3" creationId="{0B61ACB7-A63A-4DED-B1AD-721A07E36827}"/>
          </ac:spMkLst>
        </pc:spChg>
      </pc:sldChg>
      <pc:sldChg chg="addSp delSp modSp add">
        <pc:chgData name="Joel Sutton" userId="1e63f7443f7518ef" providerId="LiveId" clId="{65C94AD7-63B2-419C-ABE1-F47BE37C1726}" dt="2020-02-24T13:09:19.396" v="1004" actId="207"/>
        <pc:sldMkLst>
          <pc:docMk/>
          <pc:sldMk cId="309967274" sldId="340"/>
        </pc:sldMkLst>
        <pc:spChg chg="mod">
          <ac:chgData name="Joel Sutton" userId="1e63f7443f7518ef" providerId="LiveId" clId="{65C94AD7-63B2-419C-ABE1-F47BE37C1726}" dt="2020-02-24T13:09:19.396" v="1004" actId="207"/>
          <ac:spMkLst>
            <pc:docMk/>
            <pc:sldMk cId="309967274" sldId="340"/>
            <ac:spMk id="2" creationId="{62BAB3B2-22A4-4B0A-A284-AE7E6BAF4827}"/>
          </ac:spMkLst>
        </pc:spChg>
        <pc:spChg chg="mod">
          <ac:chgData name="Joel Sutton" userId="1e63f7443f7518ef" providerId="LiveId" clId="{65C94AD7-63B2-419C-ABE1-F47BE37C1726}" dt="2020-02-24T13:08:11.816" v="984" actId="207"/>
          <ac:spMkLst>
            <pc:docMk/>
            <pc:sldMk cId="309967274" sldId="340"/>
            <ac:spMk id="3" creationId="{E7615201-492B-4ACA-BD6C-0E00066230E2}"/>
          </ac:spMkLst>
        </pc:spChg>
        <pc:spChg chg="add del">
          <ac:chgData name="Joel Sutton" userId="1e63f7443f7518ef" providerId="LiveId" clId="{65C94AD7-63B2-419C-ABE1-F47BE37C1726}" dt="2020-02-24T13:06:42.203" v="802"/>
          <ac:spMkLst>
            <pc:docMk/>
            <pc:sldMk cId="309967274" sldId="340"/>
            <ac:spMk id="4" creationId="{980C019D-483E-4CC7-B70D-6213675A8966}"/>
          </ac:spMkLst>
        </pc:spChg>
      </pc:sldChg>
      <pc:sldChg chg="modSp add del">
        <pc:chgData name="Joel Sutton" userId="1e63f7443f7518ef" providerId="LiveId" clId="{65C94AD7-63B2-419C-ABE1-F47BE37C1726}" dt="2020-02-24T23:25:52.825" v="1636" actId="47"/>
        <pc:sldMkLst>
          <pc:docMk/>
          <pc:sldMk cId="1473180373" sldId="341"/>
        </pc:sldMkLst>
        <pc:spChg chg="mod">
          <ac:chgData name="Joel Sutton" userId="1e63f7443f7518ef" providerId="LiveId" clId="{65C94AD7-63B2-419C-ABE1-F47BE37C1726}" dt="2020-02-24T13:39:46.239" v="1039" actId="20577"/>
          <ac:spMkLst>
            <pc:docMk/>
            <pc:sldMk cId="1473180373" sldId="341"/>
            <ac:spMk id="3" creationId="{4E1684A2-6673-48F3-A27D-DA196EBFAD65}"/>
          </ac:spMkLst>
        </pc:spChg>
      </pc:sldChg>
      <pc:sldChg chg="modSp add">
        <pc:chgData name="Joel Sutton" userId="1e63f7443f7518ef" providerId="LiveId" clId="{65C94AD7-63B2-419C-ABE1-F47BE37C1726}" dt="2020-02-24T13:39:46.452" v="1040" actId="20577"/>
        <pc:sldMkLst>
          <pc:docMk/>
          <pc:sldMk cId="241714245" sldId="342"/>
        </pc:sldMkLst>
        <pc:spChg chg="mod">
          <ac:chgData name="Joel Sutton" userId="1e63f7443f7518ef" providerId="LiveId" clId="{65C94AD7-63B2-419C-ABE1-F47BE37C1726}" dt="2020-02-24T13:39:46.452" v="1040" actId="20577"/>
          <ac:spMkLst>
            <pc:docMk/>
            <pc:sldMk cId="241714245" sldId="342"/>
            <ac:spMk id="2" creationId="{5E5ABA56-F8BF-4537-B006-2DD3104B3D92}"/>
          </ac:spMkLst>
        </pc:spChg>
      </pc:sldChg>
      <pc:sldChg chg="addSp delSp modSp add modAnim modNotesTx">
        <pc:chgData name="Joel Sutton" userId="1e63f7443f7518ef" providerId="LiveId" clId="{65C94AD7-63B2-419C-ABE1-F47BE37C1726}" dt="2020-02-24T23:24:23.856" v="1607"/>
        <pc:sldMkLst>
          <pc:docMk/>
          <pc:sldMk cId="1430884625" sldId="343"/>
        </pc:sldMkLst>
        <pc:spChg chg="del">
          <ac:chgData name="Joel Sutton" userId="1e63f7443f7518ef" providerId="LiveId" clId="{65C94AD7-63B2-419C-ABE1-F47BE37C1726}" dt="2020-02-24T13:40:01.643" v="1042"/>
          <ac:spMkLst>
            <pc:docMk/>
            <pc:sldMk cId="1430884625" sldId="343"/>
            <ac:spMk id="2" creationId="{F2F57C3F-079E-4A26-8C38-16EA4665366D}"/>
          </ac:spMkLst>
        </pc:spChg>
        <pc:spChg chg="del">
          <ac:chgData name="Joel Sutton" userId="1e63f7443f7518ef" providerId="LiveId" clId="{65C94AD7-63B2-419C-ABE1-F47BE37C1726}" dt="2020-02-24T13:40:01.643" v="1042"/>
          <ac:spMkLst>
            <pc:docMk/>
            <pc:sldMk cId="1430884625" sldId="343"/>
            <ac:spMk id="3" creationId="{1F72A210-DEE0-46FA-BF4C-CA36CECF2B3B}"/>
          </ac:spMkLst>
        </pc:spChg>
        <pc:spChg chg="add mod">
          <ac:chgData name="Joel Sutton" userId="1e63f7443f7518ef" providerId="LiveId" clId="{65C94AD7-63B2-419C-ABE1-F47BE37C1726}" dt="2020-02-24T23:17:10.883" v="1327" actId="207"/>
          <ac:spMkLst>
            <pc:docMk/>
            <pc:sldMk cId="1430884625" sldId="343"/>
            <ac:spMk id="4" creationId="{C5ED1BCB-B780-4010-998E-CE1D2106D1FC}"/>
          </ac:spMkLst>
        </pc:spChg>
        <pc:spChg chg="add mod">
          <ac:chgData name="Joel Sutton" userId="1e63f7443f7518ef" providerId="LiveId" clId="{65C94AD7-63B2-419C-ABE1-F47BE37C1726}" dt="2020-02-24T23:17:17.779" v="1331" actId="403"/>
          <ac:spMkLst>
            <pc:docMk/>
            <pc:sldMk cId="1430884625" sldId="343"/>
            <ac:spMk id="5" creationId="{22B34856-72F0-4278-9AC3-538A3AC13A34}"/>
          </ac:spMkLst>
        </pc:spChg>
        <pc:spChg chg="add mod">
          <ac:chgData name="Joel Sutton" userId="1e63f7443f7518ef" providerId="LiveId" clId="{65C94AD7-63B2-419C-ABE1-F47BE37C1726}" dt="2020-02-24T23:23:36.618" v="1594" actId="14100"/>
          <ac:spMkLst>
            <pc:docMk/>
            <pc:sldMk cId="1430884625" sldId="343"/>
            <ac:spMk id="6" creationId="{31E8135F-CC81-42DA-8DE7-AB1D984C0C91}"/>
          </ac:spMkLst>
        </pc:spChg>
        <pc:spChg chg="add mod">
          <ac:chgData name="Joel Sutton" userId="1e63f7443f7518ef" providerId="LiveId" clId="{65C94AD7-63B2-419C-ABE1-F47BE37C1726}" dt="2020-02-24T23:17:22.059" v="1336" actId="403"/>
          <ac:spMkLst>
            <pc:docMk/>
            <pc:sldMk cId="1430884625" sldId="343"/>
            <ac:spMk id="7" creationId="{3D9C671B-FF33-4B12-9AEE-5AE5D0433390}"/>
          </ac:spMkLst>
        </pc:spChg>
        <pc:spChg chg="add mod">
          <ac:chgData name="Joel Sutton" userId="1e63f7443f7518ef" providerId="LiveId" clId="{65C94AD7-63B2-419C-ABE1-F47BE37C1726}" dt="2020-02-24T23:23:44.681" v="1596" actId="114"/>
          <ac:spMkLst>
            <pc:docMk/>
            <pc:sldMk cId="1430884625" sldId="343"/>
            <ac:spMk id="8" creationId="{E8776EA3-8DD3-44D5-A50A-C60444F6BEC9}"/>
          </ac:spMkLst>
        </pc:spChg>
        <pc:graphicFrameChg chg="add del mod">
          <ac:chgData name="Joel Sutton" userId="1e63f7443f7518ef" providerId="LiveId" clId="{65C94AD7-63B2-419C-ABE1-F47BE37C1726}" dt="2020-02-24T23:21:59.379" v="1341"/>
          <ac:graphicFrameMkLst>
            <pc:docMk/>
            <pc:sldMk cId="1430884625" sldId="343"/>
            <ac:graphicFrameMk id="9" creationId="{29FEFE87-2145-4E5E-A84A-97A6CDEBA66D}"/>
          </ac:graphicFrameMkLst>
        </pc:graphicFrameChg>
      </pc:sldChg>
      <pc:sldChg chg="addSp delSp modSp add mod setBg modNotesTx">
        <pc:chgData name="Joel Sutton" userId="1e63f7443f7518ef" providerId="LiveId" clId="{65C94AD7-63B2-419C-ABE1-F47BE37C1726}" dt="2020-02-24T23:25:04.063" v="1630" actId="20577"/>
        <pc:sldMkLst>
          <pc:docMk/>
          <pc:sldMk cId="4254632608" sldId="344"/>
        </pc:sldMkLst>
        <pc:spChg chg="del">
          <ac:chgData name="Joel Sutton" userId="1e63f7443f7518ef" providerId="LiveId" clId="{65C94AD7-63B2-419C-ABE1-F47BE37C1726}" dt="2020-02-24T23:05:41.621" v="1146"/>
          <ac:spMkLst>
            <pc:docMk/>
            <pc:sldMk cId="4254632608" sldId="344"/>
            <ac:spMk id="2" creationId="{1845FE9C-501D-4CCD-AD34-CD20283729E7}"/>
          </ac:spMkLst>
        </pc:spChg>
        <pc:spChg chg="del">
          <ac:chgData name="Joel Sutton" userId="1e63f7443f7518ef" providerId="LiveId" clId="{65C94AD7-63B2-419C-ABE1-F47BE37C1726}" dt="2020-02-24T23:05:41.621" v="1146"/>
          <ac:spMkLst>
            <pc:docMk/>
            <pc:sldMk cId="4254632608" sldId="344"/>
            <ac:spMk id="3" creationId="{890ACE69-3CF7-48C8-BD40-D5B5C6F26E03}"/>
          </ac:spMkLst>
        </pc:spChg>
        <pc:spChg chg="add mod ord">
          <ac:chgData name="Joel Sutton" userId="1e63f7443f7518ef" providerId="LiveId" clId="{65C94AD7-63B2-419C-ABE1-F47BE37C1726}" dt="2020-02-24T23:25:04.063" v="1630" actId="20577"/>
          <ac:spMkLst>
            <pc:docMk/>
            <pc:sldMk cId="4254632608" sldId="344"/>
            <ac:spMk id="4" creationId="{64CB9285-5E59-4474-BD6D-682556868C7C}"/>
          </ac:spMkLst>
        </pc:spChg>
        <pc:spChg chg="add del mod">
          <ac:chgData name="Joel Sutton" userId="1e63f7443f7518ef" providerId="LiveId" clId="{65C94AD7-63B2-419C-ABE1-F47BE37C1726}" dt="2020-02-24T23:13:33.748" v="1186"/>
          <ac:spMkLst>
            <pc:docMk/>
            <pc:sldMk cId="4254632608" sldId="344"/>
            <ac:spMk id="5" creationId="{CADB7C92-CC34-4CF1-95E3-93EFFBC62578}"/>
          </ac:spMkLst>
        </pc:spChg>
        <pc:spChg chg="add del mod">
          <ac:chgData name="Joel Sutton" userId="1e63f7443f7518ef" providerId="LiveId" clId="{65C94AD7-63B2-419C-ABE1-F47BE37C1726}" dt="2020-02-24T23:15:21.903" v="1191"/>
          <ac:spMkLst>
            <pc:docMk/>
            <pc:sldMk cId="4254632608" sldId="344"/>
            <ac:spMk id="6" creationId="{E97AB3F5-BA88-4FDE-8A81-814980C31C59}"/>
          </ac:spMkLst>
        </pc:spChg>
        <pc:spChg chg="add del">
          <ac:chgData name="Joel Sutton" userId="1e63f7443f7518ef" providerId="LiveId" clId="{65C94AD7-63B2-419C-ABE1-F47BE37C1726}" dt="2020-02-24T23:16:03.004" v="1195" actId="478"/>
          <ac:spMkLst>
            <pc:docMk/>
            <pc:sldMk cId="4254632608" sldId="344"/>
            <ac:spMk id="14" creationId="{A1ABA7A2-A3FC-4FBA-B81C-BDD965BEA23E}"/>
          </ac:spMkLst>
        </pc:spChg>
        <pc:spChg chg="add del">
          <ac:chgData name="Joel Sutton" userId="1e63f7443f7518ef" providerId="LiveId" clId="{65C94AD7-63B2-419C-ABE1-F47BE37C1726}" dt="2020-02-24T23:16:09.659" v="1196" actId="26606"/>
          <ac:spMkLst>
            <pc:docMk/>
            <pc:sldMk cId="4254632608" sldId="344"/>
            <ac:spMk id="17" creationId="{6D731904-7733-45B0-902C-289497204C19}"/>
          </ac:spMkLst>
        </pc:spChg>
        <pc:spChg chg="add del">
          <ac:chgData name="Joel Sutton" userId="1e63f7443f7518ef" providerId="LiveId" clId="{65C94AD7-63B2-419C-ABE1-F47BE37C1726}" dt="2020-02-24T23:16:09.659" v="1196" actId="26606"/>
          <ac:spMkLst>
            <pc:docMk/>
            <pc:sldMk cId="4254632608" sldId="344"/>
            <ac:spMk id="19" creationId="{504E6397-35D7-4AEC-9DA9-B7F6B12B88A5}"/>
          </ac:spMkLst>
        </pc:spChg>
        <pc:spChg chg="add del">
          <ac:chgData name="Joel Sutton" userId="1e63f7443f7518ef" providerId="LiveId" clId="{65C94AD7-63B2-419C-ABE1-F47BE37C1726}" dt="2020-02-24T23:16:09.659" v="1196" actId="26606"/>
          <ac:spMkLst>
            <pc:docMk/>
            <pc:sldMk cId="4254632608" sldId="344"/>
            <ac:spMk id="21" creationId="{62C5A04F-2AEB-4631-8314-A8B812E1EC8E}"/>
          </ac:spMkLst>
        </pc:spChg>
        <pc:spChg chg="add del">
          <ac:chgData name="Joel Sutton" userId="1e63f7443f7518ef" providerId="LiveId" clId="{65C94AD7-63B2-419C-ABE1-F47BE37C1726}" dt="2020-02-24T23:16:09.659" v="1196" actId="26606"/>
          <ac:spMkLst>
            <pc:docMk/>
            <pc:sldMk cId="4254632608" sldId="344"/>
            <ac:spMk id="23" creationId="{4B2B1C70-BF3F-41BD-871B-63D8F911F77B}"/>
          </ac:spMkLst>
        </pc:spChg>
        <pc:spChg chg="add">
          <ac:chgData name="Joel Sutton" userId="1e63f7443f7518ef" providerId="LiveId" clId="{65C94AD7-63B2-419C-ABE1-F47BE37C1726}" dt="2020-02-24T23:16:09.659" v="1196" actId="26606"/>
          <ac:spMkLst>
            <pc:docMk/>
            <pc:sldMk cId="4254632608" sldId="344"/>
            <ac:spMk id="28" creationId="{35717ADB-B457-4A32-B3B1-A1B00F1A0A78}"/>
          </ac:spMkLst>
        </pc:spChg>
        <pc:spChg chg="add">
          <ac:chgData name="Joel Sutton" userId="1e63f7443f7518ef" providerId="LiveId" clId="{65C94AD7-63B2-419C-ABE1-F47BE37C1726}" dt="2020-02-24T23:16:09.659" v="1196" actId="26606"/>
          <ac:spMkLst>
            <pc:docMk/>
            <pc:sldMk cId="4254632608" sldId="344"/>
            <ac:spMk id="32" creationId="{17CF6793-23B8-45C5-8C50-09D5F1F549E6}"/>
          </ac:spMkLst>
        </pc:spChg>
        <pc:picChg chg="add mod">
          <ac:chgData name="Joel Sutton" userId="1e63f7443f7518ef" providerId="LiveId" clId="{65C94AD7-63B2-419C-ABE1-F47BE37C1726}" dt="2020-02-24T23:16:09.659" v="1196" actId="26606"/>
          <ac:picMkLst>
            <pc:docMk/>
            <pc:sldMk cId="4254632608" sldId="344"/>
            <ac:picMk id="8" creationId="{78F465DB-7638-4DFB-9CE9-EA8B01779509}"/>
          </ac:picMkLst>
        </pc:picChg>
        <pc:picChg chg="add mod">
          <ac:chgData name="Joel Sutton" userId="1e63f7443f7518ef" providerId="LiveId" clId="{65C94AD7-63B2-419C-ABE1-F47BE37C1726}" dt="2020-02-24T23:16:09.659" v="1196" actId="26606"/>
          <ac:picMkLst>
            <pc:docMk/>
            <pc:sldMk cId="4254632608" sldId="344"/>
            <ac:picMk id="10" creationId="{887F4F6C-E993-46D0-8FB9-C246DE302428}"/>
          </ac:picMkLst>
        </pc:picChg>
        <pc:picChg chg="add">
          <ac:chgData name="Joel Sutton" userId="1e63f7443f7518ef" providerId="LiveId" clId="{65C94AD7-63B2-419C-ABE1-F47BE37C1726}" dt="2020-02-24T23:16:09.659" v="1196" actId="26606"/>
          <ac:picMkLst>
            <pc:docMk/>
            <pc:sldMk cId="4254632608" sldId="344"/>
            <ac:picMk id="30" creationId="{799C5007-CC9E-4592-A66E-EE1B0D233938}"/>
          </ac:picMkLst>
        </pc:picChg>
      </pc:sldChg>
      <pc:sldChg chg="add del">
        <pc:chgData name="Joel Sutton" userId="1e63f7443f7518ef" providerId="LiveId" clId="{65C94AD7-63B2-419C-ABE1-F47BE37C1726}" dt="2020-02-24T23:25:52.036" v="1635" actId="47"/>
        <pc:sldMkLst>
          <pc:docMk/>
          <pc:sldMk cId="460268050" sldId="345"/>
        </pc:sldMkLst>
      </pc:sldChg>
      <pc:sldChg chg="add del">
        <pc:chgData name="Joel Sutton" userId="1e63f7443f7518ef" providerId="LiveId" clId="{65C94AD7-63B2-419C-ABE1-F47BE37C1726}" dt="2020-02-24T23:25:51.556" v="1634" actId="47"/>
        <pc:sldMkLst>
          <pc:docMk/>
          <pc:sldMk cId="1148429245" sldId="346"/>
        </pc:sldMkLst>
      </pc:sldChg>
      <pc:sldChg chg="modSp add modNotesTx">
        <pc:chgData name="Joel Sutton" userId="1e63f7443f7518ef" providerId="LiveId" clId="{65C94AD7-63B2-419C-ABE1-F47BE37C1726}" dt="2020-02-24T23:31:28.654" v="2239" actId="20577"/>
        <pc:sldMkLst>
          <pc:docMk/>
          <pc:sldMk cId="2008476056" sldId="347"/>
        </pc:sldMkLst>
        <pc:spChg chg="mod">
          <ac:chgData name="Joel Sutton" userId="1e63f7443f7518ef" providerId="LiveId" clId="{65C94AD7-63B2-419C-ABE1-F47BE37C1726}" dt="2020-02-24T23:26:04.989" v="1677" actId="20577"/>
          <ac:spMkLst>
            <pc:docMk/>
            <pc:sldMk cId="2008476056" sldId="347"/>
            <ac:spMk id="4" creationId="{C5ED1BCB-B780-4010-998E-CE1D2106D1FC}"/>
          </ac:spMkLst>
        </pc:spChg>
        <pc:spChg chg="mod">
          <ac:chgData name="Joel Sutton" userId="1e63f7443f7518ef" providerId="LiveId" clId="{65C94AD7-63B2-419C-ABE1-F47BE37C1726}" dt="2020-02-24T23:30:14.530" v="2092" actId="20577"/>
          <ac:spMkLst>
            <pc:docMk/>
            <pc:sldMk cId="2008476056" sldId="347"/>
            <ac:spMk id="6" creationId="{31E8135F-CC81-42DA-8DE7-AB1D984C0C91}"/>
          </ac:spMkLst>
        </pc:spChg>
        <pc:spChg chg="mod">
          <ac:chgData name="Joel Sutton" userId="1e63f7443f7518ef" providerId="LiveId" clId="{65C94AD7-63B2-419C-ABE1-F47BE37C1726}" dt="2020-02-24T23:31:28.654" v="2239" actId="20577"/>
          <ac:spMkLst>
            <pc:docMk/>
            <pc:sldMk cId="2008476056" sldId="347"/>
            <ac:spMk id="8" creationId="{E8776EA3-8DD3-44D5-A50A-C60444F6BEC9}"/>
          </ac:spMkLst>
        </pc:spChg>
      </pc:sldChg>
    </pc:docChg>
  </pc:docChgLst>
  <pc:docChgLst>
    <pc:chgData name="Joel Sutton" userId="1e63f7443f7518ef" providerId="LiveId" clId="{BEC5744D-7BBE-4415-BEE8-092D3FED6FB0}"/>
    <pc:docChg chg="custSel modSld">
      <pc:chgData name="Joel Sutton" userId="1e63f7443f7518ef" providerId="LiveId" clId="{BEC5744D-7BBE-4415-BEE8-092D3FED6FB0}" dt="2020-03-07T09:55:47.999" v="65" actId="20577"/>
      <pc:docMkLst>
        <pc:docMk/>
      </pc:docMkLst>
      <pc:sldChg chg="modSp">
        <pc:chgData name="Joel Sutton" userId="1e63f7443f7518ef" providerId="LiveId" clId="{BEC5744D-7BBE-4415-BEE8-092D3FED6FB0}" dt="2020-03-07T09:55:47.999" v="65" actId="20577"/>
        <pc:sldMkLst>
          <pc:docMk/>
          <pc:sldMk cId="2835775862" sldId="274"/>
        </pc:sldMkLst>
        <pc:spChg chg="mod">
          <ac:chgData name="Joel Sutton" userId="1e63f7443f7518ef" providerId="LiveId" clId="{BEC5744D-7BBE-4415-BEE8-092D3FED6FB0}" dt="2020-03-07T09:55:47.999" v="65" actId="20577"/>
          <ac:spMkLst>
            <pc:docMk/>
            <pc:sldMk cId="2835775862" sldId="274"/>
            <ac:spMk id="34" creationId="{31D4893B-0321-4D4F-A897-F48B52F994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lickr.com/photos/kahunapulej/2646009792/"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lickr.com/photos/chrisyarzab/8071713445"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lickr.com/photos/125816678@N05/4265333890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xfuel.com/es/free-photo-jzecj/download/1360x76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La gente tiene necesidades físicas y espirituales, ya se está haciendo tarde. Solo hay cinco panes y dos pescados para tanta gente. </a:t>
            </a:r>
          </a:p>
          <a:p>
            <a:r>
              <a:rPr lang="es-ES" dirty="0"/>
              <a:t>b.	Los discípulos son hombres de poca fe, y todavía batallaban para creer en él y entender lo de los panes.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Jesús predica la palabra, les sana las dolencias, y les da a comer a todos hasta saciarse.</a:t>
            </a:r>
          </a:p>
          <a:p>
            <a:r>
              <a:rPr lang="es-ES" dirty="0"/>
              <a:t>b.	Pues, Jesús camina sobre el agua para que crean en él.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Jesús alimentó a la multitud y caminó sobre el agua.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17</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a.	Yo fallo en reconocer que es Dios quien provee para mis necesidades cotidianas y para mi salvación eterna.  </a:t>
            </a:r>
          </a:p>
          <a:p>
            <a:pPr marL="0" indent="0">
              <a:buFont typeface="Arial" panose="020B0604020202020204" pitchFamily="34" charset="0"/>
              <a:buNone/>
            </a:pPr>
            <a:r>
              <a:rPr lang="es-ES" dirty="0"/>
              <a:t>b.	Cuando me preocupo, estoy confiando en mí mismo en vez de confiar en Dios.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	Cuando Jesús salió de la barca y vio a tanta gente, tuvo compasión de ellos, porque parecían ovejas sin pastor, y comenzó entonces a enseñarles muchas cosas. (Marcos 6:34)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b.	Jesús, el Todopoderoso, utilizó su poder para proveer comida de manera milagrosa.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c.	Jesús les enseñó a las personas sobre el reino de Dios y proveyó para sus necesidades cotidianas porque él tuvo compasión de ellos. Por su gracia, él hace lo mismo para mí, dándome todo lo que necesito para esta vida y proveyendo para mi salvación eterna.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d.	Jesús salvó a Pedro y lo sostuvo aun cuando su fe flaqueaba.  Me muestra la misma paciencia y gracia aun cuando mi fe flaquea.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Que yo ore a Dios en cada comida para reconocer que, ya por medios naturales o por milagros, él provee para mis necesidades diarias. También, que yo le agradezca sobre todo por la gran salvación que él me ha dado gratuitamente.</a:t>
            </a:r>
          </a:p>
          <a:p>
            <a:r>
              <a:rPr lang="es-ES" dirty="0"/>
              <a:t>b.	En momentos de miedo y temor, que yo clame al Señor, igual que Pedro, “Señor, sálvame.”</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Con alguien que no crea que Jesús es el Hijo de Dios. </a:t>
            </a:r>
          </a:p>
          <a:p>
            <a:r>
              <a:rPr lang="es-ES" dirty="0"/>
              <a:t>b.	Con gente temerosa.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A lo largo de la historia algunos teólogos y filósofos han querido “desmitificar” la Biblia y los milagros de Jesús. O sea, quieren disminuir, o racionalizar los milagros de Jesús y quitarles lo extraordinario. 	</a:t>
            </a:r>
          </a:p>
          <a:p>
            <a:r>
              <a:rPr lang="es-ES" dirty="0"/>
              <a:t>i.	Ya en los primeros siglos después de Cristo, un grupo de judíos en Alejandría proponía explicaciones racionales para los milagros del Antiguo Testamento.  trataron de quitar lo que era ofensivo a la razón.</a:t>
            </a:r>
          </a:p>
          <a:p>
            <a:r>
              <a:rPr lang="es-ES" dirty="0" err="1"/>
              <a:t>ii</a:t>
            </a:r>
            <a:r>
              <a:rPr lang="es-ES" dirty="0"/>
              <a:t>.	El filósofo escocés David Hume (m. 1776) no creía en los milagros; para probar su posición apeló a la uniformidad de la naturaleza. Sus afirmaciones alimentaron el fuego del escepticismo sobre los milagros registrados en la Biblia.</a:t>
            </a:r>
          </a:p>
          <a:p>
            <a:r>
              <a:rPr lang="es-ES" dirty="0" err="1"/>
              <a:t>iii</a:t>
            </a:r>
            <a:r>
              <a:rPr lang="es-ES" dirty="0"/>
              <a:t>.	Unos teólogos alemanes en el siglo XX promovieron el concepto de desmitificar el mensaje de la Biblia. ¿Qué quieren decir?  </a:t>
            </a:r>
          </a:p>
          <a:p>
            <a:r>
              <a:rPr lang="es-ES" dirty="0"/>
              <a:t>1.	Desmitificar es la idea de que los escritores del Nuevo Testamento estaban culturalmente condicionados por la cosmovisión mítica del primer siglo, es decir, un pensamiento mágico que necesita oír relatos de milagros para aprender lecciones morales y religiosas. Así que en vez de apelar a la ciencia empírica como un modo de explicar el estado del mundo, los autores bíblicos se referían a conceptos premodernos tales como ángeles, demonios, milagros, etc. </a:t>
            </a:r>
          </a:p>
          <a:p>
            <a:r>
              <a:rPr lang="es-ES" dirty="0"/>
              <a:t>2.	Tal forma de pensar, según ellos, ya no sirve en la época moderna porque el hombre ha alcanzado “la mayoría de edad” (</a:t>
            </a:r>
            <a:r>
              <a:rPr lang="es-ES" dirty="0" err="1"/>
              <a:t>Inmanuel</a:t>
            </a:r>
            <a:r>
              <a:rPr lang="es-ES" dirty="0"/>
              <a:t> Kant). Lo que hace falta es una desmitologización, esto es, quitar todo el ropaje mitológico del Nuevo Testamento. En otras palabras, ellos quieren eliminar todo lo milagroso para encontrar lo principal. </a:t>
            </a:r>
          </a:p>
          <a:p>
            <a:r>
              <a:rPr lang="es-ES" dirty="0" err="1"/>
              <a:t>iv</a:t>
            </a:r>
            <a:r>
              <a:rPr lang="es-ES" dirty="0"/>
              <a:t>.	Los que no creen en los milagros de la Biblia le están quitando la gloria a Dios.  Le están diciendo al Todopoderoso, “Tú no puedes.” Quieren convertir a Dios en un diosito. </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23</a:t>
            </a:fld>
            <a:endParaRPr lang="en-US"/>
          </a:p>
        </p:txBody>
      </p:sp>
    </p:spTree>
    <p:extLst>
      <p:ext uri="{BB962C8B-B14F-4D97-AF65-F5344CB8AC3E}">
        <p14:creationId xmlns:p14="http://schemas.microsoft.com/office/powerpoint/2010/main" val="3745931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1.	Nosotros aceptamos que han ocurrido milagros y pueden ocurrir, porque Dios nos lo dice en su Palabra, la Biblia. Dios creó el universo, no está atado por las leyes que él estableció para preservarlo. Dios es infinito (1 Reyes 8:27), no tiene limitaciones, es todopoderoso (Mt 19:26); no hay nada imposible para él.</a:t>
            </a:r>
          </a:p>
          <a:p>
            <a:r>
              <a:rPr lang="es-ES" dirty="0"/>
              <a:t>2.	Nosotros creemos que los milagros de Jesús sí ocurrieron tal y como los escritores los describen.  </a:t>
            </a:r>
          </a:p>
          <a:p>
            <a:r>
              <a:rPr lang="es-ES" dirty="0"/>
              <a:t>3.	Creemos en las palabras de Juan 20:30-31:  Jesús hizo muchas otras señales en presencia de sus discípulos, las cuales no están escritas en este libro. 31 Pero éstas se han escrito para que ustedes crean que Jesús es el Cristo, el Hijo de Dios, y para que al creer, tengan vida en su nombre.</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24</a:t>
            </a:fld>
            <a:endParaRPr lang="en-US"/>
          </a:p>
        </p:txBody>
      </p:sp>
    </p:spTree>
    <p:extLst>
      <p:ext uri="{BB962C8B-B14F-4D97-AF65-F5344CB8AC3E}">
        <p14:creationId xmlns:p14="http://schemas.microsoft.com/office/powerpoint/2010/main" val="121103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smtClean="0"/>
              <a:t>bienvenida</a:t>
            </a:r>
            <a:endParaRPr lang="en-US" dirty="0" smtClean="0"/>
          </a:p>
          <a:p>
            <a:endParaRPr lang="es-EC" dirty="0" smtClean="0"/>
          </a:p>
          <a:p>
            <a:r>
              <a:rPr lang="en-US" dirty="0" smtClean="0"/>
              <a:t>https://www.pexels.com/photo/silhouette-of-bird-above-clouds-755385/</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ES" sz="1200" kern="1200" dirty="0">
                <a:solidFill>
                  <a:schemeClr val="tx1"/>
                </a:solidFill>
                <a:effectLst/>
                <a:latin typeface="+mn-lt"/>
                <a:ea typeface="+mn-ea"/>
                <a:cs typeface="+mn-cs"/>
              </a:rPr>
              <a:t>A lo mejor ya estudiaron las 4 C en otro curso.  O a lo mejor es la primera vez.  Es un método sencillo para enseñar la palabra de Dios por medio historias bíblicas.</a:t>
            </a:r>
          </a:p>
          <a:p>
            <a:pPr lvl="1"/>
            <a:endParaRPr lang="es-ES" sz="12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Introducir las 4 C</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CAPTAR- La introducción, algo interesante que capte la atención y los pone a pensar en el tema del día</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CONTAR- Contar la historia bíblica</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CONSIDERAR- Unas preguntas que nos ayudan en considerar o repasar la historia: sus sucesos, los detalles, y el contexto de la historia. </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CONSOLIDAR- Con 5 preguntas vemos cómo la palabra de Dios se aplica a nosotros.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4070548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https://www.flickr.com/photos/kahunapulej/2646009792/</a:t>
            </a:r>
            <a:endParaRPr lang="en-US" dirty="0"/>
          </a:p>
          <a:p>
            <a:endParaRPr lang="en-US" dirty="0"/>
          </a:p>
          <a:p>
            <a:r>
              <a:rPr lang="en-US" dirty="0">
                <a:hlinkClick r:id="rId4"/>
              </a:rPr>
              <a:t>https://www.flickr.com/photos/chrisyarzab/8071713445</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934749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0"/>
              </a:spcAft>
            </a:pPr>
            <a:r>
              <a:rPr lang="es-E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Leer</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VENTAJAS</a:t>
            </a:r>
          </a:p>
          <a:p>
            <a:pPr marL="342900" marR="0" lvl="0" indent="-342900">
              <a:lnSpc>
                <a:spcPct val="107000"/>
              </a:lnSpc>
              <a:spcBef>
                <a:spcPts val="0"/>
              </a:spcBef>
              <a:spcAft>
                <a:spcPts val="0"/>
              </a:spcAft>
              <a:buFont typeface="Symbol" panose="05050102010706020507" pitchFamily="18" charset="2"/>
              <a:buChar char=""/>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No se pierde ningún detalle</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La Biblia tiene autoridad y muestra que viene de Dios</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Un alumno puede leer.  No tiene que ser el profesor.</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La gente puede seguir lo que se está leyendo si tienen Biblias, una Biblia digital en su equipo, o una hoja con el texto, o pueden ver los versículos en la pantalla.</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DESVENTAJAS</a:t>
            </a:r>
          </a:p>
          <a:p>
            <a:pPr marL="342900" marR="0" lvl="0" indent="-342900">
              <a:lnSpc>
                <a:spcPct val="107000"/>
              </a:lnSpc>
              <a:spcBef>
                <a:spcPts val="0"/>
              </a:spcBef>
              <a:spcAft>
                <a:spcPts val="0"/>
              </a:spcAft>
              <a:buFont typeface="Symbol" panose="05050102010706020507" pitchFamily="18" charset="2"/>
              <a:buChar char=""/>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Nada interactivo</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Vocabulario difícil a veces</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Se manejan muchas diferentes versiones.</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Puede ser más largo.</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6000"/>
              </a:lnSpc>
              <a:spcBef>
                <a:spcPts val="0"/>
              </a:spcBef>
              <a:spcAft>
                <a:spcPts val="0"/>
              </a:spcAft>
            </a:pPr>
            <a:r>
              <a:rPr lang="es-ES" sz="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27</a:t>
            </a:fld>
            <a:endParaRPr lang="en-US"/>
          </a:p>
        </p:txBody>
      </p:sp>
    </p:spTree>
    <p:extLst>
      <p:ext uri="{BB962C8B-B14F-4D97-AF65-F5344CB8AC3E}">
        <p14:creationId xmlns:p14="http://schemas.microsoft.com/office/powerpoint/2010/main" val="146181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0"/>
              </a:spcAft>
            </a:pPr>
            <a:r>
              <a:rPr lang="es-E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Leer</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VENTAJAS</a:t>
            </a:r>
          </a:p>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Si se lo hace bien, puede captar muy bien la atención de la gente.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Puede uno ser más expresivo.  La cara y los gestos también pueden contar la historia.  (comunicación no verbal)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Uno puede usar vocabulario apropiado.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Permite más contacto visual.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Cristo suele enseñar contando historias y parábolas.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ES" sz="1200" i="1" kern="1200" dirty="0">
                <a:solidFill>
                  <a:schemeClr val="tx1"/>
                </a:solidFill>
                <a:effectLst/>
                <a:latin typeface="+mn-lt"/>
                <a:ea typeface="+mn-ea"/>
                <a:cs typeface="+mn-cs"/>
              </a:rPr>
              <a:t>Se puede usar con personas que prefieren la comunicación oral.  No leen bien.  No ven bien.  </a:t>
            </a:r>
            <a:endPar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endPar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DESVENTAJAS</a:t>
            </a:r>
          </a:p>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Se puede olvidar algo importante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El maestro tiene que prepararse bien.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Hay que tener cuidado de no exagerar o cambiar las verdades de la historia.</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ES" sz="1200" i="1" kern="1200" dirty="0">
                <a:solidFill>
                  <a:schemeClr val="tx1"/>
                </a:solidFill>
                <a:effectLst/>
                <a:latin typeface="+mn-lt"/>
                <a:ea typeface="+mn-ea"/>
                <a:cs typeface="+mn-cs"/>
              </a:rPr>
              <a:t>Hay que tener cuidado de no interrumpir la historia mucho.</a:t>
            </a:r>
            <a:r>
              <a:rPr lang="es-ES" sz="8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6000"/>
              </a:lnSpc>
              <a:spcBef>
                <a:spcPts val="0"/>
              </a:spcBef>
              <a:spcAft>
                <a:spcPts val="0"/>
              </a:spcAft>
            </a:pPr>
            <a:r>
              <a:rPr lang="es-ES" sz="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28</a:t>
            </a:fld>
            <a:endParaRPr lang="en-US"/>
          </a:p>
        </p:txBody>
      </p:sp>
    </p:spTree>
    <p:extLst>
      <p:ext uri="{BB962C8B-B14F-4D97-AF65-F5344CB8AC3E}">
        <p14:creationId xmlns:p14="http://schemas.microsoft.com/office/powerpoint/2010/main" val="481377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https://www.flickr.com/photos/125816678@N05/42653338904</a:t>
            </a:r>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29</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https://www.pxfuel.com/es/free-photo-jzecj/download/1360x768</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30</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31</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Si cuatro personas presencian algo, lo que sea, van a un partido de futbol, van a un concierto o una comida, y luego los cuatro escriben informes independientes, cada uno va a incluir diferentes detalles.  Esa es la gran bendición que tenemos con los cuatro evangelios.  Algunas historias solo aparecen en uno de los evangelios (sobre todo, es Juan quien incluye historias distintas).  Pero otras aparecen en los cuatro evangelios (la crucifixión, la resurrección, la alimentación de los 5000, y más).  En la lección de hoy, cada uno de los 4 evangelios incluye un detalle interesante que los otros no dan, pero a la vez las historias concuerdan perfectamente.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Mateo 14:13-21</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Deja muy en claro que fueron cinco mil hombres, sin contar a las mujeres y los niños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Marcos 6:30-44</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Los discípulos habían estado tan ocupados que no tenían tiempo para comer.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Jesús […] tuvo compasión de ellos, porque parecían ovejas sin pastor, y comenzó entonces a </a:t>
            </a:r>
            <a:r>
              <a:rPr lang="es-ES" sz="1200" i="1" u="sng"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enseñarles</a:t>
            </a: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muchas cosas.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Jesús les dijo a los discípulos que los pusieran en grupos. Los juntaron en grupos de 100 y 50.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Lucas 9:10-17</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Nos dice que era un lugar apartado de la ciudad de Betsaida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Juan 6:1-15-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Subió un monte.</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Se acercaba la pascua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Había mucha hierba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Fue Felipe quien vio lo imposible de dar a comer a tantos, e informó acerca de los recursos.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Jesús dio gracias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Andrés es el que le llevó el niño a Jesús.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El niño es el que traía comida.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Quisieron hacer rey a Jesús a la fuerza.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Conclusión: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Cuatro evangelistas: dos de ellos testigos presenciales, y dos de ellos que investigaron los sucesos de la obra del Salvador, concuerdan y se complementan.  La alimentación de los 5000 no es mentira, ni fabula, ni lenguaje figurado, ni mitología.   Es una historia verdadera.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Además, cada evangelista tenía una audiencia distinta (nota: esto se estudia más en detalle en el curso La Biblia: La Llegada del Salvador)</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Mateo: judíos, muchas citas y profecías del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Marcos: milagros,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Lucas: una investigación ordenada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Juan: Lenguaje sencillo, temas profundos, testimonio de primera mano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Si usted va a dar un estudio acerca de una historia de los evangelios que también aparece en uno o más de los otros evangelios, es buena idea leerla en todos los evangelios.  Le puede dar el panorama de la historia.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Al estudiar una historia, es importante ver que Dios ha sido fiel en preservar su palabra para nosotros.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7</a:t>
            </a:fld>
            <a:endParaRPr lang="en-US"/>
          </a:p>
        </p:txBody>
      </p:sp>
    </p:spTree>
    <p:extLst>
      <p:ext uri="{BB962C8B-B14F-4D97-AF65-F5344CB8AC3E}">
        <p14:creationId xmlns:p14="http://schemas.microsoft.com/office/powerpoint/2010/main" val="245946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Jesús, la gente, los discípulos, Pedro</a:t>
            </a:r>
            <a:endParaRPr lang="en-US" sz="120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9</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Una barca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nSpc>
                <a:spcPct val="107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Cinco panes y dos pescados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nSpc>
                <a:spcPct val="107000"/>
              </a:lnSpc>
              <a:spcBef>
                <a:spcPts val="0"/>
              </a:spcBef>
              <a:spcAft>
                <a:spcPts val="800"/>
              </a:spcAft>
              <a:buFont typeface="+mj-lt"/>
              <a:buAutoNum type="alphaLcPeriod"/>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Las doce cestas llenas de lo que sobró</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Jesús cruzó al otro lado del mar de Galilea (Juan 6:1)</a:t>
            </a:r>
          </a:p>
          <a:p>
            <a:r>
              <a:rPr lang="es-ES" dirty="0"/>
              <a:t>b.	Subió un monte</a:t>
            </a:r>
          </a:p>
          <a:p>
            <a:r>
              <a:rPr lang="es-ES" dirty="0"/>
              <a:t>c.	Un lugar apartado de Betsaida</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Justo después de la muerte de Juan el Bautista. </a:t>
            </a:r>
            <a:r>
              <a:rPr lang="es-MX" sz="1200" kern="1200" dirty="0">
                <a:solidFill>
                  <a:schemeClr val="tx1"/>
                </a:solidFill>
                <a:effectLst/>
                <a:latin typeface="+mn-lt"/>
                <a:ea typeface="+mn-ea"/>
                <a:cs typeface="+mn-cs"/>
              </a:rPr>
              <a:t>(Mateo 14:1-12)</a:t>
            </a:r>
            <a:endParaRPr lang="en-US" sz="1200" kern="1200" dirty="0">
              <a:solidFill>
                <a:schemeClr val="tx1"/>
              </a:solidFill>
              <a:effectLst/>
              <a:latin typeface="+mn-lt"/>
              <a:ea typeface="+mn-ea"/>
              <a:cs typeface="+mn-cs"/>
            </a:endParaRPr>
          </a:p>
          <a:p>
            <a:r>
              <a:rPr lang="es-ES" dirty="0"/>
              <a:t>b.	Ya estaba cerca la Pascua (Juan 6:4)</a:t>
            </a:r>
          </a:p>
          <a:p>
            <a:r>
              <a:rPr lang="es-ES" dirty="0"/>
              <a:t>c.	Los discípulos acaban de regresar de un “viaje misionero.” </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13677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7" name="Picture 6" descr="A close up of a sign&#10;&#10;Description automatically generated">
            <a:extLst>
              <a:ext uri="{FF2B5EF4-FFF2-40B4-BE49-F238E27FC236}">
                <a16:creationId xmlns="" xmlns:a16="http://schemas.microsoft.com/office/drawing/2014/main" id="{292919DD-8A3C-451E-9A4E-A8574D8DA8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8" name="Footer Placeholder 7">
            <a:extLst>
              <a:ext uri="{FF2B5EF4-FFF2-40B4-BE49-F238E27FC236}">
                <a16:creationId xmlns=""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4" name="Footer Placeholder 3">
            <a:extLst>
              <a:ext uri="{FF2B5EF4-FFF2-40B4-BE49-F238E27FC236}">
                <a16:creationId xmlns=""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3" name="Footer Placeholder 2">
            <a:extLst>
              <a:ext uri="{FF2B5EF4-FFF2-40B4-BE49-F238E27FC236}">
                <a16:creationId xmlns=""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5" name="Picture 4" descr="A close up of a sign&#10;&#10;Description automatically generated">
            <a:extLst>
              <a:ext uri="{FF2B5EF4-FFF2-40B4-BE49-F238E27FC236}">
                <a16:creationId xmlns="" xmlns:a16="http://schemas.microsoft.com/office/drawing/2014/main" id="{5085BBC3-E7A4-4D21-9C39-33CB0E2F7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9/8/2020</a:t>
            </a:fld>
            <a:endParaRPr lang="en-US"/>
          </a:p>
        </p:txBody>
      </p:sp>
      <p:sp>
        <p:nvSpPr>
          <p:cNvPr id="5" name="Footer Placeholder 4">
            <a:extLst>
              <a:ext uri="{FF2B5EF4-FFF2-40B4-BE49-F238E27FC236}">
                <a16:creationId xmlns=""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Mateo 14:13-35</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Mateo 14:13-35</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Mateo 14:13-35</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Mateo 14:13-35</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Mateo 14:13-35</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Mateo 14:13-35</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 xmlns:a16="http://schemas.microsoft.com/office/drawing/2014/main" id="{C475749F-F487-4EFB-ABC7-C1359590EB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6B1A2949-9E08-4E4B-8D74-3375EABE1866}"/>
              </a:ext>
            </a:extLst>
          </p:cNvPr>
          <p:cNvPicPr>
            <a:picLocks noChangeAspect="1"/>
          </p:cNvPicPr>
          <p:nvPr/>
        </p:nvPicPr>
        <p:blipFill>
          <a:blip r:embed="rId2"/>
          <a:stretch>
            <a:fillRect/>
          </a:stretch>
        </p:blipFill>
        <p:spPr>
          <a:xfrm>
            <a:off x="1" y="-639243"/>
            <a:ext cx="12192000" cy="8136485"/>
          </a:xfrm>
          <a:prstGeom prst="rect">
            <a:avLst/>
          </a:prstGeom>
        </p:spPr>
      </p:pic>
      <p:sp>
        <p:nvSpPr>
          <p:cNvPr id="2" name="Title 1">
            <a:extLst>
              <a:ext uri="{FF2B5EF4-FFF2-40B4-BE49-F238E27FC236}">
                <a16:creationId xmlns="" xmlns:a16="http://schemas.microsoft.com/office/drawing/2014/main" id="{10097198-6C69-4892-A099-D8F8A898D22C}"/>
              </a:ext>
            </a:extLst>
          </p:cNvPr>
          <p:cNvSpPr>
            <a:spLocks noGrp="1"/>
          </p:cNvSpPr>
          <p:nvPr>
            <p:ph type="title"/>
          </p:nvPr>
        </p:nvSpPr>
        <p:spPr>
          <a:xfrm>
            <a:off x="7493179" y="0"/>
            <a:ext cx="4515147" cy="1529232"/>
          </a:xfrm>
        </p:spPr>
        <p:txBody>
          <a:bodyPr vert="horz" lIns="91440" tIns="45720" rIns="91440" bIns="45720" rtlCol="0" anchor="b">
            <a:normAutofit/>
          </a:bodyPr>
          <a:lstStyle/>
          <a:p>
            <a:pPr algn="ctr"/>
            <a:r>
              <a:rPr lang="en-US" sz="4800" dirty="0">
                <a:solidFill>
                  <a:srgbClr val="613318"/>
                </a:solidFill>
              </a:rPr>
              <a:t>CONSOLIDAR Mateo 14:13-35</a:t>
            </a:r>
          </a:p>
        </p:txBody>
      </p:sp>
    </p:spTree>
    <p:extLst>
      <p:ext uri="{BB962C8B-B14F-4D97-AF65-F5344CB8AC3E}">
        <p14:creationId xmlns:p14="http://schemas.microsoft.com/office/powerpoint/2010/main" val="105567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Mateo 14:13-35</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Mateo 14:13-35 </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Mateo 14:13-35 </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Mateo 14:13-35 </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a:t>
            </a:r>
            <a:r>
              <a:rPr lang="es-MX" sz="5400">
                <a:solidFill>
                  <a:srgbClr val="008000"/>
                </a:solidFill>
              </a:rPr>
              <a:t>y </a:t>
            </a:r>
            <a:r>
              <a:rPr lang="es-MX" sz="5400" smtClean="0">
                <a:solidFill>
                  <a:srgbClr val="008000"/>
                </a:solidFill>
              </a:rPr>
              <a:t>hacer?</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Mateo 14:13-35 </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Importantes:</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(20 minutos)</a:t>
            </a: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
            </a: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Los Milagros de Jesús</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6C0033-03E5-438C-AAB7-F2A73924B2AE}"/>
              </a:ext>
            </a:extLst>
          </p:cNvPr>
          <p:cNvSpPr>
            <a:spLocks noGrp="1"/>
          </p:cNvSpPr>
          <p:nvPr>
            <p:ph type="title"/>
          </p:nvPr>
        </p:nvSpPr>
        <p:spPr/>
        <p:txBody>
          <a:bodyPr/>
          <a:lstStyle/>
          <a:p>
            <a:r>
              <a:rPr lang="en-US" dirty="0">
                <a:solidFill>
                  <a:srgbClr val="613318"/>
                </a:solidFill>
              </a:rPr>
              <a:t>“</a:t>
            </a:r>
            <a:r>
              <a:rPr lang="en-US" dirty="0" err="1">
                <a:solidFill>
                  <a:srgbClr val="613318"/>
                </a:solidFill>
              </a:rPr>
              <a:t>Desmitificar</a:t>
            </a:r>
            <a:r>
              <a:rPr lang="en-US" dirty="0">
                <a:solidFill>
                  <a:srgbClr val="613318"/>
                </a:solidFill>
              </a:rPr>
              <a:t>”</a:t>
            </a:r>
          </a:p>
        </p:txBody>
      </p:sp>
      <p:sp>
        <p:nvSpPr>
          <p:cNvPr id="3" name="Content Placeholder 2">
            <a:extLst>
              <a:ext uri="{FF2B5EF4-FFF2-40B4-BE49-F238E27FC236}">
                <a16:creationId xmlns="" xmlns:a16="http://schemas.microsoft.com/office/drawing/2014/main" id="{0B61ACB7-A63A-4DED-B1AD-721A07E36827}"/>
              </a:ext>
            </a:extLst>
          </p:cNvPr>
          <p:cNvSpPr>
            <a:spLocks noGrp="1"/>
          </p:cNvSpPr>
          <p:nvPr>
            <p:ph idx="1"/>
          </p:nvPr>
        </p:nvSpPr>
        <p:spPr/>
        <p:txBody>
          <a:bodyPr>
            <a:normAutofit fontScale="92500" lnSpcReduction="10000"/>
          </a:bodyPr>
          <a:lstStyle/>
          <a:p>
            <a:r>
              <a:rPr lang="en-US" sz="4400" dirty="0" err="1">
                <a:solidFill>
                  <a:srgbClr val="008000"/>
                </a:solidFill>
              </a:rPr>
              <a:t>Judíos</a:t>
            </a:r>
            <a:r>
              <a:rPr lang="en-US" sz="4400" dirty="0">
                <a:solidFill>
                  <a:srgbClr val="008000"/>
                </a:solidFill>
              </a:rPr>
              <a:t> </a:t>
            </a:r>
            <a:r>
              <a:rPr lang="en-US" sz="4400" dirty="0" err="1">
                <a:solidFill>
                  <a:srgbClr val="008000"/>
                </a:solidFill>
              </a:rPr>
              <a:t>en</a:t>
            </a:r>
            <a:r>
              <a:rPr lang="en-US" sz="4400" dirty="0">
                <a:solidFill>
                  <a:srgbClr val="008000"/>
                </a:solidFill>
              </a:rPr>
              <a:t> </a:t>
            </a:r>
            <a:r>
              <a:rPr lang="en-US" sz="4400" dirty="0" err="1">
                <a:solidFill>
                  <a:srgbClr val="008000"/>
                </a:solidFill>
              </a:rPr>
              <a:t>Alejandría</a:t>
            </a:r>
            <a:r>
              <a:rPr lang="en-US" sz="4400" dirty="0">
                <a:solidFill>
                  <a:srgbClr val="008000"/>
                </a:solidFill>
              </a:rPr>
              <a:t>, Africa – </a:t>
            </a:r>
            <a:r>
              <a:rPr lang="en-US" sz="4400" dirty="0" err="1">
                <a:solidFill>
                  <a:srgbClr val="008000"/>
                </a:solidFill>
              </a:rPr>
              <a:t>racionalizaron</a:t>
            </a:r>
            <a:r>
              <a:rPr lang="en-US" sz="4400" dirty="0">
                <a:solidFill>
                  <a:srgbClr val="008000"/>
                </a:solidFill>
              </a:rPr>
              <a:t> los </a:t>
            </a:r>
            <a:r>
              <a:rPr lang="en-US" sz="4400" dirty="0" err="1">
                <a:solidFill>
                  <a:srgbClr val="008000"/>
                </a:solidFill>
              </a:rPr>
              <a:t>milagros</a:t>
            </a:r>
            <a:endParaRPr lang="en-US" sz="4400" dirty="0">
              <a:solidFill>
                <a:srgbClr val="008000"/>
              </a:solidFill>
            </a:endParaRPr>
          </a:p>
          <a:p>
            <a:r>
              <a:rPr lang="en-US" sz="4400" dirty="0">
                <a:solidFill>
                  <a:srgbClr val="008000"/>
                </a:solidFill>
              </a:rPr>
              <a:t>David Hume- </a:t>
            </a:r>
            <a:r>
              <a:rPr lang="en-US" sz="4400" dirty="0" err="1">
                <a:solidFill>
                  <a:srgbClr val="008000"/>
                </a:solidFill>
              </a:rPr>
              <a:t>escocés</a:t>
            </a:r>
            <a:r>
              <a:rPr lang="en-US" sz="4400" dirty="0">
                <a:solidFill>
                  <a:srgbClr val="008000"/>
                </a:solidFill>
              </a:rPr>
              <a:t> (</a:t>
            </a:r>
            <a:r>
              <a:rPr lang="en-US" sz="4400" dirty="0" err="1">
                <a:solidFill>
                  <a:srgbClr val="008000"/>
                </a:solidFill>
              </a:rPr>
              <a:t>murió</a:t>
            </a:r>
            <a:r>
              <a:rPr lang="en-US" sz="4400" dirty="0">
                <a:solidFill>
                  <a:srgbClr val="008000"/>
                </a:solidFill>
              </a:rPr>
              <a:t> 1776) no </a:t>
            </a:r>
            <a:r>
              <a:rPr lang="en-US" sz="4400" dirty="0" err="1">
                <a:solidFill>
                  <a:srgbClr val="008000"/>
                </a:solidFill>
              </a:rPr>
              <a:t>creía</a:t>
            </a:r>
            <a:r>
              <a:rPr lang="en-US" sz="4400" dirty="0">
                <a:solidFill>
                  <a:srgbClr val="008000"/>
                </a:solidFill>
              </a:rPr>
              <a:t> </a:t>
            </a:r>
            <a:r>
              <a:rPr lang="en-US" sz="4400" dirty="0" err="1">
                <a:solidFill>
                  <a:srgbClr val="008000"/>
                </a:solidFill>
              </a:rPr>
              <a:t>en</a:t>
            </a:r>
            <a:r>
              <a:rPr lang="en-US" sz="4400" dirty="0">
                <a:solidFill>
                  <a:srgbClr val="008000"/>
                </a:solidFill>
              </a:rPr>
              <a:t> los Milagros</a:t>
            </a:r>
          </a:p>
          <a:p>
            <a:r>
              <a:rPr lang="en-US" sz="4400" dirty="0" err="1">
                <a:solidFill>
                  <a:srgbClr val="008000"/>
                </a:solidFill>
              </a:rPr>
              <a:t>Teólogos</a:t>
            </a:r>
            <a:r>
              <a:rPr lang="en-US" sz="4400" dirty="0">
                <a:solidFill>
                  <a:srgbClr val="008000"/>
                </a:solidFill>
              </a:rPr>
              <a:t> </a:t>
            </a:r>
            <a:r>
              <a:rPr lang="en-US" sz="4400" dirty="0" err="1">
                <a:solidFill>
                  <a:srgbClr val="008000"/>
                </a:solidFill>
              </a:rPr>
              <a:t>alemanes</a:t>
            </a:r>
            <a:r>
              <a:rPr lang="en-US" sz="4400" dirty="0">
                <a:solidFill>
                  <a:srgbClr val="008000"/>
                </a:solidFill>
              </a:rPr>
              <a:t> del </a:t>
            </a:r>
            <a:r>
              <a:rPr lang="en-US" sz="4400" dirty="0" err="1">
                <a:solidFill>
                  <a:srgbClr val="008000"/>
                </a:solidFill>
              </a:rPr>
              <a:t>siglo</a:t>
            </a:r>
            <a:r>
              <a:rPr lang="en-US" sz="4400" dirty="0">
                <a:solidFill>
                  <a:srgbClr val="008000"/>
                </a:solidFill>
              </a:rPr>
              <a:t> XX: la </a:t>
            </a:r>
            <a:r>
              <a:rPr lang="en-US" sz="4400" dirty="0" err="1">
                <a:solidFill>
                  <a:srgbClr val="008000"/>
                </a:solidFill>
              </a:rPr>
              <a:t>gente</a:t>
            </a:r>
            <a:r>
              <a:rPr lang="en-US" sz="4400" dirty="0">
                <a:solidFill>
                  <a:srgbClr val="008000"/>
                </a:solidFill>
              </a:rPr>
              <a:t> del </a:t>
            </a:r>
            <a:r>
              <a:rPr lang="en-US" sz="4400" dirty="0" err="1">
                <a:solidFill>
                  <a:srgbClr val="008000"/>
                </a:solidFill>
              </a:rPr>
              <a:t>mundo</a:t>
            </a:r>
            <a:r>
              <a:rPr lang="en-US" sz="4400" dirty="0">
                <a:solidFill>
                  <a:srgbClr val="008000"/>
                </a:solidFill>
              </a:rPr>
              <a:t> </a:t>
            </a:r>
            <a:r>
              <a:rPr lang="en-US" sz="4400" dirty="0" err="1">
                <a:solidFill>
                  <a:srgbClr val="008000"/>
                </a:solidFill>
              </a:rPr>
              <a:t>antiguo</a:t>
            </a:r>
            <a:r>
              <a:rPr lang="en-US" sz="4400" dirty="0">
                <a:solidFill>
                  <a:srgbClr val="008000"/>
                </a:solidFill>
              </a:rPr>
              <a:t> </a:t>
            </a:r>
            <a:r>
              <a:rPr lang="en-US" sz="4400" dirty="0" err="1">
                <a:solidFill>
                  <a:srgbClr val="008000"/>
                </a:solidFill>
              </a:rPr>
              <a:t>tenía</a:t>
            </a:r>
            <a:r>
              <a:rPr lang="en-US" sz="4400" dirty="0">
                <a:solidFill>
                  <a:srgbClr val="008000"/>
                </a:solidFill>
              </a:rPr>
              <a:t> </a:t>
            </a:r>
            <a:r>
              <a:rPr lang="en-US" sz="4400" dirty="0" err="1">
                <a:solidFill>
                  <a:srgbClr val="008000"/>
                </a:solidFill>
              </a:rPr>
              <a:t>otra</a:t>
            </a:r>
            <a:r>
              <a:rPr lang="en-US" sz="4400" dirty="0">
                <a:solidFill>
                  <a:srgbClr val="008000"/>
                </a:solidFill>
              </a:rPr>
              <a:t> </a:t>
            </a:r>
            <a:r>
              <a:rPr lang="en-US" sz="4400" dirty="0" err="1">
                <a:solidFill>
                  <a:srgbClr val="008000"/>
                </a:solidFill>
              </a:rPr>
              <a:t>visión</a:t>
            </a:r>
            <a:r>
              <a:rPr lang="en-US" sz="4400" dirty="0">
                <a:solidFill>
                  <a:srgbClr val="008000"/>
                </a:solidFill>
              </a:rPr>
              <a:t> del </a:t>
            </a:r>
            <a:r>
              <a:rPr lang="en-US" sz="4400" dirty="0" err="1">
                <a:solidFill>
                  <a:srgbClr val="008000"/>
                </a:solidFill>
              </a:rPr>
              <a:t>mundo</a:t>
            </a:r>
            <a:r>
              <a:rPr lang="en-US" sz="4400" dirty="0">
                <a:solidFill>
                  <a:srgbClr val="008000"/>
                </a:solidFill>
              </a:rPr>
              <a:t>, </a:t>
            </a:r>
            <a:r>
              <a:rPr lang="en-US" sz="4400" dirty="0" err="1">
                <a:solidFill>
                  <a:srgbClr val="008000"/>
                </a:solidFill>
              </a:rPr>
              <a:t>otra</a:t>
            </a:r>
            <a:r>
              <a:rPr lang="en-US" sz="4400" dirty="0">
                <a:solidFill>
                  <a:srgbClr val="008000"/>
                </a:solidFill>
              </a:rPr>
              <a:t> forma de </a:t>
            </a:r>
            <a:r>
              <a:rPr lang="en-US" sz="4400" dirty="0" err="1">
                <a:solidFill>
                  <a:srgbClr val="008000"/>
                </a:solidFill>
              </a:rPr>
              <a:t>ver</a:t>
            </a:r>
            <a:r>
              <a:rPr lang="en-US" sz="4400" dirty="0">
                <a:solidFill>
                  <a:srgbClr val="008000"/>
                </a:solidFill>
              </a:rPr>
              <a:t> la </a:t>
            </a:r>
            <a:r>
              <a:rPr lang="en-US" sz="4400" dirty="0" err="1">
                <a:solidFill>
                  <a:srgbClr val="008000"/>
                </a:solidFill>
              </a:rPr>
              <a:t>vida</a:t>
            </a:r>
            <a:r>
              <a:rPr lang="en-US" sz="4400" dirty="0">
                <a:solidFill>
                  <a:srgbClr val="008000"/>
                </a:solidFill>
              </a:rPr>
              <a:t>; </a:t>
            </a:r>
            <a:r>
              <a:rPr lang="en-US" sz="4400" dirty="0" err="1">
                <a:solidFill>
                  <a:srgbClr val="008000"/>
                </a:solidFill>
              </a:rPr>
              <a:t>nosotros</a:t>
            </a:r>
            <a:r>
              <a:rPr lang="en-US" sz="4400" dirty="0">
                <a:solidFill>
                  <a:srgbClr val="008000"/>
                </a:solidFill>
              </a:rPr>
              <a:t> hoy </a:t>
            </a:r>
            <a:r>
              <a:rPr lang="en-US" sz="4400" dirty="0" err="1">
                <a:solidFill>
                  <a:srgbClr val="008000"/>
                </a:solidFill>
              </a:rPr>
              <a:t>en</a:t>
            </a:r>
            <a:r>
              <a:rPr lang="en-US" sz="4400" dirty="0">
                <a:solidFill>
                  <a:srgbClr val="008000"/>
                </a:solidFill>
              </a:rPr>
              <a:t> </a:t>
            </a:r>
            <a:r>
              <a:rPr lang="en-US" sz="4400" dirty="0" err="1">
                <a:solidFill>
                  <a:srgbClr val="008000"/>
                </a:solidFill>
              </a:rPr>
              <a:t>día</a:t>
            </a:r>
            <a:r>
              <a:rPr lang="en-US" sz="4400" dirty="0">
                <a:solidFill>
                  <a:srgbClr val="008000"/>
                </a:solidFill>
              </a:rPr>
              <a:t> </a:t>
            </a:r>
            <a:r>
              <a:rPr lang="en-US" sz="4400" dirty="0" err="1">
                <a:solidFill>
                  <a:srgbClr val="008000"/>
                </a:solidFill>
              </a:rPr>
              <a:t>somos</a:t>
            </a:r>
            <a:r>
              <a:rPr lang="en-US" sz="4400" dirty="0">
                <a:solidFill>
                  <a:srgbClr val="008000"/>
                </a:solidFill>
              </a:rPr>
              <a:t> </a:t>
            </a:r>
            <a:r>
              <a:rPr lang="en-US" sz="4400" dirty="0" err="1">
                <a:solidFill>
                  <a:srgbClr val="008000"/>
                </a:solidFill>
              </a:rPr>
              <a:t>más</a:t>
            </a:r>
            <a:r>
              <a:rPr lang="en-US" sz="4400" dirty="0">
                <a:solidFill>
                  <a:srgbClr val="008000"/>
                </a:solidFill>
              </a:rPr>
              <a:t> </a:t>
            </a:r>
            <a:r>
              <a:rPr lang="en-US" sz="4400" dirty="0" err="1">
                <a:solidFill>
                  <a:srgbClr val="008000"/>
                </a:solidFill>
              </a:rPr>
              <a:t>iluminados</a:t>
            </a:r>
            <a:r>
              <a:rPr lang="en-US" sz="4400" dirty="0">
                <a:solidFill>
                  <a:srgbClr val="008000"/>
                </a:solidFill>
              </a:rPr>
              <a:t>, </a:t>
            </a:r>
            <a:r>
              <a:rPr lang="en-US" sz="4400" dirty="0" err="1">
                <a:solidFill>
                  <a:srgbClr val="008000"/>
                </a:solidFill>
              </a:rPr>
              <a:t>más</a:t>
            </a:r>
            <a:r>
              <a:rPr lang="en-US" sz="4400" dirty="0">
                <a:solidFill>
                  <a:srgbClr val="008000"/>
                </a:solidFill>
              </a:rPr>
              <a:t> </a:t>
            </a:r>
            <a:r>
              <a:rPr lang="en-US" sz="4400" dirty="0" err="1">
                <a:solidFill>
                  <a:srgbClr val="008000"/>
                </a:solidFill>
              </a:rPr>
              <a:t>científicos</a:t>
            </a:r>
            <a:endParaRPr lang="en-US" sz="4400" dirty="0">
              <a:solidFill>
                <a:srgbClr val="008000"/>
              </a:solidFill>
            </a:endParaRPr>
          </a:p>
        </p:txBody>
      </p:sp>
    </p:spTree>
    <p:extLst>
      <p:ext uri="{BB962C8B-B14F-4D97-AF65-F5344CB8AC3E}">
        <p14:creationId xmlns:p14="http://schemas.microsoft.com/office/powerpoint/2010/main" val="4189042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BAB3B2-22A4-4B0A-A284-AE7E6BAF4827}"/>
              </a:ext>
            </a:extLst>
          </p:cNvPr>
          <p:cNvSpPr>
            <a:spLocks noGrp="1"/>
          </p:cNvSpPr>
          <p:nvPr>
            <p:ph type="title"/>
          </p:nvPr>
        </p:nvSpPr>
        <p:spPr/>
        <p:txBody>
          <a:bodyPr/>
          <a:lstStyle/>
          <a:p>
            <a:r>
              <a:rPr lang="en-US" dirty="0" err="1">
                <a:solidFill>
                  <a:srgbClr val="613318"/>
                </a:solidFill>
              </a:rPr>
              <a:t>Nosotros</a:t>
            </a:r>
            <a:r>
              <a:rPr lang="en-US" dirty="0">
                <a:solidFill>
                  <a:srgbClr val="613318"/>
                </a:solidFill>
              </a:rPr>
              <a:t> </a:t>
            </a:r>
            <a:r>
              <a:rPr lang="en-US" dirty="0" err="1">
                <a:solidFill>
                  <a:srgbClr val="613318"/>
                </a:solidFill>
              </a:rPr>
              <a:t>sí</a:t>
            </a:r>
            <a:r>
              <a:rPr lang="en-US" dirty="0">
                <a:solidFill>
                  <a:srgbClr val="613318"/>
                </a:solidFill>
              </a:rPr>
              <a:t> </a:t>
            </a:r>
            <a:r>
              <a:rPr lang="en-US" dirty="0" err="1">
                <a:solidFill>
                  <a:srgbClr val="613318"/>
                </a:solidFill>
              </a:rPr>
              <a:t>creemos</a:t>
            </a:r>
            <a:endParaRPr lang="en-US" dirty="0">
              <a:solidFill>
                <a:srgbClr val="613318"/>
              </a:solidFill>
            </a:endParaRPr>
          </a:p>
        </p:txBody>
      </p:sp>
      <p:sp>
        <p:nvSpPr>
          <p:cNvPr id="3" name="Content Placeholder 2">
            <a:extLst>
              <a:ext uri="{FF2B5EF4-FFF2-40B4-BE49-F238E27FC236}">
                <a16:creationId xmlns="" xmlns:a16="http://schemas.microsoft.com/office/drawing/2014/main" id="{E7615201-492B-4ACA-BD6C-0E00066230E2}"/>
              </a:ext>
            </a:extLst>
          </p:cNvPr>
          <p:cNvSpPr>
            <a:spLocks noGrp="1"/>
          </p:cNvSpPr>
          <p:nvPr>
            <p:ph idx="1"/>
          </p:nvPr>
        </p:nvSpPr>
        <p:spPr/>
        <p:txBody>
          <a:bodyPr>
            <a:normAutofit fontScale="92500" lnSpcReduction="20000"/>
          </a:bodyPr>
          <a:lstStyle/>
          <a:p>
            <a:pPr marL="0" indent="0">
              <a:buNone/>
            </a:pPr>
            <a:r>
              <a:rPr lang="es-ES" i="1" dirty="0">
                <a:solidFill>
                  <a:srgbClr val="008000"/>
                </a:solidFill>
              </a:rPr>
              <a:t>Jesús hizo muchas otras señales en presencia de sus discípulos, las cuales no están escritas en este libro.  Pero éstas se han escrito para que ustedes crean que Jesús es el Cristo, el Hijo de Dios, y para que al creer, tengan vida en su nombre.  (Juan 20:30-31)</a:t>
            </a:r>
          </a:p>
          <a:p>
            <a:pPr marL="0" indent="0">
              <a:buNone/>
            </a:pPr>
            <a:endParaRPr lang="es-ES" b="1" i="1" baseline="30000" dirty="0"/>
          </a:p>
        </p:txBody>
      </p:sp>
    </p:spTree>
    <p:extLst>
      <p:ext uri="{BB962C8B-B14F-4D97-AF65-F5344CB8AC3E}">
        <p14:creationId xmlns:p14="http://schemas.microsoft.com/office/powerpoint/2010/main" val="309967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5ABA56-F8BF-4537-B006-2DD3104B3D92}"/>
              </a:ext>
            </a:extLst>
          </p:cNvPr>
          <p:cNvSpPr>
            <a:spLocks noGrp="1"/>
          </p:cNvSpPr>
          <p:nvPr>
            <p:ph type="title"/>
          </p:nvPr>
        </p:nvSpPr>
        <p:spPr/>
        <p:txBody>
          <a:bodyPr/>
          <a:lstStyle/>
          <a:p>
            <a:r>
              <a:rPr lang="en-US" dirty="0">
                <a:solidFill>
                  <a:srgbClr val="613318"/>
                </a:solidFill>
              </a:rPr>
              <a:t>¿Se </a:t>
            </a:r>
            <a:r>
              <a:rPr lang="en-US" dirty="0" err="1">
                <a:solidFill>
                  <a:srgbClr val="613318"/>
                </a:solidFill>
              </a:rPr>
              <a:t>acuerdan</a:t>
            </a:r>
            <a:r>
              <a:rPr lang="en-US" dirty="0">
                <a:solidFill>
                  <a:srgbClr val="613318"/>
                </a:solidFill>
              </a:rPr>
              <a:t> de Las 4 C</a:t>
            </a:r>
          </a:p>
        </p:txBody>
      </p:sp>
      <p:sp>
        <p:nvSpPr>
          <p:cNvPr id="3" name="Content Placeholder 2">
            <a:extLst>
              <a:ext uri="{FF2B5EF4-FFF2-40B4-BE49-F238E27FC236}">
                <a16:creationId xmlns="" xmlns:a16="http://schemas.microsoft.com/office/drawing/2014/main" id="{E15EE537-AE8D-4EF0-BE3B-F53C5BA81C95}"/>
              </a:ext>
            </a:extLst>
          </p:cNvPr>
          <p:cNvSpPr>
            <a:spLocks noGrp="1"/>
          </p:cNvSpPr>
          <p:nvPr>
            <p:ph idx="1"/>
          </p:nvPr>
        </p:nvSpPr>
        <p:spPr/>
        <p:txBody>
          <a:bodyPr/>
          <a:lstStyle/>
          <a:p>
            <a:r>
              <a:rPr lang="en-US" dirty="0">
                <a:solidFill>
                  <a:srgbClr val="008000"/>
                </a:solidFill>
              </a:rPr>
              <a:t>CAPTAR</a:t>
            </a:r>
          </a:p>
          <a:p>
            <a:r>
              <a:rPr lang="en-US" dirty="0">
                <a:solidFill>
                  <a:srgbClr val="008000"/>
                </a:solidFill>
              </a:rPr>
              <a:t>CONTAR</a:t>
            </a:r>
          </a:p>
          <a:p>
            <a:r>
              <a:rPr lang="en-US" dirty="0">
                <a:solidFill>
                  <a:srgbClr val="008000"/>
                </a:solidFill>
              </a:rPr>
              <a:t>CONSIDERAR</a:t>
            </a:r>
          </a:p>
          <a:p>
            <a:r>
              <a:rPr lang="en-US" dirty="0">
                <a:solidFill>
                  <a:srgbClr val="008000"/>
                </a:solidFill>
              </a:rPr>
              <a:t>CONSOLIDAR</a:t>
            </a:r>
          </a:p>
        </p:txBody>
      </p:sp>
    </p:spTree>
    <p:extLst>
      <p:ext uri="{BB962C8B-B14F-4D97-AF65-F5344CB8AC3E}">
        <p14:creationId xmlns:p14="http://schemas.microsoft.com/office/powerpoint/2010/main" val="24171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 xmlns:a16="http://schemas.microsoft.com/office/drawing/2014/main" id="{35717ADB-B457-4A32-B3B1-A1B00F1A0A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 xmlns:a16="http://schemas.microsoft.com/office/drawing/2014/main" id="{799C5007-CC9E-4592-A66E-EE1B0D23393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a:off x="3354324" y="-2665475"/>
            <a:ext cx="5486400" cy="12188952"/>
          </a:xfrm>
          <a:prstGeom prst="rect">
            <a:avLst/>
          </a:prstGeom>
        </p:spPr>
      </p:pic>
      <p:pic>
        <p:nvPicPr>
          <p:cNvPr id="8" name="Content Placeholder 7" descr="A group of people sitting in the grass&#10;&#10;Description automatically generated">
            <a:extLst>
              <a:ext uri="{FF2B5EF4-FFF2-40B4-BE49-F238E27FC236}">
                <a16:creationId xmlns="" xmlns:a16="http://schemas.microsoft.com/office/drawing/2014/main" id="{78F465DB-7638-4DFB-9CE9-EA8B01779509}"/>
              </a:ext>
            </a:extLst>
          </p:cNvPr>
          <p:cNvPicPr>
            <a:picLocks noChangeAspect="1"/>
          </p:cNvPicPr>
          <p:nvPr/>
        </p:nvPicPr>
        <p:blipFill rotWithShape="1">
          <a:blip r:embed="rId5">
            <a:extLst>
              <a:ext uri="{28A0092B-C50C-407E-A947-70E740481C1C}">
                <a14:useLocalDpi xmlns:a14="http://schemas.microsoft.com/office/drawing/2010/main" val="0"/>
              </a:ext>
            </a:extLst>
          </a:blip>
          <a:srcRect t="10199" r="3" b="14639"/>
          <a:stretch/>
        </p:blipFill>
        <p:spPr>
          <a:xfrm>
            <a:off x="13377" y="10"/>
            <a:ext cx="6082627" cy="3428990"/>
          </a:xfrm>
          <a:prstGeom prst="rect">
            <a:avLst/>
          </a:prstGeom>
        </p:spPr>
      </p:pic>
      <p:sp>
        <p:nvSpPr>
          <p:cNvPr id="4" name="Title 3">
            <a:extLst>
              <a:ext uri="{FF2B5EF4-FFF2-40B4-BE49-F238E27FC236}">
                <a16:creationId xmlns="" xmlns:a16="http://schemas.microsoft.com/office/drawing/2014/main" id="{64CB9285-5E59-4474-BD6D-682556868C7C}"/>
              </a:ext>
            </a:extLst>
          </p:cNvPr>
          <p:cNvSpPr>
            <a:spLocks noGrp="1"/>
          </p:cNvSpPr>
          <p:nvPr>
            <p:ph type="title"/>
          </p:nvPr>
        </p:nvSpPr>
        <p:spPr>
          <a:xfrm>
            <a:off x="1403632" y="4114791"/>
            <a:ext cx="9283781" cy="2057408"/>
          </a:xfrm>
        </p:spPr>
        <p:txBody>
          <a:bodyPr vert="horz" lIns="91440" tIns="45720" rIns="91440" bIns="45720" rtlCol="0" anchor="b">
            <a:normAutofit fontScale="90000"/>
          </a:bodyPr>
          <a:lstStyle/>
          <a:p>
            <a:pPr algn="ctr"/>
            <a:r>
              <a:rPr lang="en-US" sz="5000" kern="1200" dirty="0">
                <a:solidFill>
                  <a:srgbClr val="613318"/>
                </a:solidFill>
                <a:latin typeface="Berlin Sans FB" panose="020E0602020502020306" pitchFamily="34" charset="0"/>
              </a:rPr>
              <a:t>¿Leer la </a:t>
            </a:r>
            <a:r>
              <a:rPr lang="en-US" sz="5000" kern="1200" dirty="0" err="1">
                <a:solidFill>
                  <a:srgbClr val="613318"/>
                </a:solidFill>
                <a:latin typeface="Berlin Sans FB" panose="020E0602020502020306" pitchFamily="34" charset="0"/>
              </a:rPr>
              <a:t>historia</a:t>
            </a:r>
            <a:r>
              <a:rPr lang="en-US" sz="5000" kern="1200" dirty="0">
                <a:solidFill>
                  <a:srgbClr val="613318"/>
                </a:solidFill>
                <a:latin typeface="Berlin Sans FB" panose="020E0602020502020306" pitchFamily="34" charset="0"/>
              </a:rPr>
              <a:t>? </a:t>
            </a:r>
            <a:br>
              <a:rPr lang="en-US" sz="5000" kern="1200" dirty="0">
                <a:solidFill>
                  <a:srgbClr val="613318"/>
                </a:solidFill>
                <a:latin typeface="Berlin Sans FB" panose="020E0602020502020306" pitchFamily="34" charset="0"/>
              </a:rPr>
            </a:br>
            <a:r>
              <a:rPr lang="en-US" sz="5000" kern="1200" dirty="0">
                <a:solidFill>
                  <a:srgbClr val="613318"/>
                </a:solidFill>
                <a:latin typeface="Berlin Sans FB" panose="020E0602020502020306" pitchFamily="34" charset="0"/>
              </a:rPr>
              <a:t>O ¿</a:t>
            </a:r>
            <a:r>
              <a:rPr lang="en-US" sz="5000" kern="1200" dirty="0" err="1">
                <a:solidFill>
                  <a:srgbClr val="613318"/>
                </a:solidFill>
                <a:latin typeface="Berlin Sans FB" panose="020E0602020502020306" pitchFamily="34" charset="0"/>
              </a:rPr>
              <a:t>Contar</a:t>
            </a:r>
            <a:r>
              <a:rPr lang="en-US" sz="5000" kern="1200" dirty="0">
                <a:solidFill>
                  <a:srgbClr val="613318"/>
                </a:solidFill>
                <a:latin typeface="Berlin Sans FB" panose="020E0602020502020306" pitchFamily="34" charset="0"/>
              </a:rPr>
              <a:t> la </a:t>
            </a:r>
            <a:r>
              <a:rPr lang="en-US" sz="5000" kern="1200" dirty="0" err="1">
                <a:solidFill>
                  <a:srgbClr val="613318"/>
                </a:solidFill>
                <a:latin typeface="Berlin Sans FB" panose="020E0602020502020306" pitchFamily="34" charset="0"/>
              </a:rPr>
              <a:t>historia</a:t>
            </a:r>
            <a:r>
              <a:rPr lang="en-US" sz="5000" kern="1200" dirty="0">
                <a:solidFill>
                  <a:srgbClr val="613318"/>
                </a:solidFill>
                <a:latin typeface="Berlin Sans FB" panose="020E0602020502020306" pitchFamily="34" charset="0"/>
              </a:rPr>
              <a:t> </a:t>
            </a:r>
            <a:r>
              <a:rPr lang="en-US" sz="5000" kern="1200" dirty="0" err="1">
                <a:solidFill>
                  <a:srgbClr val="613318"/>
                </a:solidFill>
                <a:latin typeface="Berlin Sans FB" panose="020E0602020502020306" pitchFamily="34" charset="0"/>
              </a:rPr>
              <a:t>en</a:t>
            </a:r>
            <a:r>
              <a:rPr lang="en-US" sz="5000" kern="1200" dirty="0">
                <a:solidFill>
                  <a:srgbClr val="613318"/>
                </a:solidFill>
                <a:latin typeface="Berlin Sans FB" panose="020E0602020502020306" pitchFamily="34" charset="0"/>
              </a:rPr>
              <a:t> sus </a:t>
            </a:r>
            <a:r>
              <a:rPr lang="en-US" sz="5000" kern="1200" dirty="0" err="1">
                <a:solidFill>
                  <a:srgbClr val="613318"/>
                </a:solidFill>
                <a:latin typeface="Berlin Sans FB" panose="020E0602020502020306" pitchFamily="34" charset="0"/>
              </a:rPr>
              <a:t>propias</a:t>
            </a:r>
            <a:r>
              <a:rPr lang="en-US" sz="5000" kern="1200" dirty="0">
                <a:solidFill>
                  <a:srgbClr val="613318"/>
                </a:solidFill>
                <a:latin typeface="Berlin Sans FB" panose="020E0602020502020306" pitchFamily="34" charset="0"/>
              </a:rPr>
              <a:t> palabras?</a:t>
            </a:r>
            <a:br>
              <a:rPr lang="en-US" sz="5000" kern="1200" dirty="0">
                <a:solidFill>
                  <a:srgbClr val="613318"/>
                </a:solidFill>
                <a:latin typeface="Berlin Sans FB" panose="020E0602020502020306" pitchFamily="34" charset="0"/>
              </a:rPr>
            </a:br>
            <a:r>
              <a:rPr lang="en-US" sz="5000" kern="1200" dirty="0">
                <a:solidFill>
                  <a:srgbClr val="613318"/>
                </a:solidFill>
                <a:latin typeface="Berlin Sans FB" panose="020E0602020502020306" pitchFamily="34" charset="0"/>
              </a:rPr>
              <a:t>¿</a:t>
            </a:r>
            <a:r>
              <a:rPr lang="en-US" sz="5000" kern="1200" dirty="0" err="1">
                <a:solidFill>
                  <a:srgbClr val="613318"/>
                </a:solidFill>
                <a:latin typeface="Berlin Sans FB" panose="020E0602020502020306" pitchFamily="34" charset="0"/>
              </a:rPr>
              <a:t>Cuál</a:t>
            </a:r>
            <a:r>
              <a:rPr lang="en-US" sz="5000" kern="1200" dirty="0">
                <a:solidFill>
                  <a:srgbClr val="613318"/>
                </a:solidFill>
                <a:latin typeface="Berlin Sans FB" panose="020E0602020502020306" pitchFamily="34" charset="0"/>
              </a:rPr>
              <a:t> </a:t>
            </a:r>
            <a:r>
              <a:rPr lang="en-US" sz="5000" kern="1200" dirty="0" err="1">
                <a:solidFill>
                  <a:srgbClr val="613318"/>
                </a:solidFill>
                <a:latin typeface="Berlin Sans FB" panose="020E0602020502020306" pitchFamily="34" charset="0"/>
              </a:rPr>
              <a:t>prefieren</a:t>
            </a:r>
            <a:r>
              <a:rPr lang="en-US" sz="5000" kern="1200" dirty="0">
                <a:solidFill>
                  <a:srgbClr val="613318"/>
                </a:solidFill>
                <a:latin typeface="Berlin Sans FB" panose="020E0602020502020306" pitchFamily="34" charset="0"/>
              </a:rPr>
              <a:t>?</a:t>
            </a:r>
          </a:p>
        </p:txBody>
      </p:sp>
      <p:pic>
        <p:nvPicPr>
          <p:cNvPr id="10" name="Content Placeholder 9" descr="A group of people looking at each other&#10;&#10;Description automatically generated">
            <a:extLst>
              <a:ext uri="{FF2B5EF4-FFF2-40B4-BE49-F238E27FC236}">
                <a16:creationId xmlns="" xmlns:a16="http://schemas.microsoft.com/office/drawing/2014/main" id="{887F4F6C-E993-46D0-8FB9-C246DE302428}"/>
              </a:ext>
            </a:extLst>
          </p:cNvPr>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l="11102" r="14531"/>
          <a:stretch/>
        </p:blipFill>
        <p:spPr>
          <a:xfrm>
            <a:off x="6095996" y="2"/>
            <a:ext cx="6107912" cy="3428998"/>
          </a:xfrm>
          <a:prstGeom prst="rect">
            <a:avLst/>
          </a:prstGeom>
        </p:spPr>
      </p:pic>
      <p:sp>
        <p:nvSpPr>
          <p:cNvPr id="32" name="Rectangle 31">
            <a:extLst>
              <a:ext uri="{FF2B5EF4-FFF2-40B4-BE49-F238E27FC236}">
                <a16:creationId xmlns="" xmlns:a16="http://schemas.microsoft.com/office/drawing/2014/main" id="{17CF6793-23B8-45C5-8C50-09D5F1F549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63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5ED1BCB-B780-4010-998E-CE1D2106D1FC}"/>
              </a:ext>
            </a:extLst>
          </p:cNvPr>
          <p:cNvSpPr>
            <a:spLocks noGrp="1"/>
          </p:cNvSpPr>
          <p:nvPr>
            <p:ph type="title"/>
          </p:nvPr>
        </p:nvSpPr>
        <p:spPr/>
        <p:txBody>
          <a:bodyPr/>
          <a:lstStyle/>
          <a:p>
            <a:pPr algn="ctr"/>
            <a:r>
              <a:rPr lang="en-US" dirty="0">
                <a:solidFill>
                  <a:srgbClr val="613318"/>
                </a:solidFill>
              </a:rPr>
              <a:t>CONTAR- Leer</a:t>
            </a:r>
          </a:p>
        </p:txBody>
      </p:sp>
      <p:sp>
        <p:nvSpPr>
          <p:cNvPr id="5" name="Text Placeholder 4">
            <a:extLst>
              <a:ext uri="{FF2B5EF4-FFF2-40B4-BE49-F238E27FC236}">
                <a16:creationId xmlns="" xmlns:a16="http://schemas.microsoft.com/office/drawing/2014/main" id="{22B34856-72F0-4278-9AC3-538A3AC13A34}"/>
              </a:ext>
            </a:extLst>
          </p:cNvPr>
          <p:cNvSpPr>
            <a:spLocks noGrp="1"/>
          </p:cNvSpPr>
          <p:nvPr>
            <p:ph type="body" idx="1"/>
          </p:nvPr>
        </p:nvSpPr>
        <p:spPr/>
        <p:txBody>
          <a:bodyPr>
            <a:normAutofit/>
          </a:bodyPr>
          <a:lstStyle/>
          <a:p>
            <a:r>
              <a:rPr lang="en-US" sz="3600" dirty="0" err="1">
                <a:solidFill>
                  <a:srgbClr val="008000"/>
                </a:solidFill>
              </a:rPr>
              <a:t>Ventajas</a:t>
            </a:r>
            <a:endParaRPr lang="en-US" sz="3600" dirty="0">
              <a:solidFill>
                <a:srgbClr val="008000"/>
              </a:solidFill>
            </a:endParaRPr>
          </a:p>
        </p:txBody>
      </p:sp>
      <p:sp>
        <p:nvSpPr>
          <p:cNvPr id="6" name="Content Placeholder 5">
            <a:extLst>
              <a:ext uri="{FF2B5EF4-FFF2-40B4-BE49-F238E27FC236}">
                <a16:creationId xmlns="" xmlns:a16="http://schemas.microsoft.com/office/drawing/2014/main" id="{31E8135F-CC81-42DA-8DE7-AB1D984C0C91}"/>
              </a:ext>
            </a:extLst>
          </p:cNvPr>
          <p:cNvSpPr>
            <a:spLocks noGrp="1"/>
          </p:cNvSpPr>
          <p:nvPr>
            <p:ph sz="half" idx="2"/>
          </p:nvPr>
        </p:nvSpPr>
        <p:spPr>
          <a:xfrm>
            <a:off x="839788" y="2715903"/>
            <a:ext cx="5157787" cy="3473759"/>
          </a:xfrm>
        </p:spPr>
        <p:txBody>
          <a:bodyPr>
            <a:normAutofit fontScale="85000" lnSpcReduction="20000"/>
          </a:bodyPr>
          <a:lstStyle/>
          <a:p>
            <a:r>
              <a:rPr lang="en-US" dirty="0"/>
              <a:t>No se </a:t>
            </a:r>
            <a:r>
              <a:rPr lang="en-US" dirty="0" err="1"/>
              <a:t>pierde</a:t>
            </a:r>
            <a:r>
              <a:rPr lang="en-US" dirty="0"/>
              <a:t> nada</a:t>
            </a:r>
          </a:p>
          <a:p>
            <a:r>
              <a:rPr lang="en-US" dirty="0" err="1"/>
              <a:t>Autoridad</a:t>
            </a:r>
            <a:endParaRPr lang="en-US" dirty="0"/>
          </a:p>
          <a:p>
            <a:r>
              <a:rPr lang="en-US" dirty="0"/>
              <a:t>El </a:t>
            </a:r>
            <a:r>
              <a:rPr lang="en-US" dirty="0" err="1"/>
              <a:t>grupo</a:t>
            </a:r>
            <a:r>
              <a:rPr lang="en-US" dirty="0"/>
              <a:t> </a:t>
            </a:r>
            <a:r>
              <a:rPr lang="en-US" dirty="0" err="1"/>
              <a:t>puede</a:t>
            </a:r>
            <a:r>
              <a:rPr lang="en-US" dirty="0"/>
              <a:t> leer </a:t>
            </a:r>
          </a:p>
          <a:p>
            <a:r>
              <a:rPr lang="en-US" dirty="0"/>
              <a:t>El </a:t>
            </a:r>
            <a:r>
              <a:rPr lang="en-US" dirty="0" err="1"/>
              <a:t>grupo</a:t>
            </a:r>
            <a:r>
              <a:rPr lang="en-US" dirty="0"/>
              <a:t> </a:t>
            </a:r>
            <a:r>
              <a:rPr lang="en-US" dirty="0" err="1"/>
              <a:t>puede</a:t>
            </a:r>
            <a:r>
              <a:rPr lang="en-US" dirty="0"/>
              <a:t>  </a:t>
            </a:r>
            <a:r>
              <a:rPr lang="en-US" dirty="0" err="1"/>
              <a:t>seguir</a:t>
            </a:r>
            <a:r>
              <a:rPr lang="en-US" dirty="0"/>
              <a:t> la </a:t>
            </a:r>
            <a:r>
              <a:rPr lang="en-US" dirty="0" err="1"/>
              <a:t>lectura</a:t>
            </a:r>
            <a:endParaRPr lang="en-US" dirty="0"/>
          </a:p>
        </p:txBody>
      </p:sp>
      <p:sp>
        <p:nvSpPr>
          <p:cNvPr id="7" name="Text Placeholder 6">
            <a:extLst>
              <a:ext uri="{FF2B5EF4-FFF2-40B4-BE49-F238E27FC236}">
                <a16:creationId xmlns="" xmlns:a16="http://schemas.microsoft.com/office/drawing/2014/main" id="{3D9C671B-FF33-4B12-9AEE-5AE5D0433390}"/>
              </a:ext>
            </a:extLst>
          </p:cNvPr>
          <p:cNvSpPr>
            <a:spLocks noGrp="1"/>
          </p:cNvSpPr>
          <p:nvPr>
            <p:ph type="body" sz="quarter" idx="3"/>
          </p:nvPr>
        </p:nvSpPr>
        <p:spPr/>
        <p:txBody>
          <a:bodyPr>
            <a:normAutofit/>
          </a:bodyPr>
          <a:lstStyle/>
          <a:p>
            <a:r>
              <a:rPr lang="en-US" sz="4000" dirty="0" err="1">
                <a:solidFill>
                  <a:srgbClr val="008000"/>
                </a:solidFill>
              </a:rPr>
              <a:t>Desventajas</a:t>
            </a:r>
            <a:endParaRPr lang="en-US" sz="4000" dirty="0">
              <a:solidFill>
                <a:srgbClr val="008000"/>
              </a:solidFill>
            </a:endParaRPr>
          </a:p>
        </p:txBody>
      </p:sp>
      <p:sp>
        <p:nvSpPr>
          <p:cNvPr id="8" name="Content Placeholder 7">
            <a:extLst>
              <a:ext uri="{FF2B5EF4-FFF2-40B4-BE49-F238E27FC236}">
                <a16:creationId xmlns="" xmlns:a16="http://schemas.microsoft.com/office/drawing/2014/main" id="{E8776EA3-8DD3-44D5-A50A-C60444F6BEC9}"/>
              </a:ext>
            </a:extLst>
          </p:cNvPr>
          <p:cNvSpPr>
            <a:spLocks noGrp="1"/>
          </p:cNvSpPr>
          <p:nvPr>
            <p:ph sz="quarter" idx="4"/>
          </p:nvPr>
        </p:nvSpPr>
        <p:spPr>
          <a:xfrm>
            <a:off x="6172200" y="2715903"/>
            <a:ext cx="5183188" cy="3473760"/>
          </a:xfrm>
        </p:spPr>
        <p:txBody>
          <a:bodyPr>
            <a:normAutofit fontScale="77500" lnSpcReduction="20000"/>
          </a:bodyPr>
          <a:lstStyle/>
          <a:p>
            <a:pPr lvl="0"/>
            <a:r>
              <a:rPr lang="es-ES" dirty="0"/>
              <a:t>Nada interactivo</a:t>
            </a:r>
            <a:endParaRPr lang="en-US" dirty="0"/>
          </a:p>
          <a:p>
            <a:pPr lvl="0"/>
            <a:r>
              <a:rPr lang="es-ES" dirty="0"/>
              <a:t>Vocabulario difícil a veces</a:t>
            </a:r>
            <a:endParaRPr lang="en-US" dirty="0"/>
          </a:p>
          <a:p>
            <a:pPr lvl="0"/>
            <a:r>
              <a:rPr lang="es-ES" dirty="0"/>
              <a:t>Se manejan muchas diferentes versiones.</a:t>
            </a:r>
            <a:endParaRPr lang="en-US" dirty="0"/>
          </a:p>
          <a:p>
            <a:pPr lvl="0"/>
            <a:r>
              <a:rPr lang="es-ES" dirty="0"/>
              <a:t>Puede ser más largo.</a:t>
            </a:r>
            <a:endParaRPr lang="en-US" dirty="0"/>
          </a:p>
          <a:p>
            <a:endParaRPr lang="en-US" dirty="0"/>
          </a:p>
        </p:txBody>
      </p:sp>
    </p:spTree>
    <p:extLst>
      <p:ext uri="{BB962C8B-B14F-4D97-AF65-F5344CB8AC3E}">
        <p14:creationId xmlns:p14="http://schemas.microsoft.com/office/powerpoint/2010/main" val="1430884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5ED1BCB-B780-4010-998E-CE1D2106D1FC}"/>
              </a:ext>
            </a:extLst>
          </p:cNvPr>
          <p:cNvSpPr>
            <a:spLocks noGrp="1"/>
          </p:cNvSpPr>
          <p:nvPr>
            <p:ph type="title"/>
          </p:nvPr>
        </p:nvSpPr>
        <p:spPr/>
        <p:txBody>
          <a:bodyPr>
            <a:normAutofit fontScale="90000"/>
          </a:bodyPr>
          <a:lstStyle/>
          <a:p>
            <a:pPr algn="ctr"/>
            <a:r>
              <a:rPr lang="en-US" dirty="0">
                <a:solidFill>
                  <a:srgbClr val="613318"/>
                </a:solidFill>
              </a:rPr>
              <a:t>CONTAR- </a:t>
            </a:r>
            <a:r>
              <a:rPr lang="en-US" dirty="0" err="1">
                <a:solidFill>
                  <a:srgbClr val="613318"/>
                </a:solidFill>
              </a:rPr>
              <a:t>Contar</a:t>
            </a:r>
            <a:r>
              <a:rPr lang="en-US" dirty="0">
                <a:solidFill>
                  <a:srgbClr val="613318"/>
                </a:solidFill>
              </a:rPr>
              <a:t>/</a:t>
            </a:r>
            <a:r>
              <a:rPr lang="en-US" dirty="0" err="1">
                <a:solidFill>
                  <a:srgbClr val="613318"/>
                </a:solidFill>
              </a:rPr>
              <a:t>Narrar</a:t>
            </a:r>
            <a:r>
              <a:rPr lang="en-US" dirty="0">
                <a:solidFill>
                  <a:srgbClr val="613318"/>
                </a:solidFill>
              </a:rPr>
              <a:t> </a:t>
            </a:r>
            <a:r>
              <a:rPr lang="en-US" dirty="0" err="1">
                <a:solidFill>
                  <a:srgbClr val="613318"/>
                </a:solidFill>
              </a:rPr>
              <a:t>en</a:t>
            </a:r>
            <a:r>
              <a:rPr lang="en-US" dirty="0">
                <a:solidFill>
                  <a:srgbClr val="613318"/>
                </a:solidFill>
              </a:rPr>
              <a:t> sus </a:t>
            </a:r>
            <a:r>
              <a:rPr lang="en-US" dirty="0" err="1">
                <a:solidFill>
                  <a:srgbClr val="613318"/>
                </a:solidFill>
              </a:rPr>
              <a:t>propias</a:t>
            </a:r>
            <a:r>
              <a:rPr lang="en-US" dirty="0">
                <a:solidFill>
                  <a:srgbClr val="613318"/>
                </a:solidFill>
              </a:rPr>
              <a:t> palabra</a:t>
            </a:r>
          </a:p>
        </p:txBody>
      </p:sp>
      <p:sp>
        <p:nvSpPr>
          <p:cNvPr id="5" name="Text Placeholder 4">
            <a:extLst>
              <a:ext uri="{FF2B5EF4-FFF2-40B4-BE49-F238E27FC236}">
                <a16:creationId xmlns="" xmlns:a16="http://schemas.microsoft.com/office/drawing/2014/main" id="{22B34856-72F0-4278-9AC3-538A3AC13A34}"/>
              </a:ext>
            </a:extLst>
          </p:cNvPr>
          <p:cNvSpPr>
            <a:spLocks noGrp="1"/>
          </p:cNvSpPr>
          <p:nvPr>
            <p:ph type="body" idx="1"/>
          </p:nvPr>
        </p:nvSpPr>
        <p:spPr/>
        <p:txBody>
          <a:bodyPr>
            <a:normAutofit/>
          </a:bodyPr>
          <a:lstStyle/>
          <a:p>
            <a:r>
              <a:rPr lang="en-US" sz="3600" dirty="0" err="1">
                <a:solidFill>
                  <a:srgbClr val="008000"/>
                </a:solidFill>
              </a:rPr>
              <a:t>Ventajas</a:t>
            </a:r>
            <a:endParaRPr lang="en-US" sz="3600" dirty="0">
              <a:solidFill>
                <a:srgbClr val="008000"/>
              </a:solidFill>
            </a:endParaRPr>
          </a:p>
        </p:txBody>
      </p:sp>
      <p:sp>
        <p:nvSpPr>
          <p:cNvPr id="6" name="Content Placeholder 5">
            <a:extLst>
              <a:ext uri="{FF2B5EF4-FFF2-40B4-BE49-F238E27FC236}">
                <a16:creationId xmlns="" xmlns:a16="http://schemas.microsoft.com/office/drawing/2014/main" id="{31E8135F-CC81-42DA-8DE7-AB1D984C0C91}"/>
              </a:ext>
            </a:extLst>
          </p:cNvPr>
          <p:cNvSpPr>
            <a:spLocks noGrp="1"/>
          </p:cNvSpPr>
          <p:nvPr>
            <p:ph sz="half" idx="2"/>
          </p:nvPr>
        </p:nvSpPr>
        <p:spPr>
          <a:xfrm>
            <a:off x="839788" y="2715903"/>
            <a:ext cx="5157787" cy="3473759"/>
          </a:xfrm>
        </p:spPr>
        <p:txBody>
          <a:bodyPr>
            <a:normAutofit fontScale="77500" lnSpcReduction="20000"/>
          </a:bodyPr>
          <a:lstStyle/>
          <a:p>
            <a:r>
              <a:rPr lang="en-US" dirty="0" err="1"/>
              <a:t>Capta</a:t>
            </a:r>
            <a:r>
              <a:rPr lang="en-US" dirty="0"/>
              <a:t> la </a:t>
            </a:r>
            <a:r>
              <a:rPr lang="en-US" dirty="0" err="1"/>
              <a:t>atención</a:t>
            </a:r>
            <a:endParaRPr lang="en-US" dirty="0"/>
          </a:p>
          <a:p>
            <a:r>
              <a:rPr lang="en-US" dirty="0"/>
              <a:t>Más </a:t>
            </a:r>
            <a:r>
              <a:rPr lang="en-US" dirty="0" err="1"/>
              <a:t>animado</a:t>
            </a:r>
            <a:endParaRPr lang="en-US" dirty="0"/>
          </a:p>
          <a:p>
            <a:r>
              <a:rPr lang="en-US" dirty="0" err="1"/>
              <a:t>Vocabulario</a:t>
            </a:r>
            <a:r>
              <a:rPr lang="en-US" dirty="0"/>
              <a:t> </a:t>
            </a:r>
            <a:r>
              <a:rPr lang="en-US" dirty="0" err="1"/>
              <a:t>apropiado</a:t>
            </a:r>
            <a:endParaRPr lang="en-US" dirty="0"/>
          </a:p>
          <a:p>
            <a:r>
              <a:rPr lang="en-US" dirty="0"/>
              <a:t>Cristo </a:t>
            </a:r>
            <a:r>
              <a:rPr lang="en-US" dirty="0" err="1"/>
              <a:t>enseñaba</a:t>
            </a:r>
            <a:r>
              <a:rPr lang="en-US" dirty="0"/>
              <a:t> </a:t>
            </a:r>
            <a:r>
              <a:rPr lang="en-US" dirty="0" err="1"/>
              <a:t>así</a:t>
            </a:r>
            <a:endParaRPr lang="en-US" dirty="0"/>
          </a:p>
          <a:p>
            <a:r>
              <a:rPr lang="en-US" dirty="0" err="1"/>
              <a:t>Comunicación</a:t>
            </a:r>
            <a:r>
              <a:rPr lang="en-US" dirty="0"/>
              <a:t> oral</a:t>
            </a:r>
          </a:p>
          <a:p>
            <a:endParaRPr lang="en-US" dirty="0"/>
          </a:p>
        </p:txBody>
      </p:sp>
      <p:sp>
        <p:nvSpPr>
          <p:cNvPr id="7" name="Text Placeholder 6">
            <a:extLst>
              <a:ext uri="{FF2B5EF4-FFF2-40B4-BE49-F238E27FC236}">
                <a16:creationId xmlns="" xmlns:a16="http://schemas.microsoft.com/office/drawing/2014/main" id="{3D9C671B-FF33-4B12-9AEE-5AE5D0433390}"/>
              </a:ext>
            </a:extLst>
          </p:cNvPr>
          <p:cNvSpPr>
            <a:spLocks noGrp="1"/>
          </p:cNvSpPr>
          <p:nvPr>
            <p:ph type="body" sz="quarter" idx="3"/>
          </p:nvPr>
        </p:nvSpPr>
        <p:spPr/>
        <p:txBody>
          <a:bodyPr>
            <a:normAutofit/>
          </a:bodyPr>
          <a:lstStyle/>
          <a:p>
            <a:r>
              <a:rPr lang="en-US" sz="4000" dirty="0" err="1">
                <a:solidFill>
                  <a:srgbClr val="008000"/>
                </a:solidFill>
              </a:rPr>
              <a:t>Desventajas</a:t>
            </a:r>
            <a:endParaRPr lang="en-US" sz="4000" dirty="0">
              <a:solidFill>
                <a:srgbClr val="008000"/>
              </a:solidFill>
            </a:endParaRPr>
          </a:p>
        </p:txBody>
      </p:sp>
      <p:sp>
        <p:nvSpPr>
          <p:cNvPr id="8" name="Content Placeholder 7">
            <a:extLst>
              <a:ext uri="{FF2B5EF4-FFF2-40B4-BE49-F238E27FC236}">
                <a16:creationId xmlns="" xmlns:a16="http://schemas.microsoft.com/office/drawing/2014/main" id="{E8776EA3-8DD3-44D5-A50A-C60444F6BEC9}"/>
              </a:ext>
            </a:extLst>
          </p:cNvPr>
          <p:cNvSpPr>
            <a:spLocks noGrp="1"/>
          </p:cNvSpPr>
          <p:nvPr>
            <p:ph sz="quarter" idx="4"/>
          </p:nvPr>
        </p:nvSpPr>
        <p:spPr>
          <a:xfrm>
            <a:off x="6172200" y="2715903"/>
            <a:ext cx="5183188" cy="3473760"/>
          </a:xfrm>
        </p:spPr>
        <p:txBody>
          <a:bodyPr>
            <a:normAutofit fontScale="85000" lnSpcReduction="20000"/>
          </a:bodyPr>
          <a:lstStyle/>
          <a:p>
            <a:pPr lvl="0"/>
            <a:r>
              <a:rPr lang="en-US" dirty="0"/>
              <a:t>Se </a:t>
            </a:r>
            <a:r>
              <a:rPr lang="en-US" dirty="0" err="1"/>
              <a:t>pierden</a:t>
            </a:r>
            <a:r>
              <a:rPr lang="en-US" dirty="0"/>
              <a:t> </a:t>
            </a:r>
            <a:r>
              <a:rPr lang="en-US" dirty="0" err="1"/>
              <a:t>detalles</a:t>
            </a:r>
            <a:endParaRPr lang="en-US" dirty="0"/>
          </a:p>
          <a:p>
            <a:pPr lvl="0"/>
            <a:r>
              <a:rPr lang="es-ES" dirty="0"/>
              <a:t>El maestro se tiene que preparar</a:t>
            </a:r>
            <a:endParaRPr lang="en-US" dirty="0"/>
          </a:p>
          <a:p>
            <a:pPr lvl="0"/>
            <a:r>
              <a:rPr lang="en-US" dirty="0"/>
              <a:t>Hay que </a:t>
            </a:r>
            <a:r>
              <a:rPr lang="en-US" dirty="0" err="1"/>
              <a:t>tener</a:t>
            </a:r>
            <a:r>
              <a:rPr lang="en-US" dirty="0"/>
              <a:t> </a:t>
            </a:r>
            <a:r>
              <a:rPr lang="en-US" dirty="0" err="1"/>
              <a:t>cuidado</a:t>
            </a:r>
            <a:r>
              <a:rPr lang="en-US" dirty="0"/>
              <a:t> de no </a:t>
            </a:r>
            <a:r>
              <a:rPr lang="en-US" dirty="0" err="1"/>
              <a:t>cambiar</a:t>
            </a:r>
            <a:r>
              <a:rPr lang="en-US" dirty="0"/>
              <a:t> la </a:t>
            </a:r>
            <a:r>
              <a:rPr lang="en-US" dirty="0" err="1"/>
              <a:t>historia</a:t>
            </a:r>
            <a:endParaRPr lang="en-US" dirty="0"/>
          </a:p>
          <a:p>
            <a:endParaRPr lang="en-US" dirty="0"/>
          </a:p>
        </p:txBody>
      </p:sp>
    </p:spTree>
    <p:extLst>
      <p:ext uri="{BB962C8B-B14F-4D97-AF65-F5344CB8AC3E}">
        <p14:creationId xmlns:p14="http://schemas.microsoft.com/office/powerpoint/2010/main" val="200847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 xmlns:a16="http://schemas.microsoft.com/office/drawing/2014/main"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 xmlns:a16="http://schemas.microsoft.com/office/drawing/2014/main"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latin typeface="Berlin Sans FB" panose="020E0602020502020306" pitchFamily="34" charset="0"/>
                <a:ea typeface="BatangChe" panose="02030609000101010101" pitchFamily="49" charset="-127"/>
              </a:rPr>
              <a:t>La </a:t>
            </a:r>
            <a:r>
              <a:rPr lang="en-US" dirty="0" err="1">
                <a:solidFill>
                  <a:srgbClr val="613318"/>
                </a:solidFill>
                <a:latin typeface="Berlin Sans FB" panose="020E0602020502020306" pitchFamily="34" charset="0"/>
                <a:ea typeface="BatangChe" panose="02030609000101010101" pitchFamily="49" charset="-127"/>
              </a:rPr>
              <a:t>Tarea</a:t>
            </a:r>
            <a:endParaRPr lang="en-US"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 xmlns:a16="http://schemas.microsoft.com/office/drawing/2014/main" id="{31D4893B-0321-4D4F-A897-F48B52F99498}"/>
              </a:ext>
            </a:extLst>
          </p:cNvPr>
          <p:cNvSpPr>
            <a:spLocks noGrp="1"/>
          </p:cNvSpPr>
          <p:nvPr>
            <p:ph sz="half" idx="2"/>
          </p:nvPr>
        </p:nvSpPr>
        <p:spPr>
          <a:xfrm>
            <a:off x="804997" y="2110109"/>
            <a:ext cx="4706803" cy="3950864"/>
          </a:xfrm>
        </p:spPr>
        <p:txBody>
          <a:bodyPr vert="horz" lIns="91440" tIns="45720" rIns="91440" bIns="45720" rtlCol="0" anchor="ctr">
            <a:normAutofit fontScale="92500" lnSpcReduction="10000"/>
          </a:bodyPr>
          <a:lstStyle/>
          <a:p>
            <a:r>
              <a:rPr lang="en-US" sz="4400" dirty="0">
                <a:solidFill>
                  <a:srgbClr val="008000"/>
                </a:solidFill>
                <a:latin typeface="+mn-lt"/>
              </a:rPr>
              <a:t>Ver el video para la </a:t>
            </a:r>
            <a:r>
              <a:rPr lang="en-US" sz="4400" dirty="0" err="1">
                <a:solidFill>
                  <a:srgbClr val="008000"/>
                </a:solidFill>
                <a:latin typeface="+mn-lt"/>
              </a:rPr>
              <a:t>lección</a:t>
            </a:r>
            <a:r>
              <a:rPr lang="en-US" sz="4400" dirty="0">
                <a:solidFill>
                  <a:srgbClr val="008000"/>
                </a:solidFill>
                <a:latin typeface="+mn-lt"/>
              </a:rPr>
              <a:t> 3</a:t>
            </a:r>
          </a:p>
          <a:p>
            <a:r>
              <a:rPr lang="en-US" sz="4400" dirty="0">
                <a:solidFill>
                  <a:srgbClr val="008000"/>
                </a:solidFill>
                <a:latin typeface="+mn-lt"/>
              </a:rPr>
              <a:t>Leer Lucas 19:1-10, 29-44</a:t>
            </a:r>
          </a:p>
          <a:p>
            <a:r>
              <a:rPr lang="en-US" sz="4400" dirty="0" err="1">
                <a:solidFill>
                  <a:srgbClr val="008000"/>
                </a:solidFill>
                <a:latin typeface="+mn-lt"/>
              </a:rPr>
              <a:t>Revisar</a:t>
            </a:r>
            <a:r>
              <a:rPr lang="en-US" sz="4400" dirty="0">
                <a:solidFill>
                  <a:srgbClr val="008000"/>
                </a:solidFill>
                <a:latin typeface="+mn-lt"/>
              </a:rPr>
              <a:t> el </a:t>
            </a:r>
            <a:r>
              <a:rPr lang="en-US" sz="4400" dirty="0" err="1">
                <a:solidFill>
                  <a:srgbClr val="008000"/>
                </a:solidFill>
                <a:latin typeface="+mn-lt"/>
              </a:rPr>
              <a:t>guion</a:t>
            </a:r>
            <a:r>
              <a:rPr lang="en-US" sz="4400" dirty="0">
                <a:solidFill>
                  <a:srgbClr val="008000"/>
                </a:solidFill>
                <a:latin typeface="+mn-lt"/>
              </a:rPr>
              <a:t> para el </a:t>
            </a:r>
            <a:r>
              <a:rPr lang="en-US" sz="4400">
                <a:solidFill>
                  <a:srgbClr val="008000"/>
                </a:solidFill>
                <a:latin typeface="+mn-lt"/>
              </a:rPr>
              <a:t>Proyecto Final</a:t>
            </a:r>
            <a:endParaRPr lang="en-US" sz="4400" dirty="0">
              <a:solidFill>
                <a:srgbClr val="008000"/>
              </a:solidFill>
              <a:latin typeface="+mn-lt"/>
            </a:endParaRPr>
          </a:p>
        </p:txBody>
      </p:sp>
    </p:spTree>
    <p:extLst>
      <p:ext uri="{BB962C8B-B14F-4D97-AF65-F5344CB8AC3E}">
        <p14:creationId xmlns:p14="http://schemas.microsoft.com/office/powerpoint/2010/main" val="283577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510922" cy="6858000"/>
          </a:xfrm>
        </p:spPr>
      </p:pic>
      <p:sp>
        <p:nvSpPr>
          <p:cNvPr id="5"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Rectangle 5"/>
          <p:cNvSpPr/>
          <p:nvPr/>
        </p:nvSpPr>
        <p:spPr>
          <a:xfrm>
            <a:off x="8300665" y="4591221"/>
            <a:ext cx="4093161" cy="830997"/>
          </a:xfrm>
          <a:prstGeom prst="rect">
            <a:avLst/>
          </a:prstGeom>
        </p:spPr>
        <p:txBody>
          <a:bodyPr wrap="square">
            <a:spAutoFit/>
          </a:bodyPr>
          <a:lstStyle/>
          <a:p>
            <a:r>
              <a:rPr lang="en-US" sz="4800" dirty="0">
                <a:solidFill>
                  <a:srgbClr val="613318"/>
                </a:solidFill>
                <a:latin typeface="Berlin Sans FB" panose="020E0602020502020306" pitchFamily="34" charset="0"/>
              </a:rPr>
              <a:t>¡</a:t>
            </a:r>
            <a:r>
              <a:rPr lang="en-US" sz="4800" dirty="0" err="1" smtClean="0">
                <a:solidFill>
                  <a:srgbClr val="613318"/>
                </a:solidFill>
                <a:latin typeface="Berlin Sans FB" panose="020E0602020502020306" pitchFamily="34" charset="0"/>
              </a:rPr>
              <a:t>Bienvenidos</a:t>
            </a:r>
            <a:r>
              <a:rPr lang="en-US" sz="4800" dirty="0">
                <a:solidFill>
                  <a:srgbClr val="613318"/>
                </a:solidFill>
                <a:latin typeface="Berlin Sans FB" panose="020E0602020502020306" pitchFamily="34" charset="0"/>
              </a:rPr>
              <a:t>!</a:t>
            </a:r>
            <a:endParaRPr lang="en-US" sz="4800" dirty="0"/>
          </a:p>
        </p:txBody>
      </p:sp>
    </p:spTree>
    <p:extLst>
      <p:ext uri="{BB962C8B-B14F-4D97-AF65-F5344CB8AC3E}">
        <p14:creationId xmlns:p14="http://schemas.microsoft.com/office/powerpoint/2010/main" val="368089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and&#10;&#10;Description automatically generated">
            <a:extLst>
              <a:ext uri="{FF2B5EF4-FFF2-40B4-BE49-F238E27FC236}">
                <a16:creationId xmlns="" xmlns:a16="http://schemas.microsoft.com/office/drawing/2014/main" id="{A8C47E7A-D501-4C6D-BA75-6BC15801E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Content Placeholder 2"/>
          <p:cNvSpPr>
            <a:spLocks noGrp="1"/>
          </p:cNvSpPr>
          <p:nvPr>
            <p:ph idx="1"/>
          </p:nvPr>
        </p:nvSpPr>
        <p:spPr>
          <a:xfrm>
            <a:off x="8294147" y="398034"/>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CE91A9-9B3E-40A8-BB9F-446089F2E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89BF562A-0048-4A65-82E0-D0466B549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122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54712DA-7DEA-4696-A894-D53C5496E6A6}"/>
              </a:ext>
            </a:extLst>
          </p:cNvPr>
          <p:cNvSpPr txBox="1"/>
          <p:nvPr/>
        </p:nvSpPr>
        <p:spPr>
          <a:xfrm>
            <a:off x="871347" y="469028"/>
            <a:ext cx="10697593" cy="5632311"/>
          </a:xfrm>
          <a:prstGeom prst="rect">
            <a:avLst/>
          </a:prstGeom>
          <a:noFill/>
        </p:spPr>
        <p:txBody>
          <a:bodyPr wrap="square" rtlCol="0">
            <a:spAutoFit/>
          </a:bodyPr>
          <a:lstStyle/>
          <a:p>
            <a:pPr algn="ctr"/>
            <a:r>
              <a:rPr lang="en-US" sz="6000" dirty="0">
                <a:solidFill>
                  <a:srgbClr val="613318"/>
                </a:solidFill>
                <a:latin typeface="Berlin Sans FB Demi" panose="020E0802020502020306" pitchFamily="34" charset="0"/>
              </a:rPr>
              <a:t>La Biblia: </a:t>
            </a:r>
          </a:p>
          <a:p>
            <a:pPr algn="ctr"/>
            <a:r>
              <a:rPr lang="en-US" sz="6000" dirty="0">
                <a:solidFill>
                  <a:srgbClr val="613318"/>
                </a:solidFill>
                <a:latin typeface="Berlin Sans FB Demi" panose="020E0802020502020306" pitchFamily="34" charset="0"/>
              </a:rPr>
              <a:t>La </a:t>
            </a:r>
            <a:r>
              <a:rPr lang="en-US" sz="6000" dirty="0" err="1">
                <a:solidFill>
                  <a:srgbClr val="613318"/>
                </a:solidFill>
                <a:latin typeface="Berlin Sans FB Demi" panose="020E0802020502020306" pitchFamily="34" charset="0"/>
              </a:rPr>
              <a:t>Obra</a:t>
            </a:r>
            <a:r>
              <a:rPr lang="en-US" sz="6000" dirty="0">
                <a:solidFill>
                  <a:srgbClr val="613318"/>
                </a:solidFill>
                <a:latin typeface="Berlin Sans FB Demi" panose="020E0802020502020306" pitchFamily="34" charset="0"/>
              </a:rPr>
              <a:t> del Salvador</a:t>
            </a:r>
          </a:p>
          <a:p>
            <a:pPr algn="ctr"/>
            <a:r>
              <a:rPr lang="en-US" sz="6000" dirty="0" err="1">
                <a:solidFill>
                  <a:srgbClr val="613318"/>
                </a:solidFill>
                <a:latin typeface="Berlin Sans FB Demi" panose="020E0802020502020306" pitchFamily="34" charset="0"/>
              </a:rPr>
              <a:t>Lección</a:t>
            </a:r>
            <a:r>
              <a:rPr lang="en-US" sz="6000" dirty="0">
                <a:solidFill>
                  <a:srgbClr val="613318"/>
                </a:solidFill>
                <a:latin typeface="Berlin Sans FB Demi" panose="020E0802020502020306" pitchFamily="34" charset="0"/>
              </a:rPr>
              <a:t> 2: </a:t>
            </a:r>
          </a:p>
          <a:p>
            <a:pPr algn="ctr"/>
            <a:r>
              <a:rPr lang="en-US" sz="6000" dirty="0">
                <a:solidFill>
                  <a:srgbClr val="613318"/>
                </a:solidFill>
                <a:latin typeface="Berlin Sans FB Demi" panose="020E0802020502020306" pitchFamily="34" charset="0"/>
              </a:rPr>
              <a:t>Jesús </a:t>
            </a:r>
            <a:r>
              <a:rPr lang="en-US" sz="6000" dirty="0" err="1">
                <a:solidFill>
                  <a:srgbClr val="613318"/>
                </a:solidFill>
                <a:latin typeface="Berlin Sans FB Demi" panose="020E0802020502020306" pitchFamily="34" charset="0"/>
              </a:rPr>
              <a:t>alimenta</a:t>
            </a:r>
            <a:r>
              <a:rPr lang="en-US" sz="6000" dirty="0">
                <a:solidFill>
                  <a:srgbClr val="613318"/>
                </a:solidFill>
                <a:latin typeface="Berlin Sans FB Demi" panose="020E0802020502020306" pitchFamily="34" charset="0"/>
              </a:rPr>
              <a:t> a los </a:t>
            </a:r>
            <a:r>
              <a:rPr lang="en-US" sz="6000" dirty="0" err="1">
                <a:solidFill>
                  <a:srgbClr val="613318"/>
                </a:solidFill>
                <a:latin typeface="Berlin Sans FB Demi" panose="020E0802020502020306" pitchFamily="34" charset="0"/>
              </a:rPr>
              <a:t>cinco</a:t>
            </a:r>
            <a:r>
              <a:rPr lang="en-US" sz="6000" dirty="0">
                <a:solidFill>
                  <a:srgbClr val="613318"/>
                </a:solidFill>
                <a:latin typeface="Berlin Sans FB Demi" panose="020E0802020502020306" pitchFamily="34" charset="0"/>
              </a:rPr>
              <a:t> </a:t>
            </a:r>
            <a:r>
              <a:rPr lang="en-US" sz="6000" dirty="0" smtClean="0">
                <a:solidFill>
                  <a:srgbClr val="613318"/>
                </a:solidFill>
                <a:latin typeface="Berlin Sans FB Demi" panose="020E0802020502020306" pitchFamily="34" charset="0"/>
              </a:rPr>
              <a:t>mil y </a:t>
            </a:r>
            <a:r>
              <a:rPr lang="en-US" sz="6000" dirty="0" err="1" smtClean="0">
                <a:solidFill>
                  <a:srgbClr val="613318"/>
                </a:solidFill>
                <a:latin typeface="Berlin Sans FB Demi" panose="020E0802020502020306" pitchFamily="34" charset="0"/>
              </a:rPr>
              <a:t>camina</a:t>
            </a:r>
            <a:r>
              <a:rPr lang="en-US" sz="6000" dirty="0" smtClean="0">
                <a:solidFill>
                  <a:srgbClr val="613318"/>
                </a:solidFill>
                <a:latin typeface="Berlin Sans FB Demi" panose="020E0802020502020306" pitchFamily="34" charset="0"/>
              </a:rPr>
              <a:t> </a:t>
            </a:r>
            <a:r>
              <a:rPr lang="en-US" sz="6000" dirty="0" err="1" smtClean="0">
                <a:solidFill>
                  <a:srgbClr val="613318"/>
                </a:solidFill>
                <a:latin typeface="Berlin Sans FB Demi" panose="020E0802020502020306" pitchFamily="34" charset="0"/>
              </a:rPr>
              <a:t>sobre</a:t>
            </a:r>
            <a:r>
              <a:rPr lang="en-US" sz="6000" dirty="0" smtClean="0">
                <a:solidFill>
                  <a:srgbClr val="613318"/>
                </a:solidFill>
                <a:latin typeface="Berlin Sans FB Demi" panose="020E0802020502020306" pitchFamily="34" charset="0"/>
              </a:rPr>
              <a:t> el </a:t>
            </a:r>
            <a:r>
              <a:rPr lang="en-US" sz="6000" dirty="0" err="1" smtClean="0">
                <a:solidFill>
                  <a:srgbClr val="613318"/>
                </a:solidFill>
                <a:latin typeface="Berlin Sans FB Demi" panose="020E0802020502020306" pitchFamily="34" charset="0"/>
              </a:rPr>
              <a:t>agua</a:t>
            </a:r>
            <a:r>
              <a:rPr lang="en-US" sz="6000" dirty="0" smtClean="0">
                <a:solidFill>
                  <a:srgbClr val="613318"/>
                </a:solidFill>
                <a:latin typeface="Berlin Sans FB Demi" panose="020E0802020502020306" pitchFamily="34" charset="0"/>
              </a:rPr>
              <a:t> </a:t>
            </a:r>
            <a:endParaRPr lang="en-US" sz="6000" dirty="0">
              <a:solidFill>
                <a:srgbClr val="613318"/>
              </a:solidFill>
              <a:latin typeface="Berlin Sans FB Demi" panose="020E0802020502020306" pitchFamily="34" charset="0"/>
            </a:endParaRPr>
          </a:p>
          <a:p>
            <a:pPr algn="ctr"/>
            <a:r>
              <a:rPr lang="en-US" sz="6000" dirty="0">
                <a:solidFill>
                  <a:srgbClr val="613318"/>
                </a:solidFill>
                <a:latin typeface="Berlin Sans FB Demi" panose="020E0802020502020306" pitchFamily="34" charset="0"/>
              </a:rPr>
              <a:t>Mateo 14:13-35</a:t>
            </a:r>
          </a:p>
        </p:txBody>
      </p:sp>
    </p:spTree>
    <p:extLst>
      <p:ext uri="{BB962C8B-B14F-4D97-AF65-F5344CB8AC3E}">
        <p14:creationId xmlns:p14="http://schemas.microsoft.com/office/powerpoint/2010/main" val="3918674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 xmlns:a16="http://schemas.microsoft.com/office/drawing/2014/main" id="{51944AE4-0ABD-4DC4-82A1-E82221553150}"/>
              </a:ext>
            </a:extLst>
          </p:cNvPr>
          <p:cNvSpPr>
            <a:spLocks noGrp="1"/>
          </p:cNvSpPr>
          <p:nvPr>
            <p:ph idx="1"/>
          </p:nvPr>
        </p:nvSpPr>
        <p:spPr/>
        <p:txBody>
          <a:bodyPr>
            <a:normAutofit fontScale="92500" lnSpcReduction="10000"/>
          </a:bodyPr>
          <a:lstStyle/>
          <a:p>
            <a:pPr marL="0" lvl="0" indent="0">
              <a:buNone/>
            </a:pPr>
            <a:r>
              <a:rPr lang="es-ES" sz="4000" dirty="0">
                <a:solidFill>
                  <a:srgbClr val="008000"/>
                </a:solidFill>
              </a:rPr>
              <a:t>Amado Padre celestial, sabemos que en la creación tú hiciste posible que creciera el alimento para que comamos. Sabemos, amado Jesús, que tú nos has dicho que no nos preocupemos, pues siempre vas a cuidar de nosotros. Ayúdanos, amado Padre y amado Hijo, a no preocuparnos, sino a confiar en que tú cuidas de nosotros. Y recuérdanos también que te demos gracias cada día por todas tus bendiciones. Amén.</a:t>
            </a:r>
            <a:endParaRPr lang="en-US" sz="4000"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solidFill>
                  <a:srgbClr val="613318"/>
                </a:solidFill>
                <a:latin typeface="Berlin Sans FB" panose="020E0602020502020306" pitchFamily="34" charset="0"/>
              </a:rPr>
              <a:t>Mostremos Respeto…</a:t>
            </a:r>
            <a:endParaRPr lang="en-US" sz="8000" dirty="0">
              <a:solidFill>
                <a:srgbClr val="613318"/>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solidFill>
                  <a:srgbClr val="008000"/>
                </a:solidFill>
                <a:latin typeface="Berlin Sans FB" panose="020E0602020502020306" pitchFamily="34" charset="0"/>
              </a:rPr>
              <a:t> Llegando preparados</a:t>
            </a:r>
          </a:p>
          <a:p>
            <a:r>
              <a:rPr lang="es-ES" sz="5000" dirty="0">
                <a:solidFill>
                  <a:srgbClr val="008000"/>
                </a:solidFill>
                <a:latin typeface="Berlin Sans FB" panose="020E0602020502020306" pitchFamily="34" charset="0"/>
              </a:rPr>
              <a:t> Siendo puntuales</a:t>
            </a:r>
          </a:p>
          <a:p>
            <a:r>
              <a:rPr lang="es-ES" sz="5000" dirty="0">
                <a:solidFill>
                  <a:srgbClr val="008000"/>
                </a:solidFill>
                <a:latin typeface="Berlin Sans FB" panose="020E0602020502020306" pitchFamily="34" charset="0"/>
              </a:rPr>
              <a:t> A los profesores que nos sirven </a:t>
            </a:r>
          </a:p>
          <a:p>
            <a:r>
              <a:rPr lang="es-ES" sz="5000" dirty="0">
                <a:solidFill>
                  <a:srgbClr val="008000"/>
                </a:solidFill>
                <a:latin typeface="Berlin Sans FB" panose="020E0602020502020306" pitchFamily="34" charset="0"/>
              </a:rPr>
              <a:t> A los compañeros en clase</a:t>
            </a:r>
          </a:p>
          <a:p>
            <a:r>
              <a:rPr lang="es-ES" sz="5000" dirty="0">
                <a:solidFill>
                  <a:srgbClr val="008000"/>
                </a:solidFill>
                <a:latin typeface="Berlin Sans FB" panose="020E0602020502020306" pitchFamily="34" charset="0"/>
              </a:rPr>
              <a:t> En el grupo de WhatsApp</a:t>
            </a:r>
            <a:endParaRPr lang="en-US" sz="5000" dirty="0">
              <a:solidFill>
                <a:srgbClr val="008000"/>
              </a:solidFill>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65" y="2259987"/>
            <a:ext cx="10515600" cy="2165684"/>
          </a:xfrm>
        </p:spPr>
        <p:txBody>
          <a:bodyPr>
            <a:noAutofit/>
          </a:bodyPr>
          <a:lstStyle/>
          <a:p>
            <a:pPr algn="ctr"/>
            <a:r>
              <a:rPr lang="es-EC" sz="8800" dirty="0">
                <a:solidFill>
                  <a:srgbClr val="613318"/>
                </a:solidFill>
                <a:cs typeface="Arial" panose="020B0604020202020204" pitchFamily="34" charset="0"/>
              </a:rPr>
              <a:t>Pregunta de Repaso</a:t>
            </a:r>
            <a:r>
              <a:rPr lang="es-EC" sz="10000" dirty="0">
                <a:solidFill>
                  <a:srgbClr val="613318"/>
                </a:solidFill>
                <a:cs typeface="Arial" panose="020B0604020202020204" pitchFamily="34" charset="0"/>
              </a:rPr>
              <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(10 minutos)</a:t>
            </a:r>
            <a:br>
              <a:rPr lang="es-EC" sz="4800" dirty="0">
                <a:solidFill>
                  <a:srgbClr val="613318"/>
                </a:solidFill>
                <a:latin typeface="Berlin Sans FB" panose="020E0602020502020306" pitchFamily="34" charset="0"/>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
            </a:r>
            <a:br>
              <a:rPr lang="es-EC" sz="4800" dirty="0">
                <a:solidFill>
                  <a:srgbClr val="613318"/>
                </a:solidFill>
                <a:latin typeface="Berlin Sans FB" panose="020E0602020502020306" pitchFamily="34" charset="0"/>
                <a:cs typeface="Arial" panose="020B0604020202020204" pitchFamily="34" charset="0"/>
              </a:rPr>
            </a:br>
            <a:r>
              <a:rPr lang="es-ES" b="1" dirty="0" smtClean="0">
                <a:solidFill>
                  <a:srgbClr val="008000"/>
                </a:solidFill>
              </a:rPr>
              <a:t>¿</a:t>
            </a:r>
            <a:r>
              <a:rPr lang="es-ES" b="1" dirty="0">
                <a:solidFill>
                  <a:srgbClr val="008000"/>
                </a:solidFill>
              </a:rPr>
              <a:t>Por qué suponen que Dios nos ha dado esta historia (y otras) en los cuatro evangelios y no nada más uno?</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01A27FE-8AC3-4DB3-A3C7-C88C7B9FD649}"/>
              </a:ext>
            </a:extLst>
          </p:cNvPr>
          <p:cNvPicPr>
            <a:picLocks noChangeAspect="1"/>
          </p:cNvPicPr>
          <p:nvPr/>
        </p:nvPicPr>
        <p:blipFill rotWithShape="1">
          <a:blip r:embed="rId2"/>
          <a:srcRect b="8537"/>
          <a:stretch/>
        </p:blipFill>
        <p:spPr>
          <a:xfrm>
            <a:off x="20" y="10"/>
            <a:ext cx="12191980" cy="6857990"/>
          </a:xfrm>
          <a:prstGeom prst="rect">
            <a:avLst/>
          </a:prstGeom>
        </p:spPr>
      </p:pic>
      <p:sp>
        <p:nvSpPr>
          <p:cNvPr id="8"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10097198-6C69-4892-A099-D8F8A898D22C}"/>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smtClean="0">
                <a:solidFill>
                  <a:srgbClr val="613318"/>
                </a:solidFill>
                <a:latin typeface="Berlin Sans FB" panose="020E0602020502020306" pitchFamily="34" charset="0"/>
              </a:rPr>
              <a:t>CONSIDERAR </a:t>
            </a:r>
            <a:r>
              <a:rPr lang="en-US" sz="4000" dirty="0">
                <a:solidFill>
                  <a:srgbClr val="613318"/>
                </a:solidFill>
                <a:latin typeface="Berlin Sans FB" panose="020E0602020502020306" pitchFamily="34" charset="0"/>
              </a:rPr>
              <a:t>– Mateo 14:13-35</a:t>
            </a:r>
          </a:p>
        </p:txBody>
      </p:sp>
      <p:cxnSp>
        <p:nvCxnSpPr>
          <p:cNvPr id="10" name="Straight Connector 9">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40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Mateo 14:13-35</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4A68A9-887A-4D5E-8EDA-3BC4AD4C400D}">
  <ds:schemaRef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c29a6dd2-512b-4752-8473-975d37cb7242"/>
    <ds:schemaRef ds:uri="d9dd568f-92e7-4aa1-8e50-87aa9ffea92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A44F2A1-30B2-4FEA-915F-ED58BEA460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DE09F6-49E1-4479-90A8-9F8DDCE3E1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TotalTime>
  <Words>1182</Words>
  <Application>Microsoft Office PowerPoint</Application>
  <PresentationFormat>Widescreen</PresentationFormat>
  <Paragraphs>223</Paragraphs>
  <Slides>32</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BatangChe</vt:lpstr>
      <vt:lpstr>Berlin Sans FB</vt:lpstr>
      <vt:lpstr>Berlin Sans FB Demi</vt:lpstr>
      <vt:lpstr>Calibri</vt:lpstr>
      <vt:lpstr>MS Mincho</vt:lpstr>
      <vt:lpstr>Symbol</vt:lpstr>
      <vt:lpstr>Times New Roman</vt:lpstr>
      <vt:lpstr>Office Theme</vt:lpstr>
      <vt:lpstr>PowerPoint Presentation</vt:lpstr>
      <vt:lpstr>PowerPoint Presentation</vt:lpstr>
      <vt:lpstr>PowerPoint Presentation</vt:lpstr>
      <vt:lpstr>PowerPoint Presentation</vt:lpstr>
      <vt:lpstr>Oremos</vt:lpstr>
      <vt:lpstr>Mostremos Respeto…</vt:lpstr>
      <vt:lpstr>Pregunta de Repaso (10 minutos)  ¿Por qué suponen que Dios nos ha dado esta historia (y otras) en los cuatro evangelios y no nada más uno?</vt:lpstr>
      <vt:lpstr>CONSIDERAR – Mateo 14:13-35</vt:lpstr>
      <vt:lpstr>Considerar – Mateo 14:13-35</vt:lpstr>
      <vt:lpstr>Considerar – Mateo 14:13-35</vt:lpstr>
      <vt:lpstr>Considerar – Mateo 14:13-35</vt:lpstr>
      <vt:lpstr>Considerar – Mateo 14:13-35</vt:lpstr>
      <vt:lpstr>Considerar – Mateo 14:13-35</vt:lpstr>
      <vt:lpstr>Considerar – Mateo 14:13-35</vt:lpstr>
      <vt:lpstr>Considerar – Mateo 14:13-35</vt:lpstr>
      <vt:lpstr>CONSOLIDAR Mateo 14:13-35</vt:lpstr>
      <vt:lpstr>Consolidar- Mateo 14:13-35</vt:lpstr>
      <vt:lpstr>Consolidar- Mateo 14:13-35 </vt:lpstr>
      <vt:lpstr>Consolidar- Mateo 14:13-35 </vt:lpstr>
      <vt:lpstr>Consolidar- Mateo 14:13-35 </vt:lpstr>
      <vt:lpstr>Consolidar- Mateo 14:13-35 </vt:lpstr>
      <vt:lpstr>Temas Importantes: (20 minutos)  Los Milagros de Jesús</vt:lpstr>
      <vt:lpstr>“Desmitificar”</vt:lpstr>
      <vt:lpstr>Nosotros sí creemos</vt:lpstr>
      <vt:lpstr>¿Se acuerdan de Las 4 C</vt:lpstr>
      <vt:lpstr>¿Leer la historia?  O ¿Contar la historia en sus propias palabras? ¿Cuál prefieren?</vt:lpstr>
      <vt:lpstr>CONTAR- Leer</vt:lpstr>
      <vt:lpstr>CONTAR- Contar/Narrar en sus propias palabra</vt:lpstr>
      <vt:lpstr>La Tarea</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Nathan Schulte</cp:lastModifiedBy>
  <cp:revision>6</cp:revision>
  <dcterms:created xsi:type="dcterms:W3CDTF">2020-02-24T23:16:09Z</dcterms:created>
  <dcterms:modified xsi:type="dcterms:W3CDTF">2020-09-08T19:27:21Z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