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8" r:id="rId6"/>
    <p:sldId id="350" r:id="rId7"/>
    <p:sldId id="261" r:id="rId8"/>
    <p:sldId id="259" r:id="rId9"/>
    <p:sldId id="294" r:id="rId10"/>
    <p:sldId id="348" r:id="rId11"/>
    <p:sldId id="343" r:id="rId12"/>
    <p:sldId id="344" r:id="rId13"/>
    <p:sldId id="347" r:id="rId14"/>
    <p:sldId id="346" r:id="rId15"/>
    <p:sldId id="345" r:id="rId16"/>
    <p:sldId id="349" r:id="rId17"/>
    <p:sldId id="338" r:id="rId18"/>
    <p:sldId id="297" r:id="rId19"/>
    <p:sldId id="304" r:id="rId20"/>
    <p:sldId id="305" r:id="rId21"/>
    <p:sldId id="306" r:id="rId22"/>
    <p:sldId id="307" r:id="rId23"/>
    <p:sldId id="309" r:id="rId24"/>
    <p:sldId id="310" r:id="rId25"/>
    <p:sldId id="334" r:id="rId26"/>
    <p:sldId id="312" r:id="rId27"/>
    <p:sldId id="314" r:id="rId28"/>
    <p:sldId id="315" r:id="rId29"/>
    <p:sldId id="316" r:id="rId30"/>
    <p:sldId id="317" r:id="rId31"/>
    <p:sldId id="336" r:id="rId32"/>
    <p:sldId id="274" r:id="rId33"/>
    <p:sldId id="273" r:id="rId34"/>
    <p:sldId id="272"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133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D3B683-89BC-48EC-9720-93C2C945D5BE}" v="118" dt="2020-03-05T09:24:31.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874" autoAdjust="0"/>
  </p:normalViewPr>
  <p:slideViewPr>
    <p:cSldViewPr snapToGrid="0">
      <p:cViewPr varScale="1">
        <p:scale>
          <a:sx n="68" d="100"/>
          <a:sy n="68" d="100"/>
        </p:scale>
        <p:origin x="110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65C94AD7-63B2-419C-ABE1-F47BE37C1726}"/>
    <pc:docChg chg="undo custSel mod addSld delSld modSld">
      <pc:chgData name="Joel Sutton" userId="1e63f7443f7518ef" providerId="LiveId" clId="{65C94AD7-63B2-419C-ABE1-F47BE37C1726}" dt="2020-03-03T00:10:13.643" v="793" actId="20577"/>
      <pc:docMkLst>
        <pc:docMk/>
      </pc:docMkLst>
      <pc:sldChg chg="del">
        <pc:chgData name="Joel Sutton" userId="1e63f7443f7518ef" providerId="LiveId" clId="{65C94AD7-63B2-419C-ABE1-F47BE37C1726}" dt="2020-03-02T16:39:28.470" v="0" actId="47"/>
        <pc:sldMkLst>
          <pc:docMk/>
          <pc:sldMk cId="453043404" sldId="293"/>
        </pc:sldMkLst>
      </pc:sldChg>
      <pc:sldChg chg="modSp">
        <pc:chgData name="Joel Sutton" userId="1e63f7443f7518ef" providerId="LiveId" clId="{65C94AD7-63B2-419C-ABE1-F47BE37C1726}" dt="2020-03-02T16:41:08.588" v="9" actId="207"/>
        <pc:sldMkLst>
          <pc:docMk/>
          <pc:sldMk cId="763119841" sldId="294"/>
        </pc:sldMkLst>
        <pc:spChg chg="mod">
          <ac:chgData name="Joel Sutton" userId="1e63f7443f7518ef" providerId="LiveId" clId="{65C94AD7-63B2-419C-ABE1-F47BE37C1726}" dt="2020-03-02T16:41:08.588" v="9" actId="207"/>
          <ac:spMkLst>
            <pc:docMk/>
            <pc:sldMk cId="763119841" sldId="294"/>
            <ac:spMk id="2" creationId="{00000000-0000-0000-0000-000000000000}"/>
          </ac:spMkLst>
        </pc:spChg>
      </pc:sldChg>
      <pc:sldChg chg="modSp modNotesTx">
        <pc:chgData name="Joel Sutton" userId="1e63f7443f7518ef" providerId="LiveId" clId="{65C94AD7-63B2-419C-ABE1-F47BE37C1726}" dt="2020-03-02T23:50:24.748" v="502" actId="5793"/>
        <pc:sldMkLst>
          <pc:docMk/>
          <pc:sldMk cId="2948558535" sldId="297"/>
        </pc:sldMkLst>
        <pc:spChg chg="mod">
          <ac:chgData name="Joel Sutton" userId="1e63f7443f7518ef" providerId="LiveId" clId="{65C94AD7-63B2-419C-ABE1-F47BE37C1726}" dt="2020-03-02T23:45:47.612" v="486" actId="27636"/>
          <ac:spMkLst>
            <pc:docMk/>
            <pc:sldMk cId="2948558535" sldId="297"/>
            <ac:spMk id="2" creationId="{DD2C039B-514A-4429-B1B9-60DE58D631D4}"/>
          </ac:spMkLst>
        </pc:spChg>
      </pc:sldChg>
      <pc:sldChg chg="modSp">
        <pc:chgData name="Joel Sutton" userId="1e63f7443f7518ef" providerId="LiveId" clId="{65C94AD7-63B2-419C-ABE1-F47BE37C1726}" dt="2020-03-02T23:51:20.724" v="518" actId="27636"/>
        <pc:sldMkLst>
          <pc:docMk/>
          <pc:sldMk cId="2030979678" sldId="304"/>
        </pc:sldMkLst>
        <pc:spChg chg="mod">
          <ac:chgData name="Joel Sutton" userId="1e63f7443f7518ef" providerId="LiveId" clId="{65C94AD7-63B2-419C-ABE1-F47BE37C1726}" dt="2020-03-02T23:51:20.724" v="518" actId="27636"/>
          <ac:spMkLst>
            <pc:docMk/>
            <pc:sldMk cId="2030979678" sldId="304"/>
            <ac:spMk id="2" creationId="{DD2C039B-514A-4429-B1B9-60DE58D631D4}"/>
          </ac:spMkLst>
        </pc:spChg>
      </pc:sldChg>
      <pc:sldChg chg="modSp modNotesTx">
        <pc:chgData name="Joel Sutton" userId="1e63f7443f7518ef" providerId="LiveId" clId="{65C94AD7-63B2-419C-ABE1-F47BE37C1726}" dt="2020-03-02T23:51:23.323" v="520" actId="27636"/>
        <pc:sldMkLst>
          <pc:docMk/>
          <pc:sldMk cId="1856080659" sldId="305"/>
        </pc:sldMkLst>
        <pc:spChg chg="mod">
          <ac:chgData name="Joel Sutton" userId="1e63f7443f7518ef" providerId="LiveId" clId="{65C94AD7-63B2-419C-ABE1-F47BE37C1726}" dt="2020-03-02T23:51:23.323" v="520" actId="27636"/>
          <ac:spMkLst>
            <pc:docMk/>
            <pc:sldMk cId="1856080659" sldId="305"/>
            <ac:spMk id="2" creationId="{DD2C039B-514A-4429-B1B9-60DE58D631D4}"/>
          </ac:spMkLst>
        </pc:spChg>
      </pc:sldChg>
      <pc:sldChg chg="modSp modNotesTx">
        <pc:chgData name="Joel Sutton" userId="1e63f7443f7518ef" providerId="LiveId" clId="{65C94AD7-63B2-419C-ABE1-F47BE37C1726}" dt="2020-03-02T23:51:25.963" v="522" actId="27636"/>
        <pc:sldMkLst>
          <pc:docMk/>
          <pc:sldMk cId="1114506064" sldId="306"/>
        </pc:sldMkLst>
        <pc:spChg chg="mod">
          <ac:chgData name="Joel Sutton" userId="1e63f7443f7518ef" providerId="LiveId" clId="{65C94AD7-63B2-419C-ABE1-F47BE37C1726}" dt="2020-03-02T23:51:25.963" v="522" actId="27636"/>
          <ac:spMkLst>
            <pc:docMk/>
            <pc:sldMk cId="1114506064" sldId="306"/>
            <ac:spMk id="2" creationId="{DD2C039B-514A-4429-B1B9-60DE58D631D4}"/>
          </ac:spMkLst>
        </pc:spChg>
      </pc:sldChg>
      <pc:sldChg chg="modSp modNotesTx">
        <pc:chgData name="Joel Sutton" userId="1e63f7443f7518ef" providerId="LiveId" clId="{65C94AD7-63B2-419C-ABE1-F47BE37C1726}" dt="2020-03-02T23:51:52.789" v="530" actId="14100"/>
        <pc:sldMkLst>
          <pc:docMk/>
          <pc:sldMk cId="3486173832" sldId="307"/>
        </pc:sldMkLst>
        <pc:spChg chg="mod">
          <ac:chgData name="Joel Sutton" userId="1e63f7443f7518ef" providerId="LiveId" clId="{65C94AD7-63B2-419C-ABE1-F47BE37C1726}" dt="2020-03-02T23:51:28.887" v="524" actId="27636"/>
          <ac:spMkLst>
            <pc:docMk/>
            <pc:sldMk cId="3486173832" sldId="307"/>
            <ac:spMk id="2" creationId="{DD2C039B-514A-4429-B1B9-60DE58D631D4}"/>
          </ac:spMkLst>
        </pc:spChg>
        <pc:spChg chg="mod">
          <ac:chgData name="Joel Sutton" userId="1e63f7443f7518ef" providerId="LiveId" clId="{65C94AD7-63B2-419C-ABE1-F47BE37C1726}" dt="2020-03-02T23:51:52.789" v="530" actId="14100"/>
          <ac:spMkLst>
            <pc:docMk/>
            <pc:sldMk cId="3486173832" sldId="307"/>
            <ac:spMk id="3" creationId="{284EB7B7-1509-4036-BA44-D4FB26AC2750}"/>
          </ac:spMkLst>
        </pc:spChg>
      </pc:sldChg>
      <pc:sldChg chg="modSp">
        <pc:chgData name="Joel Sutton" userId="1e63f7443f7518ef" providerId="LiveId" clId="{65C94AD7-63B2-419C-ABE1-F47BE37C1726}" dt="2020-03-02T23:52:01.299" v="531" actId="14100"/>
        <pc:sldMkLst>
          <pc:docMk/>
          <pc:sldMk cId="1102025690" sldId="309"/>
        </pc:sldMkLst>
        <pc:spChg chg="mod">
          <ac:chgData name="Joel Sutton" userId="1e63f7443f7518ef" providerId="LiveId" clId="{65C94AD7-63B2-419C-ABE1-F47BE37C1726}" dt="2020-03-02T23:51:31.931" v="526" actId="27636"/>
          <ac:spMkLst>
            <pc:docMk/>
            <pc:sldMk cId="1102025690" sldId="309"/>
            <ac:spMk id="2" creationId="{DD2C039B-514A-4429-B1B9-60DE58D631D4}"/>
          </ac:spMkLst>
        </pc:spChg>
        <pc:spChg chg="mod">
          <ac:chgData name="Joel Sutton" userId="1e63f7443f7518ef" providerId="LiveId" clId="{65C94AD7-63B2-419C-ABE1-F47BE37C1726}" dt="2020-03-02T23:52:01.299" v="531" actId="14100"/>
          <ac:spMkLst>
            <pc:docMk/>
            <pc:sldMk cId="1102025690" sldId="309"/>
            <ac:spMk id="3" creationId="{284EB7B7-1509-4036-BA44-D4FB26AC2750}"/>
          </ac:spMkLst>
        </pc:spChg>
      </pc:sldChg>
      <pc:sldChg chg="modSp modNotesTx">
        <pc:chgData name="Joel Sutton" userId="1e63f7443f7518ef" providerId="LiveId" clId="{65C94AD7-63B2-419C-ABE1-F47BE37C1726}" dt="2020-03-02T23:52:51.094" v="651" actId="20577"/>
        <pc:sldMkLst>
          <pc:docMk/>
          <pc:sldMk cId="1694522431" sldId="310"/>
        </pc:sldMkLst>
        <pc:spChg chg="mod">
          <ac:chgData name="Joel Sutton" userId="1e63f7443f7518ef" providerId="LiveId" clId="{65C94AD7-63B2-419C-ABE1-F47BE37C1726}" dt="2020-03-02T23:51:35.073" v="528" actId="27636"/>
          <ac:spMkLst>
            <pc:docMk/>
            <pc:sldMk cId="1694522431" sldId="310"/>
            <ac:spMk id="2" creationId="{DD2C039B-514A-4429-B1B9-60DE58D631D4}"/>
          </ac:spMkLst>
        </pc:spChg>
        <pc:spChg chg="mod">
          <ac:chgData name="Joel Sutton" userId="1e63f7443f7518ef" providerId="LiveId" clId="{65C94AD7-63B2-419C-ABE1-F47BE37C1726}" dt="2020-03-02T23:51:40.854" v="529" actId="14100"/>
          <ac:spMkLst>
            <pc:docMk/>
            <pc:sldMk cId="1694522431" sldId="310"/>
            <ac:spMk id="3" creationId="{284EB7B7-1509-4036-BA44-D4FB26AC2750}"/>
          </ac:spMkLst>
        </pc:spChg>
      </pc:sldChg>
      <pc:sldChg chg="modSp">
        <pc:chgData name="Joel Sutton" userId="1e63f7443f7518ef" providerId="LiveId" clId="{65C94AD7-63B2-419C-ABE1-F47BE37C1726}" dt="2020-03-02T23:57:37.676" v="770" actId="20577"/>
        <pc:sldMkLst>
          <pc:docMk/>
          <pc:sldMk cId="4167541181" sldId="312"/>
        </pc:sldMkLst>
        <pc:spChg chg="mod">
          <ac:chgData name="Joel Sutton" userId="1e63f7443f7518ef" providerId="LiveId" clId="{65C94AD7-63B2-419C-ABE1-F47BE37C1726}" dt="2020-03-02T23:57:37.676" v="770" actId="20577"/>
          <ac:spMkLst>
            <pc:docMk/>
            <pc:sldMk cId="4167541181" sldId="312"/>
            <ac:spMk id="2" creationId="{DD2C039B-514A-4429-B1B9-60DE58D631D4}"/>
          </ac:spMkLst>
        </pc:spChg>
      </pc:sldChg>
      <pc:sldChg chg="modNotesTx">
        <pc:chgData name="Joel Sutton" userId="1e63f7443f7518ef" providerId="LiveId" clId="{65C94AD7-63B2-419C-ABE1-F47BE37C1726}" dt="2020-03-03T00:05:59.729" v="777" actId="5793"/>
        <pc:sldMkLst>
          <pc:docMk/>
          <pc:sldMk cId="3863304401" sldId="315"/>
        </pc:sldMkLst>
      </pc:sldChg>
      <pc:sldChg chg="addSp delSp modSp setBg">
        <pc:chgData name="Joel Sutton" userId="1e63f7443f7518ef" providerId="LiveId" clId="{65C94AD7-63B2-419C-ABE1-F47BE37C1726}" dt="2020-03-03T00:05:32.736" v="775" actId="1076"/>
        <pc:sldMkLst>
          <pc:docMk/>
          <pc:sldMk cId="1055671495" sldId="334"/>
        </pc:sldMkLst>
        <pc:spChg chg="mod">
          <ac:chgData name="Joel Sutton" userId="1e63f7443f7518ef" providerId="LiveId" clId="{65C94AD7-63B2-419C-ABE1-F47BE37C1726}" dt="2020-03-03T00:05:32.736" v="775" actId="1076"/>
          <ac:spMkLst>
            <pc:docMk/>
            <pc:sldMk cId="1055671495" sldId="334"/>
            <ac:spMk id="2" creationId="{10097198-6C69-4892-A099-D8F8A898D22C}"/>
          </ac:spMkLst>
        </pc:spChg>
        <pc:picChg chg="add del mod ord">
          <ac:chgData name="Joel Sutton" userId="1e63f7443f7518ef" providerId="LiveId" clId="{65C94AD7-63B2-419C-ABE1-F47BE37C1726}" dt="2020-03-02T23:56:48.660" v="735" actId="167"/>
          <ac:picMkLst>
            <pc:docMk/>
            <pc:sldMk cId="1055671495" sldId="334"/>
            <ac:picMk id="3" creationId="{118CC406-36FF-4AAD-B760-8EC6407BCC43}"/>
          </ac:picMkLst>
        </pc:picChg>
      </pc:sldChg>
      <pc:sldChg chg="modSp">
        <pc:chgData name="Joel Sutton" userId="1e63f7443f7518ef" providerId="LiveId" clId="{65C94AD7-63B2-419C-ABE1-F47BE37C1726}" dt="2020-03-03T00:10:13.643" v="793" actId="20577"/>
        <pc:sldMkLst>
          <pc:docMk/>
          <pc:sldMk cId="3694339982" sldId="336"/>
        </pc:sldMkLst>
        <pc:spChg chg="mod">
          <ac:chgData name="Joel Sutton" userId="1e63f7443f7518ef" providerId="LiveId" clId="{65C94AD7-63B2-419C-ABE1-F47BE37C1726}" dt="2020-03-03T00:10:13.643" v="793" actId="20577"/>
          <ac:spMkLst>
            <pc:docMk/>
            <pc:sldMk cId="3694339982" sldId="336"/>
            <ac:spMk id="2" creationId="{00000000-0000-0000-0000-000000000000}"/>
          </ac:spMkLst>
        </pc:spChg>
      </pc:sldChg>
      <pc:sldChg chg="addSp delSp modSp">
        <pc:chgData name="Joel Sutton" userId="1e63f7443f7518ef" providerId="LiveId" clId="{65C94AD7-63B2-419C-ABE1-F47BE37C1726}" dt="2020-03-02T23:50:05.779" v="500" actId="1440"/>
        <pc:sldMkLst>
          <pc:docMk/>
          <pc:sldMk cId="1884408848" sldId="338"/>
        </pc:sldMkLst>
        <pc:spChg chg="mod ord">
          <ac:chgData name="Joel Sutton" userId="1e63f7443f7518ef" providerId="LiveId" clId="{65C94AD7-63B2-419C-ABE1-F47BE37C1726}" dt="2020-03-02T23:49:52.640" v="499" actId="2711"/>
          <ac:spMkLst>
            <pc:docMk/>
            <pc:sldMk cId="1884408848" sldId="338"/>
            <ac:spMk id="2" creationId="{10097198-6C69-4892-A099-D8F8A898D22C}"/>
          </ac:spMkLst>
        </pc:spChg>
        <pc:spChg chg="add del">
          <ac:chgData name="Joel Sutton" userId="1e63f7443f7518ef" providerId="LiveId" clId="{65C94AD7-63B2-419C-ABE1-F47BE37C1726}" dt="2020-03-02T23:49:30.492" v="491" actId="26606"/>
          <ac:spMkLst>
            <pc:docMk/>
            <pc:sldMk cId="1884408848" sldId="338"/>
            <ac:spMk id="8" creationId="{87CC2527-562A-4F69-B487-4371E5B243E7}"/>
          </ac:spMkLst>
        </pc:spChg>
        <pc:spChg chg="add del">
          <ac:chgData name="Joel Sutton" userId="1e63f7443f7518ef" providerId="LiveId" clId="{65C94AD7-63B2-419C-ABE1-F47BE37C1726}" dt="2020-03-02T23:49:30.428" v="490" actId="26606"/>
          <ac:spMkLst>
            <pc:docMk/>
            <pc:sldMk cId="1884408848" sldId="338"/>
            <ac:spMk id="15" creationId="{55666830-9A19-4E01-8505-D6C7F9AC5665}"/>
          </ac:spMkLst>
        </pc:spChg>
        <pc:spChg chg="add del">
          <ac:chgData name="Joel Sutton" userId="1e63f7443f7518ef" providerId="LiveId" clId="{65C94AD7-63B2-419C-ABE1-F47BE37C1726}" dt="2020-03-02T23:49:30.428" v="490" actId="26606"/>
          <ac:spMkLst>
            <pc:docMk/>
            <pc:sldMk cId="1884408848" sldId="338"/>
            <ac:spMk id="17" creationId="{AE9FC877-7FB6-4D22-9988-35420644E202}"/>
          </ac:spMkLst>
        </pc:spChg>
        <pc:spChg chg="add del">
          <ac:chgData name="Joel Sutton" userId="1e63f7443f7518ef" providerId="LiveId" clId="{65C94AD7-63B2-419C-ABE1-F47BE37C1726}" dt="2020-03-02T23:49:30.428" v="490" actId="26606"/>
          <ac:spMkLst>
            <pc:docMk/>
            <pc:sldMk cId="1884408848" sldId="338"/>
            <ac:spMk id="19" creationId="{E41809D1-F12E-46BB-B804-5F209D325E8B}"/>
          </ac:spMkLst>
        </pc:spChg>
        <pc:spChg chg="add del">
          <ac:chgData name="Joel Sutton" userId="1e63f7443f7518ef" providerId="LiveId" clId="{65C94AD7-63B2-419C-ABE1-F47BE37C1726}" dt="2020-03-02T23:49:30.428" v="490" actId="26606"/>
          <ac:spMkLst>
            <pc:docMk/>
            <pc:sldMk cId="1884408848" sldId="338"/>
            <ac:spMk id="21" creationId="{AF2F604E-43BE-4DC3-B983-E071523364F8}"/>
          </ac:spMkLst>
        </pc:spChg>
        <pc:spChg chg="add del">
          <ac:chgData name="Joel Sutton" userId="1e63f7443f7518ef" providerId="LiveId" clId="{65C94AD7-63B2-419C-ABE1-F47BE37C1726}" dt="2020-03-02T23:49:30.428" v="490" actId="26606"/>
          <ac:spMkLst>
            <pc:docMk/>
            <pc:sldMk cId="1884408848" sldId="338"/>
            <ac:spMk id="23" creationId="{08C9B587-E65E-4B52-B37C-ABEBB6E87928}"/>
          </ac:spMkLst>
        </pc:spChg>
        <pc:spChg chg="add">
          <ac:chgData name="Joel Sutton" userId="1e63f7443f7518ef" providerId="LiveId" clId="{65C94AD7-63B2-419C-ABE1-F47BE37C1726}" dt="2020-03-02T23:49:30.492" v="491" actId="26606"/>
          <ac:spMkLst>
            <pc:docMk/>
            <pc:sldMk cId="1884408848" sldId="338"/>
            <ac:spMk id="40" creationId="{9D3A9E89-033E-4C4A-8C41-416DABFFD307}"/>
          </ac:spMkLst>
        </pc:spChg>
        <pc:spChg chg="add">
          <ac:chgData name="Joel Sutton" userId="1e63f7443f7518ef" providerId="LiveId" clId="{65C94AD7-63B2-419C-ABE1-F47BE37C1726}" dt="2020-03-02T23:49:30.492" v="491" actId="26606"/>
          <ac:spMkLst>
            <pc:docMk/>
            <pc:sldMk cId="1884408848" sldId="338"/>
            <ac:spMk id="41" creationId="{78907291-9D6D-4740-81DB-441477BCA279}"/>
          </ac:spMkLst>
        </pc:spChg>
        <pc:spChg chg="add">
          <ac:chgData name="Joel Sutton" userId="1e63f7443f7518ef" providerId="LiveId" clId="{65C94AD7-63B2-419C-ABE1-F47BE37C1726}" dt="2020-03-02T23:49:30.492" v="491" actId="26606"/>
          <ac:spMkLst>
            <pc:docMk/>
            <pc:sldMk cId="1884408848" sldId="338"/>
            <ac:spMk id="42" creationId="{86293361-111E-427D-8E5B-256944AC8395}"/>
          </ac:spMkLst>
        </pc:spChg>
        <pc:grpChg chg="add">
          <ac:chgData name="Joel Sutton" userId="1e63f7443f7518ef" providerId="LiveId" clId="{65C94AD7-63B2-419C-ABE1-F47BE37C1726}" dt="2020-03-02T23:49:30.492" v="491" actId="26606"/>
          <ac:grpSpMkLst>
            <pc:docMk/>
            <pc:sldMk cId="1884408848" sldId="338"/>
            <ac:grpSpMk id="43" creationId="{FCDE997A-E6D1-4881-88E5-269E5AC3DD1C}"/>
          </ac:grpSpMkLst>
        </pc:grpChg>
        <pc:picChg chg="del">
          <ac:chgData name="Joel Sutton" userId="1e63f7443f7518ef" providerId="LiveId" clId="{65C94AD7-63B2-419C-ABE1-F47BE37C1726}" dt="2020-03-02T23:46:47.572" v="487" actId="478"/>
          <ac:picMkLst>
            <pc:docMk/>
            <pc:sldMk cId="1884408848" sldId="338"/>
            <ac:picMk id="3" creationId="{9EF7E5F3-FC6E-4257-8A51-2F6B1E067696}"/>
          </ac:picMkLst>
        </pc:picChg>
        <pc:picChg chg="add mod">
          <ac:chgData name="Joel Sutton" userId="1e63f7443f7518ef" providerId="LiveId" clId="{65C94AD7-63B2-419C-ABE1-F47BE37C1726}" dt="2020-03-02T23:50:05.779" v="500" actId="1440"/>
          <ac:picMkLst>
            <pc:docMk/>
            <pc:sldMk cId="1884408848" sldId="338"/>
            <ac:picMk id="4" creationId="{00F573DE-B737-4FBC-99C1-B18979C69B17}"/>
          </ac:picMkLst>
        </pc:picChg>
        <pc:cxnChg chg="add del">
          <ac:chgData name="Joel Sutton" userId="1e63f7443f7518ef" providerId="LiveId" clId="{65C94AD7-63B2-419C-ABE1-F47BE37C1726}" dt="2020-03-02T23:49:30.492" v="491" actId="26606"/>
          <ac:cxnSpMkLst>
            <pc:docMk/>
            <pc:sldMk cId="1884408848" sldId="338"/>
            <ac:cxnSpMk id="10" creationId="{BCDAEC91-5BCE-4B55-9CC0-43EF94CB734B}"/>
          </ac:cxnSpMkLst>
        </pc:cxnChg>
      </pc:sldChg>
      <pc:sldChg chg="del">
        <pc:chgData name="Joel Sutton" userId="1e63f7443f7518ef" providerId="LiveId" clId="{65C94AD7-63B2-419C-ABE1-F47BE37C1726}" dt="2020-03-02T23:31:48.988" v="343" actId="47"/>
        <pc:sldMkLst>
          <pc:docMk/>
          <pc:sldMk cId="204985167" sldId="339"/>
        </pc:sldMkLst>
      </pc:sldChg>
      <pc:sldChg chg="addSp modSp add mod setBg modNotesTx">
        <pc:chgData name="Joel Sutton" userId="1e63f7443f7518ef" providerId="LiveId" clId="{65C94AD7-63B2-419C-ABE1-F47BE37C1726}" dt="2020-03-02T23:24:02.359" v="217" actId="20577"/>
        <pc:sldMkLst>
          <pc:docMk/>
          <pc:sldMk cId="233300426" sldId="340"/>
        </pc:sldMkLst>
        <pc:spChg chg="mod">
          <ac:chgData name="Joel Sutton" userId="1e63f7443f7518ef" providerId="LiveId" clId="{65C94AD7-63B2-419C-ABE1-F47BE37C1726}" dt="2020-03-02T23:19:58.031" v="31" actId="207"/>
          <ac:spMkLst>
            <pc:docMk/>
            <pc:sldMk cId="233300426" sldId="340"/>
            <ac:spMk id="2" creationId="{94D9A675-FF2A-406A-89F2-1118E5D0C612}"/>
          </ac:spMkLst>
        </pc:spChg>
        <pc:spChg chg="mod">
          <ac:chgData name="Joel Sutton" userId="1e63f7443f7518ef" providerId="LiveId" clId="{65C94AD7-63B2-419C-ABE1-F47BE37C1726}" dt="2020-03-02T23:21:34.855" v="134" actId="20577"/>
          <ac:spMkLst>
            <pc:docMk/>
            <pc:sldMk cId="233300426" sldId="340"/>
            <ac:spMk id="3" creationId="{7EB2C3D4-01CA-4F32-ADCE-344662A75FA7}"/>
          </ac:spMkLst>
        </pc:spChg>
        <pc:picChg chg="add mod">
          <ac:chgData name="Joel Sutton" userId="1e63f7443f7518ef" providerId="LiveId" clId="{65C94AD7-63B2-419C-ABE1-F47BE37C1726}" dt="2020-03-02T23:19:34.167" v="12" actId="26606"/>
          <ac:picMkLst>
            <pc:docMk/>
            <pc:sldMk cId="233300426" sldId="340"/>
            <ac:picMk id="4" creationId="{DDADC56D-5FED-4F94-BE6D-F5130B5726A0}"/>
          </ac:picMkLst>
        </pc:picChg>
      </pc:sldChg>
      <pc:sldChg chg="addSp delSp modSp add mod setBg setClrOvrMap modNotesTx">
        <pc:chgData name="Joel Sutton" userId="1e63f7443f7518ef" providerId="LiveId" clId="{65C94AD7-63B2-419C-ABE1-F47BE37C1726}" dt="2020-03-02T23:31:44.343" v="342" actId="122"/>
        <pc:sldMkLst>
          <pc:docMk/>
          <pc:sldMk cId="2573475794" sldId="341"/>
        </pc:sldMkLst>
        <pc:spChg chg="mod ord">
          <ac:chgData name="Joel Sutton" userId="1e63f7443f7518ef" providerId="LiveId" clId="{65C94AD7-63B2-419C-ABE1-F47BE37C1726}" dt="2020-03-02T23:31:44.343" v="342" actId="122"/>
          <ac:spMkLst>
            <pc:docMk/>
            <pc:sldMk cId="2573475794" sldId="341"/>
            <ac:spMk id="2" creationId="{1C8E515C-E864-43F3-9991-7802672212ED}"/>
          </ac:spMkLst>
        </pc:spChg>
        <pc:spChg chg="del">
          <ac:chgData name="Joel Sutton" userId="1e63f7443f7518ef" providerId="LiveId" clId="{65C94AD7-63B2-419C-ABE1-F47BE37C1726}" dt="2020-03-02T23:28:03.595" v="220" actId="26606"/>
          <ac:spMkLst>
            <pc:docMk/>
            <pc:sldMk cId="2573475794" sldId="341"/>
            <ac:spMk id="3" creationId="{09E49FE4-7359-4AB5-A21A-E75FFA8490F5}"/>
          </ac:spMkLst>
        </pc:spChg>
        <pc:spChg chg="add">
          <ac:chgData name="Joel Sutton" userId="1e63f7443f7518ef" providerId="LiveId" clId="{65C94AD7-63B2-419C-ABE1-F47BE37C1726}" dt="2020-03-02T23:28:03.595" v="220" actId="26606"/>
          <ac:spMkLst>
            <pc:docMk/>
            <pc:sldMk cId="2573475794" sldId="341"/>
            <ac:spMk id="9" creationId="{0671A8AE-40A1-4631-A6B8-581AFF065482}"/>
          </ac:spMkLst>
        </pc:spChg>
        <pc:spChg chg="add">
          <ac:chgData name="Joel Sutton" userId="1e63f7443f7518ef" providerId="LiveId" clId="{65C94AD7-63B2-419C-ABE1-F47BE37C1726}" dt="2020-03-02T23:28:03.595" v="220" actId="26606"/>
          <ac:spMkLst>
            <pc:docMk/>
            <pc:sldMk cId="2573475794" sldId="341"/>
            <ac:spMk id="11" creationId="{AB58EF07-17C2-48CF-ABB0-EEF1F17CB8F0}"/>
          </ac:spMkLst>
        </pc:spChg>
        <pc:spChg chg="add">
          <ac:chgData name="Joel Sutton" userId="1e63f7443f7518ef" providerId="LiveId" clId="{65C94AD7-63B2-419C-ABE1-F47BE37C1726}" dt="2020-03-02T23:28:03.595" v="220" actId="26606"/>
          <ac:spMkLst>
            <pc:docMk/>
            <pc:sldMk cId="2573475794" sldId="341"/>
            <ac:spMk id="13" creationId="{AF2F604E-43BE-4DC3-B983-E071523364F8}"/>
          </ac:spMkLst>
        </pc:spChg>
        <pc:spChg chg="add">
          <ac:chgData name="Joel Sutton" userId="1e63f7443f7518ef" providerId="LiveId" clId="{65C94AD7-63B2-419C-ABE1-F47BE37C1726}" dt="2020-03-02T23:28:03.595" v="220" actId="26606"/>
          <ac:spMkLst>
            <pc:docMk/>
            <pc:sldMk cId="2573475794" sldId="341"/>
            <ac:spMk id="15" creationId="{08C9B587-E65E-4B52-B37C-ABEBB6E87928}"/>
          </ac:spMkLst>
        </pc:spChg>
        <pc:picChg chg="add mod">
          <ac:chgData name="Joel Sutton" userId="1e63f7443f7518ef" providerId="LiveId" clId="{65C94AD7-63B2-419C-ABE1-F47BE37C1726}" dt="2020-03-02T23:28:03.595" v="220" actId="26606"/>
          <ac:picMkLst>
            <pc:docMk/>
            <pc:sldMk cId="2573475794" sldId="341"/>
            <ac:picMk id="4" creationId="{447360A6-910E-4588-8179-9D7BCBC03883}"/>
          </ac:picMkLst>
        </pc:picChg>
      </pc:sldChg>
      <pc:sldChg chg="modSp add modNotesTx">
        <pc:chgData name="Joel Sutton" userId="1e63f7443f7518ef" providerId="LiveId" clId="{65C94AD7-63B2-419C-ABE1-F47BE37C1726}" dt="2020-03-02T23:37:56.531" v="462" actId="20577"/>
        <pc:sldMkLst>
          <pc:docMk/>
          <pc:sldMk cId="1698641178" sldId="342"/>
        </pc:sldMkLst>
        <pc:spChg chg="mod">
          <ac:chgData name="Joel Sutton" userId="1e63f7443f7518ef" providerId="LiveId" clId="{65C94AD7-63B2-419C-ABE1-F47BE37C1726}" dt="2020-03-02T23:34:13.757" v="385" actId="20577"/>
          <ac:spMkLst>
            <pc:docMk/>
            <pc:sldMk cId="1698641178" sldId="342"/>
            <ac:spMk id="2" creationId="{67254E17-F762-47A6-BAA8-606262384586}"/>
          </ac:spMkLst>
        </pc:spChg>
        <pc:spChg chg="mod">
          <ac:chgData name="Joel Sutton" userId="1e63f7443f7518ef" providerId="LiveId" clId="{65C94AD7-63B2-419C-ABE1-F47BE37C1726}" dt="2020-03-02T23:37:00.781" v="457" actId="20577"/>
          <ac:spMkLst>
            <pc:docMk/>
            <pc:sldMk cId="1698641178" sldId="342"/>
            <ac:spMk id="3" creationId="{A5FFBDB9-2A29-4B5C-8014-914061266655}"/>
          </ac:spMkLst>
        </pc:spChg>
      </pc:sldChg>
    </pc:docChg>
  </pc:docChgLst>
  <pc:docChgLst>
    <pc:chgData name="Joel Sutton" userId="1e63f7443f7518ef" providerId="LiveId" clId="{C6D3B683-89BC-48EC-9720-93C2C945D5BE}"/>
    <pc:docChg chg="undo custSel mod addSld modSld sldOrd">
      <pc:chgData name="Joel Sutton" userId="1e63f7443f7518ef" providerId="LiveId" clId="{C6D3B683-89BC-48EC-9720-93C2C945D5BE}" dt="2020-03-05T09:24:31.481" v="399" actId="20577"/>
      <pc:docMkLst>
        <pc:docMk/>
      </pc:docMkLst>
      <pc:sldChg chg="modSp modNotesTx">
        <pc:chgData name="Joel Sutton" userId="1e63f7443f7518ef" providerId="LiveId" clId="{C6D3B683-89BC-48EC-9720-93C2C945D5BE}" dt="2020-03-05T09:24:31.481" v="399" actId="20577"/>
        <pc:sldMkLst>
          <pc:docMk/>
          <pc:sldMk cId="2835775862" sldId="274"/>
        </pc:sldMkLst>
        <pc:spChg chg="mod">
          <ac:chgData name="Joel Sutton" userId="1e63f7443f7518ef" providerId="LiveId" clId="{C6D3B683-89BC-48EC-9720-93C2C945D5BE}" dt="2020-03-05T09:24:18.346" v="393" actId="20577"/>
          <ac:spMkLst>
            <pc:docMk/>
            <pc:sldMk cId="2835775862" sldId="274"/>
            <ac:spMk id="34" creationId="{31D4893B-0321-4D4F-A897-F48B52F99498}"/>
          </ac:spMkLst>
        </pc:spChg>
      </pc:sldChg>
      <pc:sldChg chg="addSp modSp add mod setBg setClrOvrMap modNotesTx">
        <pc:chgData name="Joel Sutton" userId="1e63f7443f7518ef" providerId="LiveId" clId="{C6D3B683-89BC-48EC-9720-93C2C945D5BE}" dt="2020-03-04T09:00:56.056" v="80" actId="20577"/>
        <pc:sldMkLst>
          <pc:docMk/>
          <pc:sldMk cId="1484152619" sldId="343"/>
        </pc:sldMkLst>
        <pc:spChg chg="mod">
          <ac:chgData name="Joel Sutton" userId="1e63f7443f7518ef" providerId="LiveId" clId="{C6D3B683-89BC-48EC-9720-93C2C945D5BE}" dt="2020-03-04T08:59:18.362" v="15" actId="20577"/>
          <ac:spMkLst>
            <pc:docMk/>
            <pc:sldMk cId="1484152619" sldId="343"/>
            <ac:spMk id="2" creationId="{877DC481-9104-48A4-8D09-59A837ED868D}"/>
          </ac:spMkLst>
        </pc:spChg>
        <pc:spChg chg="mod">
          <ac:chgData name="Joel Sutton" userId="1e63f7443f7518ef" providerId="LiveId" clId="{C6D3B683-89BC-48EC-9720-93C2C945D5BE}" dt="2020-03-04T09:00:53.345" v="78" actId="313"/>
          <ac:spMkLst>
            <pc:docMk/>
            <pc:sldMk cId="1484152619" sldId="343"/>
            <ac:spMk id="3" creationId="{CE1074DA-CCAE-48C9-BB4B-885E97BEA13F}"/>
          </ac:spMkLst>
        </pc:spChg>
        <pc:spChg chg="add">
          <ac:chgData name="Joel Sutton" userId="1e63f7443f7518ef" providerId="LiveId" clId="{C6D3B683-89BC-48EC-9720-93C2C945D5BE}" dt="2020-03-04T08:59:11.069" v="2" actId="26606"/>
          <ac:spMkLst>
            <pc:docMk/>
            <pc:sldMk cId="1484152619" sldId="343"/>
            <ac:spMk id="71" creationId="{8F23F8A3-8FD7-4779-8323-FDC26BE99889}"/>
          </ac:spMkLst>
        </pc:spChg>
        <pc:spChg chg="add">
          <ac:chgData name="Joel Sutton" userId="1e63f7443f7518ef" providerId="LiveId" clId="{C6D3B683-89BC-48EC-9720-93C2C945D5BE}" dt="2020-03-04T08:59:11.069" v="2" actId="26606"/>
          <ac:spMkLst>
            <pc:docMk/>
            <pc:sldMk cId="1484152619" sldId="343"/>
            <ac:spMk id="73" creationId="{F605C4CC-A25C-416F-8333-7CB7DC97D870}"/>
          </ac:spMkLst>
        </pc:spChg>
        <pc:picChg chg="add mod ord">
          <ac:chgData name="Joel Sutton" userId="1e63f7443f7518ef" providerId="LiveId" clId="{C6D3B683-89BC-48EC-9720-93C2C945D5BE}" dt="2020-03-04T08:59:11.069" v="2" actId="26606"/>
          <ac:picMkLst>
            <pc:docMk/>
            <pc:sldMk cId="1484152619" sldId="343"/>
            <ac:picMk id="1026" creationId="{BA3F14E1-1545-4CF3-8495-0EABCEB8DFAA}"/>
          </ac:picMkLst>
        </pc:picChg>
      </pc:sldChg>
      <pc:sldChg chg="modSp add modNotesTx">
        <pc:chgData name="Joel Sutton" userId="1e63f7443f7518ef" providerId="LiveId" clId="{C6D3B683-89BC-48EC-9720-93C2C945D5BE}" dt="2020-03-04T09:04:45.546" v="107" actId="14100"/>
        <pc:sldMkLst>
          <pc:docMk/>
          <pc:sldMk cId="3083165328" sldId="344"/>
        </pc:sldMkLst>
        <pc:spChg chg="mod">
          <ac:chgData name="Joel Sutton" userId="1e63f7443f7518ef" providerId="LiveId" clId="{C6D3B683-89BC-48EC-9720-93C2C945D5BE}" dt="2020-03-04T09:04:45.546" v="107" actId="14100"/>
          <ac:spMkLst>
            <pc:docMk/>
            <pc:sldMk cId="3083165328" sldId="344"/>
            <ac:spMk id="3" creationId="{CE1074DA-CCAE-48C9-BB4B-885E97BEA13F}"/>
          </ac:spMkLst>
        </pc:spChg>
      </pc:sldChg>
      <pc:sldChg chg="addSp delSp modSp add mod setBg setClrOvrMap">
        <pc:chgData name="Joel Sutton" userId="1e63f7443f7518ef" providerId="LiveId" clId="{C6D3B683-89BC-48EC-9720-93C2C945D5BE}" dt="2020-03-04T09:23:09.558" v="327" actId="403"/>
        <pc:sldMkLst>
          <pc:docMk/>
          <pc:sldMk cId="1651379874" sldId="345"/>
        </pc:sldMkLst>
        <pc:spChg chg="add del">
          <ac:chgData name="Joel Sutton" userId="1e63f7443f7518ef" providerId="LiveId" clId="{C6D3B683-89BC-48EC-9720-93C2C945D5BE}" dt="2020-03-04T09:22:36.212" v="302" actId="26606"/>
          <ac:spMkLst>
            <pc:docMk/>
            <pc:sldMk cId="1651379874" sldId="345"/>
            <ac:spMk id="2" creationId="{6BAE0B1B-8025-4763-969C-B7711EEF85CC}"/>
          </ac:spMkLst>
        </pc:spChg>
        <pc:spChg chg="add del">
          <ac:chgData name="Joel Sutton" userId="1e63f7443f7518ef" providerId="LiveId" clId="{C6D3B683-89BC-48EC-9720-93C2C945D5BE}" dt="2020-03-04T09:22:36.212" v="302" actId="26606"/>
          <ac:spMkLst>
            <pc:docMk/>
            <pc:sldMk cId="1651379874" sldId="345"/>
            <ac:spMk id="3" creationId="{52F9E3BE-F655-475D-A7A7-65657A153967}"/>
          </ac:spMkLst>
        </pc:spChg>
        <pc:spChg chg="add del mod">
          <ac:chgData name="Joel Sutton" userId="1e63f7443f7518ef" providerId="LiveId" clId="{C6D3B683-89BC-48EC-9720-93C2C945D5BE}" dt="2020-03-04T09:22:29.237" v="295" actId="26606"/>
          <ac:spMkLst>
            <pc:docMk/>
            <pc:sldMk cId="1651379874" sldId="345"/>
            <ac:spMk id="6" creationId="{6BAE0B1B-8025-4763-969C-B7711EEF85CC}"/>
          </ac:spMkLst>
        </pc:spChg>
        <pc:spChg chg="add del">
          <ac:chgData name="Joel Sutton" userId="1e63f7443f7518ef" providerId="LiveId" clId="{C6D3B683-89BC-48EC-9720-93C2C945D5BE}" dt="2020-03-04T09:22:29.237" v="295" actId="26606"/>
          <ac:spMkLst>
            <pc:docMk/>
            <pc:sldMk cId="1651379874" sldId="345"/>
            <ac:spMk id="9" creationId="{C3896A03-3945-419A-B66B-4EE266EDD152}"/>
          </ac:spMkLst>
        </pc:spChg>
        <pc:spChg chg="add del">
          <ac:chgData name="Joel Sutton" userId="1e63f7443f7518ef" providerId="LiveId" clId="{C6D3B683-89BC-48EC-9720-93C2C945D5BE}" dt="2020-03-04T09:22:29.237" v="295" actId="26606"/>
          <ac:spMkLst>
            <pc:docMk/>
            <pc:sldMk cId="1651379874" sldId="345"/>
            <ac:spMk id="11" creationId="{B34F5AD2-EDBD-4BBD-A55C-EAFFD0C7097A}"/>
          </ac:spMkLst>
        </pc:spChg>
        <pc:spChg chg="add del">
          <ac:chgData name="Joel Sutton" userId="1e63f7443f7518ef" providerId="LiveId" clId="{C6D3B683-89BC-48EC-9720-93C2C945D5BE}" dt="2020-03-04T09:22:30.361" v="297" actId="26606"/>
          <ac:spMkLst>
            <pc:docMk/>
            <pc:sldMk cId="1651379874" sldId="345"/>
            <ac:spMk id="13" creationId="{79F40191-0F44-4FD1-82CC-ACB507C14BE6}"/>
          </ac:spMkLst>
        </pc:spChg>
        <pc:spChg chg="add del">
          <ac:chgData name="Joel Sutton" userId="1e63f7443f7518ef" providerId="LiveId" clId="{C6D3B683-89BC-48EC-9720-93C2C945D5BE}" dt="2020-03-04T09:22:30.361" v="297" actId="26606"/>
          <ac:spMkLst>
            <pc:docMk/>
            <pc:sldMk cId="1651379874" sldId="345"/>
            <ac:spMk id="14" creationId="{5A59F003-E00A-43F9-91DC-CC54E3B87466}"/>
          </ac:spMkLst>
        </pc:spChg>
        <pc:spChg chg="add del">
          <ac:chgData name="Joel Sutton" userId="1e63f7443f7518ef" providerId="LiveId" clId="{C6D3B683-89BC-48EC-9720-93C2C945D5BE}" dt="2020-03-04T09:22:30.361" v="297" actId="26606"/>
          <ac:spMkLst>
            <pc:docMk/>
            <pc:sldMk cId="1651379874" sldId="345"/>
            <ac:spMk id="15" creationId="{D74A4382-E3AD-430A-9A1F-DFA3E0E77A7D}"/>
          </ac:spMkLst>
        </pc:spChg>
        <pc:spChg chg="add del">
          <ac:chgData name="Joel Sutton" userId="1e63f7443f7518ef" providerId="LiveId" clId="{C6D3B683-89BC-48EC-9720-93C2C945D5BE}" dt="2020-03-04T09:22:30.361" v="297" actId="26606"/>
          <ac:spMkLst>
            <pc:docMk/>
            <pc:sldMk cId="1651379874" sldId="345"/>
            <ac:spMk id="16" creationId="{6BAE0B1B-8025-4763-969C-B7711EEF85CC}"/>
          </ac:spMkLst>
        </pc:spChg>
        <pc:spChg chg="add del">
          <ac:chgData name="Joel Sutton" userId="1e63f7443f7518ef" providerId="LiveId" clId="{C6D3B683-89BC-48EC-9720-93C2C945D5BE}" dt="2020-03-04T09:22:32.079" v="299" actId="26606"/>
          <ac:spMkLst>
            <pc:docMk/>
            <pc:sldMk cId="1651379874" sldId="345"/>
            <ac:spMk id="17" creationId="{08C9B587-E65E-4B52-B37C-ABEBB6E87928}"/>
          </ac:spMkLst>
        </pc:spChg>
        <pc:spChg chg="add del">
          <ac:chgData name="Joel Sutton" userId="1e63f7443f7518ef" providerId="LiveId" clId="{C6D3B683-89BC-48EC-9720-93C2C945D5BE}" dt="2020-03-04T09:22:32.079" v="299" actId="26606"/>
          <ac:spMkLst>
            <pc:docMk/>
            <pc:sldMk cId="1651379874" sldId="345"/>
            <ac:spMk id="18" creationId="{55666830-9A19-4E01-8505-D6C7F9AC5665}"/>
          </ac:spMkLst>
        </pc:spChg>
        <pc:spChg chg="add del">
          <ac:chgData name="Joel Sutton" userId="1e63f7443f7518ef" providerId="LiveId" clId="{C6D3B683-89BC-48EC-9720-93C2C945D5BE}" dt="2020-03-04T09:22:32.079" v="299" actId="26606"/>
          <ac:spMkLst>
            <pc:docMk/>
            <pc:sldMk cId="1651379874" sldId="345"/>
            <ac:spMk id="19" creationId="{AE9FC877-7FB6-4D22-9988-35420644E202}"/>
          </ac:spMkLst>
        </pc:spChg>
        <pc:spChg chg="add del">
          <ac:chgData name="Joel Sutton" userId="1e63f7443f7518ef" providerId="LiveId" clId="{C6D3B683-89BC-48EC-9720-93C2C945D5BE}" dt="2020-03-04T09:22:32.079" v="299" actId="26606"/>
          <ac:spMkLst>
            <pc:docMk/>
            <pc:sldMk cId="1651379874" sldId="345"/>
            <ac:spMk id="20" creationId="{E41809D1-F12E-46BB-B804-5F209D325E8B}"/>
          </ac:spMkLst>
        </pc:spChg>
        <pc:spChg chg="add del">
          <ac:chgData name="Joel Sutton" userId="1e63f7443f7518ef" providerId="LiveId" clId="{C6D3B683-89BC-48EC-9720-93C2C945D5BE}" dt="2020-03-04T09:22:32.079" v="299" actId="26606"/>
          <ac:spMkLst>
            <pc:docMk/>
            <pc:sldMk cId="1651379874" sldId="345"/>
            <ac:spMk id="21" creationId="{6BAE0B1B-8025-4763-969C-B7711EEF85CC}"/>
          </ac:spMkLst>
        </pc:spChg>
        <pc:spChg chg="add del">
          <ac:chgData name="Joel Sutton" userId="1e63f7443f7518ef" providerId="LiveId" clId="{C6D3B683-89BC-48EC-9720-93C2C945D5BE}" dt="2020-03-04T09:22:32.079" v="299" actId="26606"/>
          <ac:spMkLst>
            <pc:docMk/>
            <pc:sldMk cId="1651379874" sldId="345"/>
            <ac:spMk id="22" creationId="{AF2F604E-43BE-4DC3-B983-E071523364F8}"/>
          </ac:spMkLst>
        </pc:spChg>
        <pc:spChg chg="add del">
          <ac:chgData name="Joel Sutton" userId="1e63f7443f7518ef" providerId="LiveId" clId="{C6D3B683-89BC-48EC-9720-93C2C945D5BE}" dt="2020-03-04T09:22:36.183" v="301" actId="26606"/>
          <ac:spMkLst>
            <pc:docMk/>
            <pc:sldMk cId="1651379874" sldId="345"/>
            <ac:spMk id="28" creationId="{E3CD7FE7-1237-41A0-B6C8-B0EFC310C435}"/>
          </ac:spMkLst>
        </pc:spChg>
        <pc:spChg chg="add del">
          <ac:chgData name="Joel Sutton" userId="1e63f7443f7518ef" providerId="LiveId" clId="{C6D3B683-89BC-48EC-9720-93C2C945D5BE}" dt="2020-03-04T09:22:36.183" v="301" actId="26606"/>
          <ac:spMkLst>
            <pc:docMk/>
            <pc:sldMk cId="1651379874" sldId="345"/>
            <ac:spMk id="29" creationId="{2BCB8B4F-F675-4134-B6FC-FE54CFAB1936}"/>
          </ac:spMkLst>
        </pc:spChg>
        <pc:spChg chg="add del">
          <ac:chgData name="Joel Sutton" userId="1e63f7443f7518ef" providerId="LiveId" clId="{C6D3B683-89BC-48EC-9720-93C2C945D5BE}" dt="2020-03-04T09:22:36.183" v="301" actId="26606"/>
          <ac:spMkLst>
            <pc:docMk/>
            <pc:sldMk cId="1651379874" sldId="345"/>
            <ac:spMk id="30" creationId="{EB4E13AA-9A9A-446A-B0A3-443BA34BB51A}"/>
          </ac:spMkLst>
        </pc:spChg>
        <pc:spChg chg="add del">
          <ac:chgData name="Joel Sutton" userId="1e63f7443f7518ef" providerId="LiveId" clId="{C6D3B683-89BC-48EC-9720-93C2C945D5BE}" dt="2020-03-04T09:22:36.183" v="301" actId="26606"/>
          <ac:spMkLst>
            <pc:docMk/>
            <pc:sldMk cId="1651379874" sldId="345"/>
            <ac:spMk id="48" creationId="{FC62434D-2094-4FE0-9DE1-66F7D01E0F9F}"/>
          </ac:spMkLst>
        </pc:spChg>
        <pc:spChg chg="add">
          <ac:chgData name="Joel Sutton" userId="1e63f7443f7518ef" providerId="LiveId" clId="{C6D3B683-89BC-48EC-9720-93C2C945D5BE}" dt="2020-03-04T09:22:36.212" v="302" actId="26606"/>
          <ac:spMkLst>
            <pc:docMk/>
            <pc:sldMk cId="1651379874" sldId="345"/>
            <ac:spMk id="50" creationId="{C3896A03-3945-419A-B66B-4EE266EDD152}"/>
          </ac:spMkLst>
        </pc:spChg>
        <pc:spChg chg="add mod">
          <ac:chgData name="Joel Sutton" userId="1e63f7443f7518ef" providerId="LiveId" clId="{C6D3B683-89BC-48EC-9720-93C2C945D5BE}" dt="2020-03-04T09:23:09.558" v="327" actId="403"/>
          <ac:spMkLst>
            <pc:docMk/>
            <pc:sldMk cId="1651379874" sldId="345"/>
            <ac:spMk id="51" creationId="{6BAE0B1B-8025-4763-969C-B7711EEF85CC}"/>
          </ac:spMkLst>
        </pc:spChg>
        <pc:spChg chg="add">
          <ac:chgData name="Joel Sutton" userId="1e63f7443f7518ef" providerId="LiveId" clId="{C6D3B683-89BC-48EC-9720-93C2C945D5BE}" dt="2020-03-04T09:22:36.212" v="302" actId="26606"/>
          <ac:spMkLst>
            <pc:docMk/>
            <pc:sldMk cId="1651379874" sldId="345"/>
            <ac:spMk id="52" creationId="{B34F5AD2-EDBD-4BBD-A55C-EAFFD0C7097A}"/>
          </ac:spMkLst>
        </pc:spChg>
        <pc:grpChg chg="add del">
          <ac:chgData name="Joel Sutton" userId="1e63f7443f7518ef" providerId="LiveId" clId="{C6D3B683-89BC-48EC-9720-93C2C945D5BE}" dt="2020-03-04T09:22:36.183" v="301" actId="26606"/>
          <ac:grpSpMkLst>
            <pc:docMk/>
            <pc:sldMk cId="1651379874" sldId="345"/>
            <ac:grpSpMk id="23" creationId="{2767291C-F63A-465E-A2D1-04BA96121FE2}"/>
          </ac:grpSpMkLst>
        </pc:grpChg>
        <pc:grpChg chg="add del">
          <ac:chgData name="Joel Sutton" userId="1e63f7443f7518ef" providerId="LiveId" clId="{C6D3B683-89BC-48EC-9720-93C2C945D5BE}" dt="2020-03-04T09:22:36.183" v="301" actId="26606"/>
          <ac:grpSpMkLst>
            <pc:docMk/>
            <pc:sldMk cId="1651379874" sldId="345"/>
            <ac:grpSpMk id="31" creationId="{A6BBBA07-FBD1-4D0D-9EB9-F7608965F409}"/>
          </ac:grpSpMkLst>
        </pc:grpChg>
        <pc:grpChg chg="add del">
          <ac:chgData name="Joel Sutton" userId="1e63f7443f7518ef" providerId="LiveId" clId="{C6D3B683-89BC-48EC-9720-93C2C945D5BE}" dt="2020-03-04T09:22:36.183" v="301" actId="26606"/>
          <ac:grpSpMkLst>
            <pc:docMk/>
            <pc:sldMk cId="1651379874" sldId="345"/>
            <ac:grpSpMk id="36" creationId="{5FFA6810-6C3D-4754-B472-DF60413D61FE}"/>
          </ac:grpSpMkLst>
        </pc:grpChg>
        <pc:grpChg chg="add del">
          <ac:chgData name="Joel Sutton" userId="1e63f7443f7518ef" providerId="LiveId" clId="{C6D3B683-89BC-48EC-9720-93C2C945D5BE}" dt="2020-03-04T09:22:36.183" v="301" actId="26606"/>
          <ac:grpSpMkLst>
            <pc:docMk/>
            <pc:sldMk cId="1651379874" sldId="345"/>
            <ac:grpSpMk id="37" creationId="{C34AA602-4B49-4D15-8863-224D616449F5}"/>
          </ac:grpSpMkLst>
        </pc:grpChg>
        <pc:picChg chg="add mod">
          <ac:chgData name="Joel Sutton" userId="1e63f7443f7518ef" providerId="LiveId" clId="{C6D3B683-89BC-48EC-9720-93C2C945D5BE}" dt="2020-03-04T09:22:50.613" v="305" actId="1076"/>
          <ac:picMkLst>
            <pc:docMk/>
            <pc:sldMk cId="1651379874" sldId="345"/>
            <ac:picMk id="4" creationId="{D6F15471-8CB9-4D75-AF5B-F4002C0B09BA}"/>
          </ac:picMkLst>
        </pc:picChg>
      </pc:sldChg>
      <pc:sldChg chg="addSp delSp modSp add mod setBg modNotesTx">
        <pc:chgData name="Joel Sutton" userId="1e63f7443f7518ef" providerId="LiveId" clId="{C6D3B683-89BC-48EC-9720-93C2C945D5BE}" dt="2020-03-04T09:25:43.488" v="337" actId="113"/>
        <pc:sldMkLst>
          <pc:docMk/>
          <pc:sldMk cId="2672715731" sldId="346"/>
        </pc:sldMkLst>
        <pc:spChg chg="mod ord">
          <ac:chgData name="Joel Sutton" userId="1e63f7443f7518ef" providerId="LiveId" clId="{C6D3B683-89BC-48EC-9720-93C2C945D5BE}" dt="2020-03-04T09:09:38.689" v="157" actId="122"/>
          <ac:spMkLst>
            <pc:docMk/>
            <pc:sldMk cId="2672715731" sldId="346"/>
            <ac:spMk id="2" creationId="{F7A3FCAC-CC85-4931-9CCD-28C53A6FBEFF}"/>
          </ac:spMkLst>
        </pc:spChg>
        <pc:spChg chg="add del">
          <ac:chgData name="Joel Sutton" userId="1e63f7443f7518ef" providerId="LiveId" clId="{C6D3B683-89BC-48EC-9720-93C2C945D5BE}" dt="2020-03-04T09:09:06.776" v="115" actId="26606"/>
          <ac:spMkLst>
            <pc:docMk/>
            <pc:sldMk cId="2672715731" sldId="346"/>
            <ac:spMk id="3" creationId="{4B8B6D0F-491D-4825-A6B0-556EB32AE910}"/>
          </ac:spMkLst>
        </pc:spChg>
        <pc:spChg chg="add mod">
          <ac:chgData name="Joel Sutton" userId="1e63f7443f7518ef" providerId="LiveId" clId="{C6D3B683-89BC-48EC-9720-93C2C945D5BE}" dt="2020-03-04T09:23:33.428" v="329" actId="255"/>
          <ac:spMkLst>
            <pc:docMk/>
            <pc:sldMk cId="2672715731" sldId="346"/>
            <ac:spMk id="4" creationId="{8632D451-41BC-443C-8586-01E877292E65}"/>
          </ac:spMkLst>
        </pc:spChg>
        <pc:spChg chg="add del">
          <ac:chgData name="Joel Sutton" userId="1e63f7443f7518ef" providerId="LiveId" clId="{C6D3B683-89BC-48EC-9720-93C2C945D5BE}" dt="2020-03-04T09:09:02.515" v="112" actId="26606"/>
          <ac:spMkLst>
            <pc:docMk/>
            <pc:sldMk cId="2672715731" sldId="346"/>
            <ac:spMk id="71" creationId="{2F4D5922-434B-4829-B93E-02DC38A29519}"/>
          </ac:spMkLst>
        </pc:spChg>
        <pc:spChg chg="add del">
          <ac:chgData name="Joel Sutton" userId="1e63f7443f7518ef" providerId="LiveId" clId="{C6D3B683-89BC-48EC-9720-93C2C945D5BE}" dt="2020-03-04T09:09:02.515" v="112" actId="26606"/>
          <ac:spMkLst>
            <pc:docMk/>
            <pc:sldMk cId="2672715731" sldId="346"/>
            <ac:spMk id="73" creationId="{F35FBA24-5C01-4635-A984-1DB6E340B052}"/>
          </ac:spMkLst>
        </pc:spChg>
        <pc:spChg chg="add del">
          <ac:chgData name="Joel Sutton" userId="1e63f7443f7518ef" providerId="LiveId" clId="{C6D3B683-89BC-48EC-9720-93C2C945D5BE}" dt="2020-03-04T09:09:02.515" v="112" actId="26606"/>
          <ac:spMkLst>
            <pc:docMk/>
            <pc:sldMk cId="2672715731" sldId="346"/>
            <ac:spMk id="83" creationId="{5819102A-0400-4C1F-8614-973F5262EF56}"/>
          </ac:spMkLst>
        </pc:spChg>
        <pc:spChg chg="add del">
          <ac:chgData name="Joel Sutton" userId="1e63f7443f7518ef" providerId="LiveId" clId="{C6D3B683-89BC-48EC-9720-93C2C945D5BE}" dt="2020-03-04T09:09:02.515" v="112" actId="26606"/>
          <ac:spMkLst>
            <pc:docMk/>
            <pc:sldMk cId="2672715731" sldId="346"/>
            <ac:spMk id="91" creationId="{CF1485CA-41D2-421F-B28D-15EF845D5FE6}"/>
          </ac:spMkLst>
        </pc:spChg>
        <pc:spChg chg="add del">
          <ac:chgData name="Joel Sutton" userId="1e63f7443f7518ef" providerId="LiveId" clId="{C6D3B683-89BC-48EC-9720-93C2C945D5BE}" dt="2020-03-04T09:09:06.692" v="114" actId="26606"/>
          <ac:spMkLst>
            <pc:docMk/>
            <pc:sldMk cId="2672715731" sldId="346"/>
            <ac:spMk id="2052" creationId="{C3896A03-3945-419A-B66B-4EE266EDD152}"/>
          </ac:spMkLst>
        </pc:spChg>
        <pc:spChg chg="add del">
          <ac:chgData name="Joel Sutton" userId="1e63f7443f7518ef" providerId="LiveId" clId="{C6D3B683-89BC-48EC-9720-93C2C945D5BE}" dt="2020-03-04T09:09:06.692" v="114" actId="26606"/>
          <ac:spMkLst>
            <pc:docMk/>
            <pc:sldMk cId="2672715731" sldId="346"/>
            <ac:spMk id="2053" creationId="{B34F5AD2-EDBD-4BBD-A55C-EAFFD0C7097A}"/>
          </ac:spMkLst>
        </pc:spChg>
        <pc:spChg chg="add del">
          <ac:chgData name="Joel Sutton" userId="1e63f7443f7518ef" providerId="LiveId" clId="{C6D3B683-89BC-48EC-9720-93C2C945D5BE}" dt="2020-03-04T09:09:06.692" v="114" actId="26606"/>
          <ac:spMkLst>
            <pc:docMk/>
            <pc:sldMk cId="2672715731" sldId="346"/>
            <ac:spMk id="2054" creationId="{6832F003-FCA6-4CFB-A2EA-308F3AA257D1}"/>
          </ac:spMkLst>
        </pc:spChg>
        <pc:spChg chg="add">
          <ac:chgData name="Joel Sutton" userId="1e63f7443f7518ef" providerId="LiveId" clId="{C6D3B683-89BC-48EC-9720-93C2C945D5BE}" dt="2020-03-04T09:09:06.776" v="115" actId="26606"/>
          <ac:spMkLst>
            <pc:docMk/>
            <pc:sldMk cId="2672715731" sldId="346"/>
            <ac:spMk id="2056" creationId="{2F4D5922-434B-4829-B93E-02DC38A29519}"/>
          </ac:spMkLst>
        </pc:spChg>
        <pc:spChg chg="add">
          <ac:chgData name="Joel Sutton" userId="1e63f7443f7518ef" providerId="LiveId" clId="{C6D3B683-89BC-48EC-9720-93C2C945D5BE}" dt="2020-03-04T09:09:06.776" v="115" actId="26606"/>
          <ac:spMkLst>
            <pc:docMk/>
            <pc:sldMk cId="2672715731" sldId="346"/>
            <ac:spMk id="2057" creationId="{F35FBA24-5C01-4635-A984-1DB6E340B052}"/>
          </ac:spMkLst>
        </pc:spChg>
        <pc:spChg chg="add">
          <ac:chgData name="Joel Sutton" userId="1e63f7443f7518ef" providerId="LiveId" clId="{C6D3B683-89BC-48EC-9720-93C2C945D5BE}" dt="2020-03-04T09:09:06.776" v="115" actId="26606"/>
          <ac:spMkLst>
            <pc:docMk/>
            <pc:sldMk cId="2672715731" sldId="346"/>
            <ac:spMk id="2059" creationId="{5819102A-0400-4C1F-8614-973F5262EF56}"/>
          </ac:spMkLst>
        </pc:spChg>
        <pc:spChg chg="add">
          <ac:chgData name="Joel Sutton" userId="1e63f7443f7518ef" providerId="LiveId" clId="{C6D3B683-89BC-48EC-9720-93C2C945D5BE}" dt="2020-03-04T09:09:06.776" v="115" actId="26606"/>
          <ac:spMkLst>
            <pc:docMk/>
            <pc:sldMk cId="2672715731" sldId="346"/>
            <ac:spMk id="2061" creationId="{CF1485CA-41D2-421F-B28D-15EF845D5FE6}"/>
          </ac:spMkLst>
        </pc:spChg>
        <pc:grpChg chg="add del">
          <ac:chgData name="Joel Sutton" userId="1e63f7443f7518ef" providerId="LiveId" clId="{C6D3B683-89BC-48EC-9720-93C2C945D5BE}" dt="2020-03-04T09:09:02.515" v="112" actId="26606"/>
          <ac:grpSpMkLst>
            <pc:docMk/>
            <pc:sldMk cId="2672715731" sldId="346"/>
            <ac:grpSpMk id="75" creationId="{D89A5114-55F8-4976-BBE9-EB03D131439D}"/>
          </ac:grpSpMkLst>
        </pc:grpChg>
        <pc:grpChg chg="add del">
          <ac:chgData name="Joel Sutton" userId="1e63f7443f7518ef" providerId="LiveId" clId="{C6D3B683-89BC-48EC-9720-93C2C945D5BE}" dt="2020-03-04T09:09:02.515" v="112" actId="26606"/>
          <ac:grpSpMkLst>
            <pc:docMk/>
            <pc:sldMk cId="2672715731" sldId="346"/>
            <ac:grpSpMk id="85" creationId="{EA8FBDFC-CF2A-4A9A-88B1-15D45D68BC88}"/>
          </ac:grpSpMkLst>
        </pc:grpChg>
        <pc:grpChg chg="add del">
          <ac:chgData name="Joel Sutton" userId="1e63f7443f7518ef" providerId="LiveId" clId="{C6D3B683-89BC-48EC-9720-93C2C945D5BE}" dt="2020-03-04T09:09:02.515" v="112" actId="26606"/>
          <ac:grpSpMkLst>
            <pc:docMk/>
            <pc:sldMk cId="2672715731" sldId="346"/>
            <ac:grpSpMk id="93" creationId="{04ED96A1-E6CA-493F-8610-6B8B7A28E3EB}"/>
          </ac:grpSpMkLst>
        </pc:grpChg>
        <pc:grpChg chg="add del">
          <ac:chgData name="Joel Sutton" userId="1e63f7443f7518ef" providerId="LiveId" clId="{C6D3B683-89BC-48EC-9720-93C2C945D5BE}" dt="2020-03-04T09:09:02.515" v="112" actId="26606"/>
          <ac:grpSpMkLst>
            <pc:docMk/>
            <pc:sldMk cId="2672715731" sldId="346"/>
            <ac:grpSpMk id="99" creationId="{8D2BC472-0671-410F-BA77-E46AA6210635}"/>
          </ac:grpSpMkLst>
        </pc:grpChg>
        <pc:grpChg chg="add">
          <ac:chgData name="Joel Sutton" userId="1e63f7443f7518ef" providerId="LiveId" clId="{C6D3B683-89BC-48EC-9720-93C2C945D5BE}" dt="2020-03-04T09:09:06.776" v="115" actId="26606"/>
          <ac:grpSpMkLst>
            <pc:docMk/>
            <pc:sldMk cId="2672715731" sldId="346"/>
            <ac:grpSpMk id="2058" creationId="{D89A5114-55F8-4976-BBE9-EB03D131439D}"/>
          </ac:grpSpMkLst>
        </pc:grpChg>
        <pc:grpChg chg="add">
          <ac:chgData name="Joel Sutton" userId="1e63f7443f7518ef" providerId="LiveId" clId="{C6D3B683-89BC-48EC-9720-93C2C945D5BE}" dt="2020-03-04T09:09:06.776" v="115" actId="26606"/>
          <ac:grpSpMkLst>
            <pc:docMk/>
            <pc:sldMk cId="2672715731" sldId="346"/>
            <ac:grpSpMk id="2060" creationId="{EA8FBDFC-CF2A-4A9A-88B1-15D45D68BC88}"/>
          </ac:grpSpMkLst>
        </pc:grpChg>
        <pc:grpChg chg="add">
          <ac:chgData name="Joel Sutton" userId="1e63f7443f7518ef" providerId="LiveId" clId="{C6D3B683-89BC-48EC-9720-93C2C945D5BE}" dt="2020-03-04T09:09:06.776" v="115" actId="26606"/>
          <ac:grpSpMkLst>
            <pc:docMk/>
            <pc:sldMk cId="2672715731" sldId="346"/>
            <ac:grpSpMk id="2062" creationId="{04ED96A1-E6CA-493F-8610-6B8B7A28E3EB}"/>
          </ac:grpSpMkLst>
        </pc:grpChg>
        <pc:grpChg chg="add">
          <ac:chgData name="Joel Sutton" userId="1e63f7443f7518ef" providerId="LiveId" clId="{C6D3B683-89BC-48EC-9720-93C2C945D5BE}" dt="2020-03-04T09:09:06.776" v="115" actId="26606"/>
          <ac:grpSpMkLst>
            <pc:docMk/>
            <pc:sldMk cId="2672715731" sldId="346"/>
            <ac:grpSpMk id="2063" creationId="{8D2BC472-0671-410F-BA77-E46AA6210635}"/>
          </ac:grpSpMkLst>
        </pc:grpChg>
        <pc:picChg chg="add mod">
          <ac:chgData name="Joel Sutton" userId="1e63f7443f7518ef" providerId="LiveId" clId="{C6D3B683-89BC-48EC-9720-93C2C945D5BE}" dt="2020-03-04T09:09:06.776" v="115" actId="26606"/>
          <ac:picMkLst>
            <pc:docMk/>
            <pc:sldMk cId="2672715731" sldId="346"/>
            <ac:picMk id="2050" creationId="{5D98D5B3-8FB5-4F33-94C0-523030407478}"/>
          </ac:picMkLst>
        </pc:picChg>
      </pc:sldChg>
      <pc:sldChg chg="modSp add ord">
        <pc:chgData name="Joel Sutton" userId="1e63f7443f7518ef" providerId="LiveId" clId="{C6D3B683-89BC-48EC-9720-93C2C945D5BE}" dt="2020-03-04T09:23:48.343" v="331" actId="255"/>
        <pc:sldMkLst>
          <pc:docMk/>
          <pc:sldMk cId="2980894430" sldId="347"/>
        </pc:sldMkLst>
        <pc:spChg chg="mod">
          <ac:chgData name="Joel Sutton" userId="1e63f7443f7518ef" providerId="LiveId" clId="{C6D3B683-89BC-48EC-9720-93C2C945D5BE}" dt="2020-03-04T09:23:48.343" v="331" actId="255"/>
          <ac:spMkLst>
            <pc:docMk/>
            <pc:sldMk cId="2980894430" sldId="347"/>
            <ac:spMk id="4" creationId="{8632D451-41BC-443C-8586-01E877292E65}"/>
          </ac:spMkLst>
        </pc:spChg>
      </pc:sldChg>
      <pc:sldChg chg="addSp delSp modSp add mod setBg">
        <pc:chgData name="Joel Sutton" userId="1e63f7443f7518ef" providerId="LiveId" clId="{C6D3B683-89BC-48EC-9720-93C2C945D5BE}" dt="2020-03-04T09:20:52.470" v="289" actId="122"/>
        <pc:sldMkLst>
          <pc:docMk/>
          <pc:sldMk cId="1046501237" sldId="348"/>
        </pc:sldMkLst>
        <pc:spChg chg="mod ord">
          <ac:chgData name="Joel Sutton" userId="1e63f7443f7518ef" providerId="LiveId" clId="{C6D3B683-89BC-48EC-9720-93C2C945D5BE}" dt="2020-03-04T09:20:52.470" v="289" actId="122"/>
          <ac:spMkLst>
            <pc:docMk/>
            <pc:sldMk cId="1046501237" sldId="348"/>
            <ac:spMk id="2" creationId="{159B2CBA-055D-4147-A1EE-B543A3796FDD}"/>
          </ac:spMkLst>
        </pc:spChg>
        <pc:spChg chg="del">
          <ac:chgData name="Joel Sutton" userId="1e63f7443f7518ef" providerId="LiveId" clId="{C6D3B683-89BC-48EC-9720-93C2C945D5BE}" dt="2020-03-04T09:20:36.112" v="286" actId="26606"/>
          <ac:spMkLst>
            <pc:docMk/>
            <pc:sldMk cId="1046501237" sldId="348"/>
            <ac:spMk id="3" creationId="{C87D9D7F-D52F-4F57-AE4B-3115E06630F8}"/>
          </ac:spMkLst>
        </pc:spChg>
        <pc:spChg chg="add">
          <ac:chgData name="Joel Sutton" userId="1e63f7443f7518ef" providerId="LiveId" clId="{C6D3B683-89BC-48EC-9720-93C2C945D5BE}" dt="2020-03-04T09:20:36.112" v="286" actId="26606"/>
          <ac:spMkLst>
            <pc:docMk/>
            <pc:sldMk cId="1046501237" sldId="348"/>
            <ac:spMk id="9" creationId="{55666830-9A19-4E01-8505-D6C7F9AC5665}"/>
          </ac:spMkLst>
        </pc:spChg>
        <pc:spChg chg="add">
          <ac:chgData name="Joel Sutton" userId="1e63f7443f7518ef" providerId="LiveId" clId="{C6D3B683-89BC-48EC-9720-93C2C945D5BE}" dt="2020-03-04T09:20:36.112" v="286" actId="26606"/>
          <ac:spMkLst>
            <pc:docMk/>
            <pc:sldMk cId="1046501237" sldId="348"/>
            <ac:spMk id="11" creationId="{AE9FC877-7FB6-4D22-9988-35420644E202}"/>
          </ac:spMkLst>
        </pc:spChg>
        <pc:spChg chg="add">
          <ac:chgData name="Joel Sutton" userId="1e63f7443f7518ef" providerId="LiveId" clId="{C6D3B683-89BC-48EC-9720-93C2C945D5BE}" dt="2020-03-04T09:20:36.112" v="286" actId="26606"/>
          <ac:spMkLst>
            <pc:docMk/>
            <pc:sldMk cId="1046501237" sldId="348"/>
            <ac:spMk id="13" creationId="{E41809D1-F12E-46BB-B804-5F209D325E8B}"/>
          </ac:spMkLst>
        </pc:spChg>
        <pc:spChg chg="add">
          <ac:chgData name="Joel Sutton" userId="1e63f7443f7518ef" providerId="LiveId" clId="{C6D3B683-89BC-48EC-9720-93C2C945D5BE}" dt="2020-03-04T09:20:36.112" v="286" actId="26606"/>
          <ac:spMkLst>
            <pc:docMk/>
            <pc:sldMk cId="1046501237" sldId="348"/>
            <ac:spMk id="15" creationId="{AF2F604E-43BE-4DC3-B983-E071523364F8}"/>
          </ac:spMkLst>
        </pc:spChg>
        <pc:spChg chg="add">
          <ac:chgData name="Joel Sutton" userId="1e63f7443f7518ef" providerId="LiveId" clId="{C6D3B683-89BC-48EC-9720-93C2C945D5BE}" dt="2020-03-04T09:20:36.112" v="286" actId="26606"/>
          <ac:spMkLst>
            <pc:docMk/>
            <pc:sldMk cId="1046501237" sldId="348"/>
            <ac:spMk id="17" creationId="{08C9B587-E65E-4B52-B37C-ABEBB6E87928}"/>
          </ac:spMkLst>
        </pc:spChg>
        <pc:picChg chg="add mod">
          <ac:chgData name="Joel Sutton" userId="1e63f7443f7518ef" providerId="LiveId" clId="{C6D3B683-89BC-48EC-9720-93C2C945D5BE}" dt="2020-03-04T09:20:36.112" v="286" actId="26606"/>
          <ac:picMkLst>
            <pc:docMk/>
            <pc:sldMk cId="1046501237" sldId="348"/>
            <ac:picMk id="4" creationId="{B753AC46-C8BE-4354-A145-CDBAD490C1C4}"/>
          </ac:picMkLst>
        </pc:picChg>
      </pc:sldChg>
      <pc:sldChg chg="addSp delSp modSp add mod setBg">
        <pc:chgData name="Joel Sutton" userId="1e63f7443f7518ef" providerId="LiveId" clId="{C6D3B683-89BC-48EC-9720-93C2C945D5BE}" dt="2020-03-04T09:30:00.833" v="387" actId="313"/>
        <pc:sldMkLst>
          <pc:docMk/>
          <pc:sldMk cId="1495596071" sldId="349"/>
        </pc:sldMkLst>
        <pc:spChg chg="mod ord">
          <ac:chgData name="Joel Sutton" userId="1e63f7443f7518ef" providerId="LiveId" clId="{C6D3B683-89BC-48EC-9720-93C2C945D5BE}" dt="2020-03-04T09:30:00.833" v="387" actId="313"/>
          <ac:spMkLst>
            <pc:docMk/>
            <pc:sldMk cId="1495596071" sldId="349"/>
            <ac:spMk id="2" creationId="{50638972-67A6-4574-9DCF-09880AC46507}"/>
          </ac:spMkLst>
        </pc:spChg>
        <pc:spChg chg="del mod ord">
          <ac:chgData name="Joel Sutton" userId="1e63f7443f7518ef" providerId="LiveId" clId="{C6D3B683-89BC-48EC-9720-93C2C945D5BE}" dt="2020-03-04T09:29:25.867" v="378" actId="478"/>
          <ac:spMkLst>
            <pc:docMk/>
            <pc:sldMk cId="1495596071" sldId="349"/>
            <ac:spMk id="3" creationId="{D79EE6CF-9D1C-450B-8A58-20E3D376E62F}"/>
          </ac:spMkLst>
        </pc:spChg>
        <pc:spChg chg="add del">
          <ac:chgData name="Joel Sutton" userId="1e63f7443f7518ef" providerId="LiveId" clId="{C6D3B683-89BC-48EC-9720-93C2C945D5BE}" dt="2020-03-04T09:29:17.646" v="377" actId="26606"/>
          <ac:spMkLst>
            <pc:docMk/>
            <pc:sldMk cId="1495596071" sldId="349"/>
            <ac:spMk id="9" creationId="{4038CB10-1F5C-4D54-9DF7-12586DE5B007}"/>
          </ac:spMkLst>
        </pc:spChg>
        <pc:spChg chg="add del">
          <ac:chgData name="Joel Sutton" userId="1e63f7443f7518ef" providerId="LiveId" clId="{C6D3B683-89BC-48EC-9720-93C2C945D5BE}" dt="2020-03-04T09:29:17.646" v="377" actId="26606"/>
          <ac:spMkLst>
            <pc:docMk/>
            <pc:sldMk cId="1495596071" sldId="349"/>
            <ac:spMk id="11" creationId="{73ED6512-6858-4552-B699-9A97FE9A4EA2}"/>
          </ac:spMkLst>
        </pc:spChg>
        <pc:spChg chg="add">
          <ac:chgData name="Joel Sutton" userId="1e63f7443f7518ef" providerId="LiveId" clId="{C6D3B683-89BC-48EC-9720-93C2C945D5BE}" dt="2020-03-04T09:29:47.050" v="381" actId="26606"/>
          <ac:spMkLst>
            <pc:docMk/>
            <pc:sldMk cId="1495596071" sldId="349"/>
            <ac:spMk id="12" creationId="{37C89E4B-3C9F-44B9-8B86-D9E3D112D8EC}"/>
          </ac:spMkLst>
        </pc:spChg>
        <pc:picChg chg="add del mod">
          <ac:chgData name="Joel Sutton" userId="1e63f7443f7518ef" providerId="LiveId" clId="{C6D3B683-89BC-48EC-9720-93C2C945D5BE}" dt="2020-03-04T09:29:27.712" v="379" actId="21"/>
          <ac:picMkLst>
            <pc:docMk/>
            <pc:sldMk cId="1495596071" sldId="349"/>
            <ac:picMk id="4" creationId="{087ED095-AB56-46FD-A062-33C2DA578460}"/>
          </ac:picMkLst>
        </pc:picChg>
        <pc:picChg chg="add mod">
          <ac:chgData name="Joel Sutton" userId="1e63f7443f7518ef" providerId="LiveId" clId="{C6D3B683-89BC-48EC-9720-93C2C945D5BE}" dt="2020-03-04T09:29:47.050" v="381" actId="26606"/>
          <ac:picMkLst>
            <pc:docMk/>
            <pc:sldMk cId="1495596071" sldId="349"/>
            <ac:picMk id="7" creationId="{85AE3A07-B1A2-4385-8B84-87F66F74D658}"/>
          </ac:picMkLst>
        </pc:picChg>
        <pc:cxnChg chg="add">
          <ac:chgData name="Joel Sutton" userId="1e63f7443f7518ef" providerId="LiveId" clId="{C6D3B683-89BC-48EC-9720-93C2C945D5BE}" dt="2020-03-04T09:29:47.050" v="381" actId="26606"/>
          <ac:cxnSpMkLst>
            <pc:docMk/>
            <pc:sldMk cId="1495596071" sldId="349"/>
            <ac:cxnSpMk id="14" creationId="{AA2EAA10-076F-46BD-8F0F-B9A2FB77A85C}"/>
          </ac:cxnSpMkLst>
        </pc:cxnChg>
        <pc:cxnChg chg="add">
          <ac:chgData name="Joel Sutton" userId="1e63f7443f7518ef" providerId="LiveId" clId="{C6D3B683-89BC-48EC-9720-93C2C945D5BE}" dt="2020-03-04T09:29:47.050" v="381" actId="26606"/>
          <ac:cxnSpMkLst>
            <pc:docMk/>
            <pc:sldMk cId="1495596071" sldId="349"/>
            <ac:cxnSpMk id="16" creationId="{D891E407-403B-4764-86C9-33A56D3BCAA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23051-5033-4EB4-B4E8-54BBC0FEF95C}"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C9797-1961-4903-9FF3-FBD0C701D800}" type="slidenum">
              <a:rPr lang="en-US" smtClean="0"/>
              <a:t>‹#›</a:t>
            </a:fld>
            <a:endParaRPr lang="en-US"/>
          </a:p>
        </p:txBody>
      </p:sp>
    </p:spTree>
    <p:extLst>
      <p:ext uri="{BB962C8B-B14F-4D97-AF65-F5344CB8AC3E}">
        <p14:creationId xmlns:p14="http://schemas.microsoft.com/office/powerpoint/2010/main" val="156836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125816678@N05/4265333890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xfuel.com/es/free-photo-jzecj/download/1360x76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load.wikimedia.org/wikipedia/commons/d/de/Ecce_homo_by_Antonio_Ciseri_(1).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d/de/Ecce_homo_by_Antonio_Ciseri_(1).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612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	Finalmente, Pilato escucha que la verdadera acusación de los líderes religiosos es que Jesús dice ser el Hijo de Dios. Ahora Pilato siente miedo. Jesús no solamente es obviamente inocente del cargo de rebelión, sino que no actúa como nadie antes de él. ¿Podría ser Jesús de verdad un dios—tal vez hay alguna verdad en eso de los dioses romanos adorados en sus templos? Su esposa le advierte que ella ha tenido un sueño: «¡No tengas nada que ver con este hombre!» Pero al final, Pilato ama más su puesto que la justicia. Teme más a la agitación entre sus súbditos y un mal informe al César. Él lava sus manos intentando exonerar a su consciencia y envía a Jesús a ser crucificado.</a:t>
            </a:r>
          </a:p>
          <a:p>
            <a:r>
              <a:rPr lang="es-ES" dirty="0"/>
              <a:t>m.	Jesús padece todo esto. No discute sobre las mentiras y las falsas acusaciones. Solamente da testimonio de la verdad. Él es de arriba. Su reino es espiritual. Él es el camino, la verdad y la vida. Él permite que el juicio brutal e injusto siga su curso. Es la voluntad de su Padre y es su propia voluntad: Él será levantado en una cruz como lo fue profetizado para redimir a Pilato, los soldados romanos, los líderes religiosos de los judíos, y el mundo entero. </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13</a:t>
            </a:fld>
            <a:endParaRPr lang="en-US"/>
          </a:p>
        </p:txBody>
      </p:sp>
    </p:spTree>
    <p:extLst>
      <p:ext uri="{BB962C8B-B14F-4D97-AF65-F5344CB8AC3E}">
        <p14:creationId xmlns:p14="http://schemas.microsoft.com/office/powerpoint/2010/main" val="230432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Pilato, los principales sacerdotes, los gobernantes, el pueblo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b.	Herodes, Barrabás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	Jesús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	Simón de Cirene, una gran multitud, las mujeres de Jerusalén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	Dos malhechores crucificados con Jesús, los soldados romanos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15</a:t>
            </a:fld>
            <a:endParaRPr lang="en-US"/>
          </a:p>
        </p:txBody>
      </p:sp>
    </p:spTree>
    <p:extLst>
      <p:ext uri="{BB962C8B-B14F-4D97-AF65-F5344CB8AC3E}">
        <p14:creationId xmlns:p14="http://schemas.microsoft.com/office/powerpoint/2010/main" val="138488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La cruz</a:t>
            </a:r>
          </a:p>
          <a:p>
            <a:r>
              <a:rPr lang="es-ES" dirty="0"/>
              <a:t>b.	Los vestidos de Jesús</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16</a:t>
            </a:fld>
            <a:endParaRPr lang="en-US"/>
          </a:p>
        </p:txBody>
      </p:sp>
    </p:spTree>
    <p:extLst>
      <p:ext uri="{BB962C8B-B14F-4D97-AF65-F5344CB8AC3E}">
        <p14:creationId xmlns:p14="http://schemas.microsoft.com/office/powerpoint/2010/main" val="383040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Primero delante de Pilato; </a:t>
            </a:r>
          </a:p>
          <a:p>
            <a:r>
              <a:rPr lang="es-ES" dirty="0"/>
              <a:t>b.	Después lo llevan al Calvario</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17</a:t>
            </a:fld>
            <a:endParaRPr lang="en-US"/>
          </a:p>
        </p:txBody>
      </p:sp>
    </p:spTree>
    <p:extLst>
      <p:ext uri="{BB962C8B-B14F-4D97-AF65-F5344CB8AC3E}">
        <p14:creationId xmlns:p14="http://schemas.microsoft.com/office/powerpoint/2010/main" val="461843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La mañana del llamado “Viernes Santo.” </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18</a:t>
            </a:fld>
            <a:endParaRPr lang="en-US"/>
          </a:p>
        </p:txBody>
      </p:sp>
    </p:spTree>
    <p:extLst>
      <p:ext uri="{BB962C8B-B14F-4D97-AF65-F5344CB8AC3E}">
        <p14:creationId xmlns:p14="http://schemas.microsoft.com/office/powerpoint/2010/main" val="413677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Se levantaron los reyes de la tierra unidos contra el Señor y su Ungido… (Salmo 2:2).  </a:t>
            </a:r>
          </a:p>
          <a:p>
            <a:r>
              <a:rPr lang="es-ES" dirty="0"/>
              <a:t>b.	La serpiente le está mordiendo al talón de la Simiente de la mujer (Génesis 3:15).</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19</a:t>
            </a:fld>
            <a:endParaRPr lang="en-US"/>
          </a:p>
        </p:txBody>
      </p:sp>
    </p:spTree>
    <p:extLst>
      <p:ext uri="{BB962C8B-B14F-4D97-AF65-F5344CB8AC3E}">
        <p14:creationId xmlns:p14="http://schemas.microsoft.com/office/powerpoint/2010/main" val="3788570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Deje que cuenten la historia.  Solo hay que guiarlos cuando se desvíen, se confunden, o pasan por alto algo de importancia.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20</a:t>
            </a:fld>
            <a:endParaRPr lang="en-US"/>
          </a:p>
        </p:txBody>
      </p:sp>
    </p:spTree>
    <p:extLst>
      <p:ext uri="{BB962C8B-B14F-4D97-AF65-F5344CB8AC3E}">
        <p14:creationId xmlns:p14="http://schemas.microsoft.com/office/powerpoint/2010/main" val="2701315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Aun no.  Parece que los malos van ganando.  Pero Jesús va ganando en el sentido de que todo va conforme al plan.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21</a:t>
            </a:fld>
            <a:endParaRPr lang="en-US"/>
          </a:p>
        </p:txBody>
      </p:sp>
    </p:spTree>
    <p:extLst>
      <p:ext uri="{BB962C8B-B14F-4D97-AF65-F5344CB8AC3E}">
        <p14:creationId xmlns:p14="http://schemas.microsoft.com/office/powerpoint/2010/main" val="2761478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a.	Jesús es entregado, tratado como objeto de burla y crucificado . En el proceso sigue mostrando amor por la gente de Jerusalén y por los que le están poniendo en la cruz.</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0DDA12-0DF9-4C99-8EAA-B152B09A12C8}" type="slidenum">
              <a:rPr lang="en-US" smtClean="0"/>
              <a:t>23</a:t>
            </a:fld>
            <a:endParaRPr lang="en-US"/>
          </a:p>
        </p:txBody>
      </p:sp>
    </p:spTree>
    <p:extLst>
      <p:ext uri="{BB962C8B-B14F-4D97-AF65-F5344CB8AC3E}">
        <p14:creationId xmlns:p14="http://schemas.microsoft.com/office/powerpoint/2010/main" val="3560950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dirty="0"/>
              <a:t>a.	Jesús murió por mis pecados, y él quiere que yo reconozca mi pecaminosidad y mi necesidad por el perdón que él ganó en la cruz por mí. Él quiere arrepentimiento.</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24</a:t>
            </a:fld>
            <a:endParaRPr lang="en-US"/>
          </a:p>
        </p:txBody>
      </p:sp>
    </p:spTree>
    <p:extLst>
      <p:ext uri="{BB962C8B-B14F-4D97-AF65-F5344CB8AC3E}">
        <p14:creationId xmlns:p14="http://schemas.microsoft.com/office/powerpoint/2010/main" val="239801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r>
              <a:rPr lang="en-US" dirty="0"/>
              <a:t>, </a:t>
            </a:r>
            <a:r>
              <a:rPr lang="en-US" dirty="0" err="1"/>
              <a:t>bienvenida</a:t>
            </a:r>
            <a:endParaRPr lang="en-US" dirty="0"/>
          </a:p>
          <a:p>
            <a:endParaRPr lang="es-EC" dirty="0"/>
          </a:p>
          <a:p>
            <a:r>
              <a:rPr lang="es-EC"/>
              <a:t>https://www.pexels.com/photo/seaport-during-daytime-132037/</a:t>
            </a:r>
            <a:endParaRPr lang="es-EC" dirty="0"/>
          </a:p>
        </p:txBody>
      </p:sp>
      <p:sp>
        <p:nvSpPr>
          <p:cNvPr id="4" name="Slide Number Placeholder 3"/>
          <p:cNvSpPr>
            <a:spLocks noGrp="1"/>
          </p:cNvSpPr>
          <p:nvPr>
            <p:ph type="sldNum" sz="quarter" idx="5"/>
          </p:nvPr>
        </p:nvSpPr>
        <p:spPr/>
        <p:txBody>
          <a:bodyPr/>
          <a:lstStyle/>
          <a:p>
            <a:fld id="{FCF3693E-6064-4A55-A606-667B314728E0}" type="slidenum">
              <a:rPr lang="en-US" smtClean="0"/>
              <a:t>3</a:t>
            </a:fld>
            <a:endParaRPr lang="en-US"/>
          </a:p>
        </p:txBody>
      </p:sp>
    </p:spTree>
    <p:extLst>
      <p:ext uri="{BB962C8B-B14F-4D97-AF65-F5344CB8AC3E}">
        <p14:creationId xmlns:p14="http://schemas.microsoft.com/office/powerpoint/2010/main" val="2085062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a:tabLst/>
              <a:defRPr/>
            </a:pPr>
            <a:r>
              <a:rPr lang="es-ES" dirty="0"/>
              <a:t>El profundo y maravilloso amor de Jesús que le llevó no solamente a la cruz por mis pecados, pero aun en ese momento a orar por mi perdón, me asegura que su sufrimiento y muerte inocente ganaron mi perdón.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a:tabLst/>
              <a:defRPr/>
            </a:pPr>
            <a:r>
              <a:rPr lang="es-ES" sz="1200" kern="1200" dirty="0">
                <a:solidFill>
                  <a:schemeClr val="tx1"/>
                </a:solidFill>
                <a:effectLst/>
                <a:latin typeface="+mn-lt"/>
                <a:ea typeface="+mn-ea"/>
                <a:cs typeface="+mn-cs"/>
              </a:rPr>
              <a:t>Jesús sigue intercediendo por mí delante del Padre.</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25</a:t>
            </a:fld>
            <a:endParaRPr lang="en-US"/>
          </a:p>
        </p:txBody>
      </p:sp>
    </p:spTree>
    <p:extLst>
      <p:ext uri="{BB962C8B-B14F-4D97-AF65-F5344CB8AC3E}">
        <p14:creationId xmlns:p14="http://schemas.microsoft.com/office/powerpoint/2010/main" val="318143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Que, a diferencia de las mujeres quienes sentían mera simpatía y a diferencia de los líderes religiosos quienes se burlaban de Jesús, yo confíe en él para el perdón y la salvación eterna.</a:t>
            </a:r>
          </a:p>
          <a:p>
            <a:r>
              <a:rPr lang="es-ES" dirty="0"/>
              <a:t>b.	Quiero mostrarles amor a mis enemigos y a los que me persiguen.</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26</a:t>
            </a:fld>
            <a:endParaRPr lang="en-US"/>
          </a:p>
        </p:txBody>
      </p:sp>
    </p:spTree>
    <p:extLst>
      <p:ext uri="{BB962C8B-B14F-4D97-AF65-F5344CB8AC3E}">
        <p14:creationId xmlns:p14="http://schemas.microsoft.com/office/powerpoint/2010/main" val="3667078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En Semana Santa, Viernes Santo</a:t>
            </a:r>
          </a:p>
          <a:p>
            <a:r>
              <a:rPr lang="es-ES" dirty="0"/>
              <a:t>b.	Con nuevos para que conozcan a Jesús y su amor</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27</a:t>
            </a:fld>
            <a:endParaRPr lang="en-US"/>
          </a:p>
        </p:txBody>
      </p:sp>
    </p:spTree>
    <p:extLst>
      <p:ext uri="{BB962C8B-B14F-4D97-AF65-F5344CB8AC3E}">
        <p14:creationId xmlns:p14="http://schemas.microsoft.com/office/powerpoint/2010/main" val="840529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https://www.flickr.com/photos/125816678@N05/42653338904</a:t>
            </a:r>
            <a:endParaRPr lang="en-US" dirty="0"/>
          </a:p>
          <a:p>
            <a:endParaRPr lang="en-US" dirty="0"/>
          </a:p>
          <a:p>
            <a:pPr lvl="2"/>
            <a:r>
              <a:rPr lang="es-ES" sz="1200" b="1" kern="1200" dirty="0">
                <a:solidFill>
                  <a:schemeClr val="tx1"/>
                </a:solidFill>
                <a:effectLst/>
                <a:latin typeface="+mn-lt"/>
                <a:ea typeface="+mn-ea"/>
                <a:cs typeface="+mn-cs"/>
              </a:rPr>
              <a:t>Ver</a:t>
            </a:r>
            <a:r>
              <a:rPr lang="es-ES" sz="1200" kern="1200" dirty="0">
                <a:solidFill>
                  <a:schemeClr val="tx1"/>
                </a:solidFill>
                <a:effectLst/>
                <a:latin typeface="+mn-lt"/>
                <a:ea typeface="+mn-ea"/>
                <a:cs typeface="+mn-cs"/>
              </a:rPr>
              <a:t> el siguiente video para la lección 7 (https://youtu.be/ZE3_kp5LoZ0)</a:t>
            </a:r>
            <a:endParaRPr lang="en-US" sz="1200" kern="1200" dirty="0">
              <a:solidFill>
                <a:schemeClr val="tx1"/>
              </a:solidFill>
              <a:effectLst/>
              <a:latin typeface="+mn-lt"/>
              <a:ea typeface="+mn-ea"/>
              <a:cs typeface="+mn-cs"/>
            </a:endParaRPr>
          </a:p>
          <a:p>
            <a:pPr lvl="2"/>
            <a:r>
              <a:rPr lang="es-ES" sz="1200" b="1" kern="1200" dirty="0">
                <a:solidFill>
                  <a:schemeClr val="tx1"/>
                </a:solidFill>
                <a:effectLst/>
                <a:latin typeface="+mn-lt"/>
                <a:ea typeface="+mn-ea"/>
                <a:cs typeface="+mn-cs"/>
              </a:rPr>
              <a:t>Leer Lucas 23:35-56 en</a:t>
            </a:r>
            <a:r>
              <a:rPr lang="es-ES" sz="1200" kern="1200" dirty="0">
                <a:solidFill>
                  <a:schemeClr val="tx1"/>
                </a:solidFill>
                <a:effectLst/>
                <a:latin typeface="+mn-lt"/>
                <a:ea typeface="+mn-ea"/>
                <a:cs typeface="+mn-cs"/>
              </a:rPr>
              <a:t> sus Biblias</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29</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hlinkClick r:id="rId3"/>
              </a:rPr>
              <a:t>https://www.pxfuel.com/es/free-photo-jzecj/download/1360x768</a:t>
            </a:r>
            <a:endParaRPr lang="en-US" dirty="0"/>
          </a:p>
          <a:p>
            <a:pPr lvl="1"/>
            <a:endParaRPr lang="es-419" sz="1200" b="1" kern="1200" dirty="0">
              <a:solidFill>
                <a:schemeClr val="tx1"/>
              </a:solidFill>
              <a:effectLst/>
              <a:latin typeface="+mn-lt"/>
              <a:ea typeface="+mn-ea"/>
              <a:cs typeface="+mn-cs"/>
            </a:endParaRPr>
          </a:p>
          <a:p>
            <a:pPr lvl="1"/>
            <a:r>
              <a:rPr lang="es-419" sz="1200" b="1" kern="1200" dirty="0">
                <a:solidFill>
                  <a:schemeClr val="tx1"/>
                </a:solidFill>
                <a:effectLst/>
                <a:latin typeface="+mn-lt"/>
                <a:ea typeface="+mn-ea"/>
                <a:cs typeface="+mn-cs"/>
              </a:rPr>
              <a:t>Oración</a:t>
            </a:r>
            <a:r>
              <a:rPr lang="es-419" sz="1200" kern="1200" dirty="0">
                <a:solidFill>
                  <a:schemeClr val="tx1"/>
                </a:solidFill>
                <a:effectLst/>
                <a:latin typeface="+mn-lt"/>
                <a:ea typeface="+mn-ea"/>
                <a:cs typeface="+mn-cs"/>
              </a:rPr>
              <a:t> de clausura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4494A9-D7C6-465E-A913-491587F47DAB}" type="slidenum">
              <a:rPr lang="en-US" smtClean="0"/>
              <a:t>30</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Despedidas</a:t>
            </a:r>
          </a:p>
        </p:txBody>
      </p:sp>
      <p:sp>
        <p:nvSpPr>
          <p:cNvPr id="4" name="Slide Number Placeholder 3"/>
          <p:cNvSpPr>
            <a:spLocks noGrp="1"/>
          </p:cNvSpPr>
          <p:nvPr>
            <p:ph type="sldNum" sz="quarter" idx="5"/>
          </p:nvPr>
        </p:nvSpPr>
        <p:spPr/>
        <p:txBody>
          <a:bodyPr/>
          <a:lstStyle/>
          <a:p>
            <a:fld id="{518C9797-1961-4903-9FF3-FBD0C701D800}" type="slidenum">
              <a:rPr lang="en-US" smtClean="0"/>
              <a:t>31</a:t>
            </a:fld>
            <a:endParaRPr lang="en-US"/>
          </a:p>
        </p:txBody>
      </p:sp>
    </p:spTree>
    <p:extLst>
      <p:ext uri="{BB962C8B-B14F-4D97-AF65-F5344CB8AC3E}">
        <p14:creationId xmlns:p14="http://schemas.microsoft.com/office/powerpoint/2010/main" val="7537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Haz </a:t>
            </a:r>
            <a:r>
              <a:rPr lang="en-US" dirty="0" err="1"/>
              <a:t>seguro</a:t>
            </a:r>
            <a:r>
              <a:rPr lang="en-US" dirty="0"/>
              <a:t> que se </a:t>
            </a:r>
            <a:r>
              <a:rPr lang="en-US" dirty="0" err="1"/>
              <a:t>está</a:t>
            </a:r>
            <a:r>
              <a:rPr lang="en-US" dirty="0"/>
              <a:t> </a:t>
            </a:r>
            <a:r>
              <a:rPr lang="en-US" dirty="0" err="1"/>
              <a:t>grabando</a:t>
            </a:r>
            <a:r>
              <a:rPr lang="en-US" dirty="0"/>
              <a:t> la </a:t>
            </a:r>
            <a:r>
              <a:rPr lang="en-US" dirty="0" err="1"/>
              <a:t>clase</a:t>
            </a:r>
            <a:r>
              <a:rPr lang="en-US" dirty="0"/>
              <a:t> (</a:t>
            </a:r>
            <a:r>
              <a:rPr lang="en-US" dirty="0" err="1"/>
              <a:t>si</a:t>
            </a:r>
            <a:r>
              <a:rPr lang="en-US" dirty="0"/>
              <a:t> se </a:t>
            </a:r>
            <a:r>
              <a:rPr lang="en-US" dirty="0" err="1"/>
              <a:t>aplica</a:t>
            </a:r>
            <a:r>
              <a:rPr lang="en-US" dirty="0"/>
              <a:t>).  </a:t>
            </a:r>
          </a:p>
        </p:txBody>
      </p:sp>
      <p:sp>
        <p:nvSpPr>
          <p:cNvPr id="4" name="Slide Number Placeholder 3"/>
          <p:cNvSpPr>
            <a:spLocks noGrp="1"/>
          </p:cNvSpPr>
          <p:nvPr>
            <p:ph type="sldNum" sz="quarter" idx="5"/>
          </p:nvPr>
        </p:nvSpPr>
        <p:spPr/>
        <p:txBody>
          <a:bodyPr/>
          <a:lstStyle/>
          <a:p>
            <a:fld id="{0E0DDA12-0DF9-4C99-8EAA-B152B09A12C8}" type="slidenum">
              <a:rPr lang="en-US" smtClean="0"/>
              <a:t>4</a:t>
            </a:fld>
            <a:endParaRPr lang="en-US"/>
          </a:p>
        </p:txBody>
      </p:sp>
    </p:spTree>
    <p:extLst>
      <p:ext uri="{BB962C8B-B14F-4D97-AF65-F5344CB8AC3E}">
        <p14:creationId xmlns:p14="http://schemas.microsoft.com/office/powerpoint/2010/main" val="279346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5</a:t>
            </a:fld>
            <a:endParaRPr lang="en-US"/>
          </a:p>
        </p:txBody>
      </p:sp>
    </p:spTree>
    <p:extLst>
      <p:ext uri="{BB962C8B-B14F-4D97-AF65-F5344CB8AC3E}">
        <p14:creationId xmlns:p14="http://schemas.microsoft.com/office/powerpoint/2010/main" val="83937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7</a:t>
            </a:fld>
            <a:endParaRPr lang="en-US"/>
          </a:p>
        </p:txBody>
      </p:sp>
    </p:spTree>
    <p:extLst>
      <p:ext uri="{BB962C8B-B14F-4D97-AF65-F5344CB8AC3E}">
        <p14:creationId xmlns:p14="http://schemas.microsoft.com/office/powerpoint/2010/main" val="253625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https://upload.wikimedia.org/wikipedia/commons/d/de/Ecce_homo_by_Antonio_Ciseri_%281%29.jpg</a:t>
            </a:r>
            <a:endParaRPr lang="en-US" dirty="0"/>
          </a:p>
          <a:p>
            <a:endParaRPr lang="en-US" dirty="0"/>
          </a:p>
          <a:p>
            <a:r>
              <a:rPr lang="es-ES" dirty="0"/>
              <a:t>a.	Poncio Pilato gobernaba como el gobernador romano de Judea de 26 a 36 d.C. Aunque tenía el poder del imperio romano con él, era vulnerable a la presión política. A los judíos les amargaba el gobierno romano y se rebelaron en varias ocasiones incluso durante el gobierno de Pilato (Lucas 13:1). </a:t>
            </a:r>
          </a:p>
          <a:p>
            <a:r>
              <a:rPr lang="es-ES" dirty="0"/>
              <a:t>i.	En ese momento estaban allí algunos que le contaron a Jesús el caso de los galileos cuya sangre Pilato había mezclado con los sacrificios que ellos ofrecían. 2 Jesús les dijo: «¿Y creen ustedes que esos galileos eran más pecadores que el resto de los galileos, sólo porque padecieron así? 3 ¡Pues yo les digo que no! Y si ustedes no se arrepienten, también morirán como ellos. (Lucas 13:1-3)</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8</a:t>
            </a:fld>
            <a:endParaRPr lang="en-US"/>
          </a:p>
        </p:txBody>
      </p:sp>
    </p:spTree>
    <p:extLst>
      <p:ext uri="{BB962C8B-B14F-4D97-AF65-F5344CB8AC3E}">
        <p14:creationId xmlns:p14="http://schemas.microsoft.com/office/powerpoint/2010/main" val="244057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s-ES" sz="1200" dirty="0">
                <a:effectLst/>
                <a:latin typeface="Calibri" panose="020F0502020204030204" pitchFamily="34" charset="0"/>
                <a:ea typeface="MS Mincho" panose="02020609040205080304" pitchFamily="49" charset="-128"/>
                <a:cs typeface="Calibri" panose="020F0502020204030204" pitchFamily="34" charset="0"/>
              </a:rPr>
              <a:t>Por consiguiente, los líderes religiosos estaban provocando a Pilato cuando acusaban falsamente a Jesús de subvertir a la nación, oponerse al pago de impuestos al Cesar, y afirmar ser rey. </a:t>
            </a:r>
            <a:r>
              <a:rPr lang="es-ES" sz="1200" u="sng" dirty="0">
                <a:effectLst/>
                <a:latin typeface="Calibri" panose="020F0502020204030204" pitchFamily="34" charset="0"/>
                <a:ea typeface="MS Mincho" panose="02020609040205080304" pitchFamily="49" charset="-128"/>
                <a:cs typeface="Calibri" panose="020F0502020204030204" pitchFamily="34" charset="0"/>
              </a:rPr>
              <a:t>El emperador esperaba que Pilato mantuviera la paz</a:t>
            </a:r>
            <a:r>
              <a:rPr lang="es-ES" sz="1200" dirty="0">
                <a:effectLst/>
                <a:latin typeface="Calibri" panose="020F0502020204030204" pitchFamily="34" charset="0"/>
                <a:ea typeface="MS Mincho" panose="02020609040205080304" pitchFamily="49" charset="-128"/>
                <a:cs typeface="Calibri" panose="020F0502020204030204" pitchFamily="34" charset="0"/>
              </a:rPr>
              <a:t>; y si le llegara la noticia de que él no tuvo éxito, su puesto sería puesto en riesgo. Aunque él tenía a los soldados y la autoridad del imperio, Pilato podía ser manipulado.</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914400" marR="0">
              <a:lnSpc>
                <a:spcPct val="107000"/>
              </a:lnSpc>
              <a:spcBef>
                <a:spcPts val="0"/>
              </a:spcBef>
              <a:spcAft>
                <a:spcPts val="0"/>
              </a:spcAft>
            </a:pPr>
            <a:r>
              <a:rPr lang="es-ES" sz="1200" dirty="0">
                <a:effectLst/>
                <a:latin typeface="Calibri" panose="020F0502020204030204" pitchFamily="34" charset="0"/>
                <a:ea typeface="MS Mincho" panose="02020609040205080304" pitchFamily="49" charset="-128"/>
                <a:cs typeface="Calibri" panose="020F0502020204030204" pitchFamily="34"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marR="0" lvl="1" indent="0">
              <a:lnSpc>
                <a:spcPct val="107000"/>
              </a:lnSpc>
              <a:spcBef>
                <a:spcPts val="0"/>
              </a:spcBef>
              <a:spcAft>
                <a:spcPts val="800"/>
              </a:spcAft>
              <a:buFont typeface="+mj-lt"/>
              <a:buNone/>
            </a:pPr>
            <a:r>
              <a:rPr lang="es-ES" sz="1200" dirty="0">
                <a:effectLst/>
                <a:latin typeface="Calibri" panose="020F0502020204030204" pitchFamily="34" charset="0"/>
                <a:ea typeface="MS Mincho" panose="02020609040205080304" pitchFamily="49" charset="-128"/>
                <a:cs typeface="Calibri" panose="020F0502020204030204" pitchFamily="34" charset="0"/>
              </a:rPr>
              <a:t>b. El gobernador romano no acepta el cargo, de que Jesús dice ser el Hijo de Dios, como una razón válida para ejecutarlo. Por consiguiente, los líderes religiosos esconden su motivación, diciendo, “Si no fuera un malhechor…no te lo habríamos entregado” (Juan 18:30). Como vimos en los comentarios acerca del Sanedrín, los líderes podrían haber tenido razón para creer que Pilato aprobaría fácilmente su petición. Pero Pilato dijo, “Pues llévenselo ustedes y júzguenlo según su propia ley” (Juan 18:31). En efecto, los líderes religiosos dicen que sí lo hicieron, pero que quieren que Jesús sea ejecutado.</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hlinkClick r:id="rId3"/>
            </a:endParaRPr>
          </a:p>
          <a:p>
            <a:endParaRPr lang="en-US" dirty="0">
              <a:hlinkClick r:id="rId3"/>
            </a:endParaRPr>
          </a:p>
          <a:p>
            <a:r>
              <a:rPr lang="en-US" dirty="0">
                <a:hlinkClick r:id="rId3"/>
              </a:rPr>
              <a:t>https://upload.wikimedia.org/wikipedia/commons/d/de/Ecce_homo_by_Antonio_Ciseri_%281%29.jpg</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9</a:t>
            </a:fld>
            <a:endParaRPr lang="en-US"/>
          </a:p>
        </p:txBody>
      </p:sp>
    </p:spTree>
    <p:extLst>
      <p:ext uri="{BB962C8B-B14F-4D97-AF65-F5344CB8AC3E}">
        <p14:creationId xmlns:p14="http://schemas.microsoft.com/office/powerpoint/2010/main" val="330641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	Entonces Jesús explica que él es un rey en el sentido espiritual, no en el sentido político. Jesús ofrece enseñarle a Pilato la Verdad sobre el reino de Dios. Él le diría a Pilato que él es realmente el Salvador prometido. Él predicaría el arrepentimiento. Él explicaría que él es el camino, la verdad y la vida.</a:t>
            </a:r>
          </a:p>
          <a:p>
            <a:pPr marL="228600" indent="-228600">
              <a:buAutoNum type="alphaLcPeriod" startAt="6"/>
            </a:pPr>
            <a:r>
              <a:rPr lang="es-ES" dirty="0"/>
              <a:t>Pero Pilato descarta la invitación de Jesús. Él pregunta, “¿Y qué es la verdad?” (versículo 38), indicando su creencia cínica que no hay una verdad absoluta. Pilato tiene que obedecer a un emperador romano corrupto, de cuyo apoyo y caprichos tiene que depender. Su imperio tiene templos en todos lados para adorar a muchos dioses e incluso al emperador mismo; </a:t>
            </a:r>
          </a:p>
          <a:p>
            <a:pPr marL="228600" indent="-228600">
              <a:buAutoNum type="alphaLcPeriod" startAt="6"/>
            </a:pPr>
            <a:r>
              <a:rPr lang="es-ES" dirty="0"/>
              <a:t>Pilato lidia con el Sanedrín en Jerusalén quienes con gusto le expulsarían de Judea. Los saduceos y fariseos judíos discuten sobre las Escrituras y enseñan doctrinas contrarias.</a:t>
            </a:r>
            <a:r>
              <a:rPr lang="es-ES" b="1" dirty="0"/>
              <a:t> Pilato solamente ve una lucha de poder; él no escucha a Jesús.</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11</a:t>
            </a:fld>
            <a:endParaRPr lang="en-US"/>
          </a:p>
        </p:txBody>
      </p:sp>
    </p:spTree>
    <p:extLst>
      <p:ext uri="{BB962C8B-B14F-4D97-AF65-F5344CB8AC3E}">
        <p14:creationId xmlns:p14="http://schemas.microsoft.com/office/powerpoint/2010/main" val="189070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j.	Pilato sabe que Jesús debe ser liberado, pero él quiere mantener felices a los líderes judíos. Cuando escucha que Jesús es de Galilea, intenta evadir la responsabilidad al entregar a Jesús a Herodes Antipas, quien resultaba estar cerca durante la Pascua. Espera que tal vez los judíos quedarán satisfechos si Jesús es ridiculizado y golpeado. O, tal vez escogerán liberar a Jesús en vez de Barrabás, quien de verdad es un rebelde. Nada de esto tiene éxito. Los líderes religiosos exigen la ejecución de Jesús.</a:t>
            </a:r>
          </a:p>
          <a:p>
            <a:r>
              <a:rPr lang="es-ES" dirty="0"/>
              <a:t>k.	Herodes Antipas es el “rey” quien decapitó a Juan el Bautista a instancias de su esposa adúltera, Herodías (Mateo 14:3 y Marcos 6:14-29). Este es el Herodes a quien Pilato envió a Jesús (Lucas 23:7-12). Herodes estaba en Jerusalén para la Pascua, pero él no gobernaba Judea. Él y Herodes Filipo II fueron llamados “tetrarcas” porque gobernaban solamente porciones del área sobre la cual su padre Herodes el Grande había gobernaba.  Se burla de Jesús y se lo devuelve a Pilato.</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12</a:t>
            </a:fld>
            <a:endParaRPr lang="en-US"/>
          </a:p>
        </p:txBody>
      </p:sp>
    </p:spTree>
    <p:extLst>
      <p:ext uri="{BB962C8B-B14F-4D97-AF65-F5344CB8AC3E}">
        <p14:creationId xmlns:p14="http://schemas.microsoft.com/office/powerpoint/2010/main" val="145093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917C-B83D-4F37-94A5-E7CAC262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DEA5-ACAD-49BF-99C7-34D6ABF4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13767B-11BF-4457-A42F-386B49EA8BB8}"/>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5" name="Footer Placeholder 4">
            <a:extLst>
              <a:ext uri="{FF2B5EF4-FFF2-40B4-BE49-F238E27FC236}">
                <a16:creationId xmlns:a16="http://schemas.microsoft.com/office/drawing/2014/main" id="{4125C048-5142-4B95-95AB-D1637DF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AD425-3708-447E-91EE-00230A099602}"/>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32680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FEF-54DB-44C2-8093-84D27F668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2C126-129D-45CE-8ACC-0AEEF5B50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1659-FB4C-48A3-9055-56A1705E918B}"/>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5" name="Footer Placeholder 4">
            <a:extLst>
              <a:ext uri="{FF2B5EF4-FFF2-40B4-BE49-F238E27FC236}">
                <a16:creationId xmlns:a16="http://schemas.microsoft.com/office/drawing/2014/main" id="{B5D3712B-5EEC-409A-9945-7EFEFBF46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B2E0A-1369-4263-861E-16BC78482874}"/>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9152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3026-B129-4579-967E-467537691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DEC0F-66A8-4BFF-85D2-B86F50EF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4A96-F82E-4C38-B3EF-6C44F4F61AFE}"/>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5" name="Footer Placeholder 4">
            <a:extLst>
              <a:ext uri="{FF2B5EF4-FFF2-40B4-BE49-F238E27FC236}">
                <a16:creationId xmlns:a16="http://schemas.microsoft.com/office/drawing/2014/main" id="{570BA27C-EFFB-435F-B3D9-9DEA6DD09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0C8-ED78-416B-B975-FFD9FC719ACD}"/>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63176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7D89-1E19-4F6A-846D-D8A49052A250}"/>
              </a:ext>
            </a:extLst>
          </p:cNvPr>
          <p:cNvSpPr>
            <a:spLocks noGrp="1"/>
          </p:cNvSpPr>
          <p:nvPr>
            <p:ph type="title"/>
          </p:nvPr>
        </p:nvSpPr>
        <p:spPr/>
        <p:txBody>
          <a:bodyPr>
            <a:normAutofit/>
          </a:bodyPr>
          <a:lstStyle>
            <a:lvl1pPr>
              <a:defRPr sz="6000">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4AFE08-145B-4D40-9F0C-3DB02C382F60}"/>
              </a:ext>
            </a:extLst>
          </p:cNvPr>
          <p:cNvSpPr>
            <a:spLocks noGrp="1"/>
          </p:cNvSpPr>
          <p:nvPr>
            <p:ph idx="1"/>
          </p:nvPr>
        </p:nvSpPr>
        <p:spPr/>
        <p:txBody>
          <a:bodyPr>
            <a:normAutofit/>
          </a:bodyPr>
          <a:lstStyle>
            <a:lvl1pPr>
              <a:defRPr sz="5400">
                <a:latin typeface="Berlin Sans FB" panose="020E0602020502020306" pitchFamily="34" charset="0"/>
              </a:defRPr>
            </a:lvl1pPr>
            <a:lvl2pPr>
              <a:defRPr sz="4800">
                <a:latin typeface="Berlin Sans FB" panose="020E0602020502020306" pitchFamily="34" charset="0"/>
              </a:defRPr>
            </a:lvl2pPr>
            <a:lvl3pPr>
              <a:defRPr sz="4400">
                <a:latin typeface="Berlin Sans FB" panose="020E0602020502020306" pitchFamily="34" charset="0"/>
              </a:defRPr>
            </a:lvl3pPr>
            <a:lvl4pPr>
              <a:defRPr sz="4000">
                <a:latin typeface="Berlin Sans FB" panose="020E0602020502020306" pitchFamily="34" charset="0"/>
              </a:defRPr>
            </a:lvl4pPr>
            <a:lvl5pPr>
              <a:defRPr sz="4000">
                <a:latin typeface="Berlin Sans FB" panose="020E0602020502020306"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619E5E-B837-42D0-BB3A-52FDEE6C8C99}"/>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5" name="Footer Placeholder 4">
            <a:extLst>
              <a:ext uri="{FF2B5EF4-FFF2-40B4-BE49-F238E27FC236}">
                <a16:creationId xmlns:a16="http://schemas.microsoft.com/office/drawing/2014/main" id="{2737B97D-9542-48C7-AC70-0FB5AAF05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8AD0-E49F-4F6D-B54A-D6A19F37B085}"/>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292919DD-8A3C-451E-9A4E-A8574D8DA8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36184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FE89-AE0B-4F56-B92E-EE118F0E0D1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3B34881-A6D5-4FEB-8ED9-FCC1F5142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6B569-2C78-4ED7-A837-D0D98B821DDE}"/>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5" name="Footer Placeholder 4">
            <a:extLst>
              <a:ext uri="{FF2B5EF4-FFF2-40B4-BE49-F238E27FC236}">
                <a16:creationId xmlns:a16="http://schemas.microsoft.com/office/drawing/2014/main" id="{128709D0-D9E7-4275-8432-EDD45307B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5E9D-3640-4AEA-B89B-C90C0CB6C8D6}"/>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50650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10-1C92-44C3-9949-98C1A9118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66CD2-F685-4868-A54E-59211A2BE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6A69-E7AC-461F-8122-B5C999D6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E813-3F9E-492E-B55B-181271A47BFD}"/>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6" name="Footer Placeholder 5">
            <a:extLst>
              <a:ext uri="{FF2B5EF4-FFF2-40B4-BE49-F238E27FC236}">
                <a16:creationId xmlns:a16="http://schemas.microsoft.com/office/drawing/2014/main" id="{A14DB7B0-91E7-4FE5-AB98-B8CAD2198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62A96-01AB-4648-956E-23FAE6DFEECA}"/>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75752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850-9B30-4BA3-8DC0-9B6541EA4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84910-6358-4F2E-99D9-52C6388F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38F4E-0AB9-448A-9B7C-6FEF2ED54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C849-F525-4491-822E-C3916180C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AB87F-34F8-4D92-ABE2-94D43AFDC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1D4D3-57CB-4D17-A233-FF31808DE28D}"/>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8" name="Footer Placeholder 7">
            <a:extLst>
              <a:ext uri="{FF2B5EF4-FFF2-40B4-BE49-F238E27FC236}">
                <a16:creationId xmlns:a16="http://schemas.microsoft.com/office/drawing/2014/main" id="{20F85A93-2F06-48EA-85C9-C2B90891F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6533E-9F6A-4A32-B1AC-F35CC4EC720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5543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D904-92D0-4CBA-9C55-FE417DD77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2E34B-E01F-44AB-8E35-9A37EDE43318}"/>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4" name="Footer Placeholder 3">
            <a:extLst>
              <a:ext uri="{FF2B5EF4-FFF2-40B4-BE49-F238E27FC236}">
                <a16:creationId xmlns:a16="http://schemas.microsoft.com/office/drawing/2014/main" id="{368FBD0C-9280-4C4D-9BB9-33E2AEAC1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20395-D9EF-4B20-AB22-BD6AFCC17E3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639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07ED2-C4A0-4D83-A28D-B5A6096AD85E}"/>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3" name="Footer Placeholder 2">
            <a:extLst>
              <a:ext uri="{FF2B5EF4-FFF2-40B4-BE49-F238E27FC236}">
                <a16:creationId xmlns:a16="http://schemas.microsoft.com/office/drawing/2014/main" id="{726D66E0-10BA-433A-B9E1-79DA46B6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ADBF7-2EE1-47A4-B154-7916B3A26868}"/>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5085BBC3-E7A4-4D21-9C39-33CB0E2F7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248820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9524-2C8F-4084-8DA4-EABB01BCF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2A989-A46C-42C4-A99A-14692840D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DF064-F395-453F-A6A9-A05B4FB7F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1EB2E-A7A8-4EA4-B246-32A6B11E20C1}"/>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6" name="Footer Placeholder 5">
            <a:extLst>
              <a:ext uri="{FF2B5EF4-FFF2-40B4-BE49-F238E27FC236}">
                <a16:creationId xmlns:a16="http://schemas.microsoft.com/office/drawing/2014/main" id="{836AED0C-1EA7-4C48-A78C-0CDDFE7F7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D625-9AA3-4FEB-A9FF-5DC89DD03300}"/>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397693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CC94-EA1B-452E-BA36-7C76A0F75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73ED-D8CB-4E7C-8A02-19355DE4B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DC5E-F63C-494B-A84F-E633D27F2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C087-7BE3-4417-8F29-0001F65AF1D5}"/>
              </a:ext>
            </a:extLst>
          </p:cNvPr>
          <p:cNvSpPr>
            <a:spLocks noGrp="1"/>
          </p:cNvSpPr>
          <p:nvPr>
            <p:ph type="dt" sz="half" idx="10"/>
          </p:nvPr>
        </p:nvSpPr>
        <p:spPr/>
        <p:txBody>
          <a:bodyPr/>
          <a:lstStyle/>
          <a:p>
            <a:fld id="{9DD5CDE8-F73D-4AE7-B91D-CBEAAE56197C}" type="datetimeFigureOut">
              <a:rPr lang="en-US" smtClean="0"/>
              <a:t>12/3/2020</a:t>
            </a:fld>
            <a:endParaRPr lang="en-US"/>
          </a:p>
        </p:txBody>
      </p:sp>
      <p:sp>
        <p:nvSpPr>
          <p:cNvPr id="6" name="Footer Placeholder 5">
            <a:extLst>
              <a:ext uri="{FF2B5EF4-FFF2-40B4-BE49-F238E27FC236}">
                <a16:creationId xmlns:a16="http://schemas.microsoft.com/office/drawing/2014/main" id="{674A1C8F-2EE7-4079-98CF-E75469CBD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4BAB-D403-49C9-BE32-601300F5084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91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BD4B0-38E3-4971-B6F8-8437DF31D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A3CC5-9AFC-4A3D-AF40-654029C7F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CE2688-5C1A-4D84-9AC2-CA3878B7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5CDE8-F73D-4AE7-B91D-CBEAAE56197C}" type="datetimeFigureOut">
              <a:rPr lang="en-US" smtClean="0"/>
              <a:t>12/3/2020</a:t>
            </a:fld>
            <a:endParaRPr lang="en-US"/>
          </a:p>
        </p:txBody>
      </p:sp>
      <p:sp>
        <p:nvSpPr>
          <p:cNvPr id="5" name="Footer Placeholder 4">
            <a:extLst>
              <a:ext uri="{FF2B5EF4-FFF2-40B4-BE49-F238E27FC236}">
                <a16:creationId xmlns:a16="http://schemas.microsoft.com/office/drawing/2014/main" id="{A722C834-C31F-4A46-BF4C-CD1EC05C3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0D4FB-1DE9-40B5-9404-F07D4269C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2C06-D43C-42FB-9D44-1DE6FC2DCB2F}" type="slidenum">
              <a:rPr lang="en-US" smtClean="0"/>
              <a:t>‹#›</a:t>
            </a:fld>
            <a:endParaRPr lang="en-US"/>
          </a:p>
        </p:txBody>
      </p:sp>
    </p:spTree>
    <p:extLst>
      <p:ext uri="{BB962C8B-B14F-4D97-AF65-F5344CB8AC3E}">
        <p14:creationId xmlns:p14="http://schemas.microsoft.com/office/powerpoint/2010/main" val="2985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solidFill>
            <a:schemeClr val="tx1"/>
          </a:solidFill>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66D-DEDC-4B05-A0FC-07E9EBD34A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6404E6-9B4C-478D-860B-A5899CBDF7F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299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70">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72">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8" name="Group 74">
            <a:extLst>
              <a:ext uri="{FF2B5EF4-FFF2-40B4-BE49-F238E27FC236}">
                <a16:creationId xmlns:a16="http://schemas.microsoft.com/office/drawing/2014/main" id="{D89A5114-55F8-4976-BBE9-EB03D13143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6" name="Oval 75">
              <a:extLst>
                <a:ext uri="{FF2B5EF4-FFF2-40B4-BE49-F238E27FC236}">
                  <a16:creationId xmlns:a16="http://schemas.microsoft.com/office/drawing/2014/main" id="{B68E7F15-1BC6-438A-8D72-8DC7AED51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1641807-6842-4066-AF10-93EC82C9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982CAD2-2793-4D56-BE4D-E6CEF77D7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2ADA1AD-25F7-4EE1-9E91-CB4534B5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07625553-33A6-42A6-BA58-B6F60A4E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5B990D2-1682-41A9-850F-4DC602C31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9" name="Rectangle 82">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0" name="Group 84">
            <a:extLst>
              <a:ext uri="{FF2B5EF4-FFF2-40B4-BE49-F238E27FC236}">
                <a16:creationId xmlns:a16="http://schemas.microsoft.com/office/drawing/2014/main" id="{EA8FBDFC-CF2A-4A9A-88B1-15D45D68B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86" name="Straight Connector 85">
              <a:extLst>
                <a:ext uri="{FF2B5EF4-FFF2-40B4-BE49-F238E27FC236}">
                  <a16:creationId xmlns:a16="http://schemas.microsoft.com/office/drawing/2014/main" id="{4EC299EF-4D18-40D1-AAB9-5082B26ABF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649880C-55B6-4C46-A7F6-6A2856231B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C809907-F418-42B7-B7DA-7578B44AAB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71152CA-C7C6-498B-AC68-B4620D242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061" name="Rectangle 90">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2" name="Group 92">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94" name="Straight Connector 93">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050" name="Picture 2">
            <a:extLst>
              <a:ext uri="{FF2B5EF4-FFF2-40B4-BE49-F238E27FC236}">
                <a16:creationId xmlns:a16="http://schemas.microsoft.com/office/drawing/2014/main" id="{5D98D5B3-8FB5-4F33-94C0-5230304074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832" r="-2" b="-2"/>
          <a:stretch/>
        </p:blipFill>
        <p:spPr bwMode="auto">
          <a:xfrm>
            <a:off x="6997974" y="706170"/>
            <a:ext cx="4492357" cy="5431517"/>
          </a:xfrm>
          <a:prstGeom prst="rect">
            <a:avLst/>
          </a:prstGeom>
          <a:noFill/>
          <a:extLst>
            <a:ext uri="{909E8E84-426E-40DD-AFC4-6F175D3DCCD1}">
              <a14:hiddenFill xmlns:a14="http://schemas.microsoft.com/office/drawing/2010/main">
                <a:solidFill>
                  <a:srgbClr val="FFFFFF"/>
                </a:solidFill>
              </a14:hiddenFill>
            </a:ext>
          </a:extLst>
        </p:spPr>
      </p:pic>
      <p:grpSp>
        <p:nvGrpSpPr>
          <p:cNvPr id="2063" name="Group 98">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867670" y="850149"/>
            <a:ext cx="304800" cy="429768"/>
            <a:chOff x="215328" y="-46937"/>
            <a:chExt cx="304800" cy="2773841"/>
          </a:xfrm>
        </p:grpSpPr>
        <p:cxnSp>
          <p:nvCxnSpPr>
            <p:cNvPr id="100" name="Straight Connector 99">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7A3FCAC-CC85-4931-9CCD-28C53A6FBEFF}"/>
              </a:ext>
            </a:extLst>
          </p:cNvPr>
          <p:cNvSpPr>
            <a:spLocks noGrp="1"/>
          </p:cNvSpPr>
          <p:nvPr>
            <p:ph type="title"/>
          </p:nvPr>
        </p:nvSpPr>
        <p:spPr>
          <a:xfrm>
            <a:off x="630936" y="609601"/>
            <a:ext cx="6171202" cy="1642426"/>
          </a:xfrm>
          <a:noFill/>
        </p:spPr>
        <p:txBody>
          <a:bodyPr vert="horz" lIns="91440" tIns="45720" rIns="91440" bIns="45720" rtlCol="0" anchor="b">
            <a:normAutofit/>
          </a:bodyPr>
          <a:lstStyle/>
          <a:p>
            <a:pPr algn="ctr"/>
            <a:r>
              <a:rPr lang="en-US" sz="4800" dirty="0">
                <a:solidFill>
                  <a:schemeClr val="bg1"/>
                </a:solidFill>
                <a:latin typeface="Berlin Sans FB" panose="020E0602020502020306" pitchFamily="34" charset="0"/>
              </a:rPr>
              <a:t>¿Eres </a:t>
            </a:r>
            <a:r>
              <a:rPr lang="en-US" sz="4800" dirty="0" err="1">
                <a:solidFill>
                  <a:schemeClr val="bg1"/>
                </a:solidFill>
                <a:latin typeface="Berlin Sans FB" panose="020E0602020502020306" pitchFamily="34" charset="0"/>
              </a:rPr>
              <a:t>tú</a:t>
            </a:r>
            <a:r>
              <a:rPr lang="en-US" sz="4800" dirty="0">
                <a:solidFill>
                  <a:schemeClr val="bg1"/>
                </a:solidFill>
                <a:latin typeface="Berlin Sans FB" panose="020E0602020502020306" pitchFamily="34" charset="0"/>
              </a:rPr>
              <a:t> el </a:t>
            </a:r>
            <a:r>
              <a:rPr lang="en-US" sz="4800" dirty="0" err="1">
                <a:solidFill>
                  <a:schemeClr val="bg1"/>
                </a:solidFill>
                <a:latin typeface="Berlin Sans FB" panose="020E0602020502020306" pitchFamily="34" charset="0"/>
              </a:rPr>
              <a:t>rey</a:t>
            </a:r>
            <a:r>
              <a:rPr lang="en-US" sz="4800" dirty="0">
                <a:solidFill>
                  <a:schemeClr val="bg1"/>
                </a:solidFill>
                <a:latin typeface="Berlin Sans FB" panose="020E0602020502020306" pitchFamily="34" charset="0"/>
              </a:rPr>
              <a:t> de los </a:t>
            </a:r>
            <a:r>
              <a:rPr lang="en-US" sz="4800" dirty="0" err="1">
                <a:solidFill>
                  <a:schemeClr val="bg1"/>
                </a:solidFill>
                <a:latin typeface="Berlin Sans FB" panose="020E0602020502020306" pitchFamily="34" charset="0"/>
              </a:rPr>
              <a:t>judíos</a:t>
            </a:r>
            <a:r>
              <a:rPr lang="en-US" sz="4800" dirty="0">
                <a:solidFill>
                  <a:schemeClr val="bg1"/>
                </a:solidFill>
                <a:latin typeface="Berlin Sans FB" panose="020E0602020502020306" pitchFamily="34" charset="0"/>
              </a:rPr>
              <a:t>? </a:t>
            </a:r>
          </a:p>
        </p:txBody>
      </p:sp>
      <p:sp>
        <p:nvSpPr>
          <p:cNvPr id="4" name="Rectangle 3">
            <a:extLst>
              <a:ext uri="{FF2B5EF4-FFF2-40B4-BE49-F238E27FC236}">
                <a16:creationId xmlns:a16="http://schemas.microsoft.com/office/drawing/2014/main" id="{8632D451-41BC-443C-8586-01E877292E65}"/>
              </a:ext>
            </a:extLst>
          </p:cNvPr>
          <p:cNvSpPr/>
          <p:nvPr/>
        </p:nvSpPr>
        <p:spPr>
          <a:xfrm>
            <a:off x="445677" y="2443281"/>
            <a:ext cx="6096000" cy="3754874"/>
          </a:xfrm>
          <a:prstGeom prst="rect">
            <a:avLst/>
          </a:prstGeom>
        </p:spPr>
        <p:txBody>
          <a:bodyPr>
            <a:spAutoFit/>
          </a:bodyPr>
          <a:lstStyle/>
          <a:p>
            <a:r>
              <a:rPr lang="es-ES" sz="3400" dirty="0">
                <a:solidFill>
                  <a:schemeClr val="bg1"/>
                </a:solidFill>
                <a:latin typeface="Berlin Sans FB" panose="020E0602020502020306" pitchFamily="34" charset="0"/>
              </a:rPr>
              <a:t>«Mi reino no es de este mundo. Si mi reino fuera de este mundo, mis servidores lucharían para que yo no fuera entregado a los judíos. Pero mi reino no es de aquí.» </a:t>
            </a:r>
            <a:r>
              <a:rPr lang="es-ES" sz="3400" b="1" baseline="30000" dirty="0">
                <a:solidFill>
                  <a:schemeClr val="bg1"/>
                </a:solidFill>
                <a:latin typeface="Berlin Sans FB" panose="020E0602020502020306" pitchFamily="34" charset="0"/>
              </a:rPr>
              <a:t>37 </a:t>
            </a:r>
            <a:r>
              <a:rPr lang="es-ES" sz="3400" dirty="0">
                <a:solidFill>
                  <a:schemeClr val="bg1"/>
                </a:solidFill>
                <a:latin typeface="Berlin Sans FB" panose="020E0602020502020306" pitchFamily="34" charset="0"/>
              </a:rPr>
              <a:t>Le dijo entonces Pilato: «¿Así que tú eres rey?»  </a:t>
            </a:r>
            <a:endParaRPr lang="en-US" sz="3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2980894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70">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72">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8" name="Group 74">
            <a:extLst>
              <a:ext uri="{FF2B5EF4-FFF2-40B4-BE49-F238E27FC236}">
                <a16:creationId xmlns:a16="http://schemas.microsoft.com/office/drawing/2014/main" id="{D89A5114-55F8-4976-BBE9-EB03D13143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76" name="Oval 75">
              <a:extLst>
                <a:ext uri="{FF2B5EF4-FFF2-40B4-BE49-F238E27FC236}">
                  <a16:creationId xmlns:a16="http://schemas.microsoft.com/office/drawing/2014/main" id="{B68E7F15-1BC6-438A-8D72-8DC7AED51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1641807-6842-4066-AF10-93EC82C9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982CAD2-2793-4D56-BE4D-E6CEF77D7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2ADA1AD-25F7-4EE1-9E91-CB4534B5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07625553-33A6-42A6-BA58-B6F60A4E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5B990D2-1682-41A9-850F-4DC602C31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9" name="Rectangle 82">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0" name="Group 84">
            <a:extLst>
              <a:ext uri="{FF2B5EF4-FFF2-40B4-BE49-F238E27FC236}">
                <a16:creationId xmlns:a16="http://schemas.microsoft.com/office/drawing/2014/main" id="{EA8FBDFC-CF2A-4A9A-88B1-15D45D68B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86" name="Straight Connector 85">
              <a:extLst>
                <a:ext uri="{FF2B5EF4-FFF2-40B4-BE49-F238E27FC236}">
                  <a16:creationId xmlns:a16="http://schemas.microsoft.com/office/drawing/2014/main" id="{4EC299EF-4D18-40D1-AAB9-5082B26ABF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649880C-55B6-4C46-A7F6-6A2856231B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C809907-F418-42B7-B7DA-7578B44AAB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71152CA-C7C6-498B-AC68-B4620D242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061" name="Rectangle 90">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2" name="Group 92">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94" name="Straight Connector 93">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050" name="Picture 2">
            <a:extLst>
              <a:ext uri="{FF2B5EF4-FFF2-40B4-BE49-F238E27FC236}">
                <a16:creationId xmlns:a16="http://schemas.microsoft.com/office/drawing/2014/main" id="{5D98D5B3-8FB5-4F33-94C0-52303040747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832" r="-2" b="-2"/>
          <a:stretch/>
        </p:blipFill>
        <p:spPr bwMode="auto">
          <a:xfrm>
            <a:off x="6997974" y="706170"/>
            <a:ext cx="4492357" cy="5431517"/>
          </a:xfrm>
          <a:prstGeom prst="rect">
            <a:avLst/>
          </a:prstGeom>
          <a:noFill/>
          <a:extLst>
            <a:ext uri="{909E8E84-426E-40DD-AFC4-6F175D3DCCD1}">
              <a14:hiddenFill xmlns:a14="http://schemas.microsoft.com/office/drawing/2010/main">
                <a:solidFill>
                  <a:srgbClr val="FFFFFF"/>
                </a:solidFill>
              </a14:hiddenFill>
            </a:ext>
          </a:extLst>
        </p:spPr>
      </p:pic>
      <p:grpSp>
        <p:nvGrpSpPr>
          <p:cNvPr id="2063" name="Group 98">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867670" y="850149"/>
            <a:ext cx="304800" cy="429768"/>
            <a:chOff x="215328" y="-46937"/>
            <a:chExt cx="304800" cy="2773841"/>
          </a:xfrm>
        </p:grpSpPr>
        <p:cxnSp>
          <p:nvCxnSpPr>
            <p:cNvPr id="100" name="Straight Connector 99">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7A3FCAC-CC85-4931-9CCD-28C53A6FBEFF}"/>
              </a:ext>
            </a:extLst>
          </p:cNvPr>
          <p:cNvSpPr>
            <a:spLocks noGrp="1"/>
          </p:cNvSpPr>
          <p:nvPr>
            <p:ph type="title"/>
          </p:nvPr>
        </p:nvSpPr>
        <p:spPr>
          <a:xfrm>
            <a:off x="630936" y="609601"/>
            <a:ext cx="6171202" cy="1642426"/>
          </a:xfrm>
          <a:noFill/>
        </p:spPr>
        <p:txBody>
          <a:bodyPr vert="horz" lIns="91440" tIns="45720" rIns="91440" bIns="45720" rtlCol="0" anchor="b">
            <a:normAutofit/>
          </a:bodyPr>
          <a:lstStyle/>
          <a:p>
            <a:pPr algn="ctr"/>
            <a:r>
              <a:rPr lang="en-US" sz="4800" dirty="0">
                <a:solidFill>
                  <a:schemeClr val="bg1"/>
                </a:solidFill>
                <a:latin typeface="Berlin Sans FB" panose="020E0602020502020306" pitchFamily="34" charset="0"/>
              </a:rPr>
              <a:t>¿Eres </a:t>
            </a:r>
            <a:r>
              <a:rPr lang="en-US" sz="4800" dirty="0" err="1">
                <a:solidFill>
                  <a:schemeClr val="bg1"/>
                </a:solidFill>
                <a:latin typeface="Berlin Sans FB" panose="020E0602020502020306" pitchFamily="34" charset="0"/>
              </a:rPr>
              <a:t>tú</a:t>
            </a:r>
            <a:r>
              <a:rPr lang="en-US" sz="4800" dirty="0">
                <a:solidFill>
                  <a:schemeClr val="bg1"/>
                </a:solidFill>
                <a:latin typeface="Berlin Sans FB" panose="020E0602020502020306" pitchFamily="34" charset="0"/>
              </a:rPr>
              <a:t> el </a:t>
            </a:r>
            <a:r>
              <a:rPr lang="en-US" sz="4800" dirty="0" err="1">
                <a:solidFill>
                  <a:schemeClr val="bg1"/>
                </a:solidFill>
                <a:latin typeface="Berlin Sans FB" panose="020E0602020502020306" pitchFamily="34" charset="0"/>
              </a:rPr>
              <a:t>rey</a:t>
            </a:r>
            <a:r>
              <a:rPr lang="en-US" sz="4800" dirty="0">
                <a:solidFill>
                  <a:schemeClr val="bg1"/>
                </a:solidFill>
                <a:latin typeface="Berlin Sans FB" panose="020E0602020502020306" pitchFamily="34" charset="0"/>
              </a:rPr>
              <a:t> de los </a:t>
            </a:r>
            <a:r>
              <a:rPr lang="en-US" sz="4800" dirty="0" err="1">
                <a:solidFill>
                  <a:schemeClr val="bg1"/>
                </a:solidFill>
                <a:latin typeface="Berlin Sans FB" panose="020E0602020502020306" pitchFamily="34" charset="0"/>
              </a:rPr>
              <a:t>judíos</a:t>
            </a:r>
            <a:r>
              <a:rPr lang="en-US" sz="4800" dirty="0">
                <a:solidFill>
                  <a:schemeClr val="bg1"/>
                </a:solidFill>
                <a:latin typeface="Berlin Sans FB" panose="020E0602020502020306" pitchFamily="34" charset="0"/>
              </a:rPr>
              <a:t>? </a:t>
            </a:r>
          </a:p>
        </p:txBody>
      </p:sp>
      <p:sp>
        <p:nvSpPr>
          <p:cNvPr id="4" name="Rectangle 3">
            <a:extLst>
              <a:ext uri="{FF2B5EF4-FFF2-40B4-BE49-F238E27FC236}">
                <a16:creationId xmlns:a16="http://schemas.microsoft.com/office/drawing/2014/main" id="{8632D451-41BC-443C-8586-01E877292E65}"/>
              </a:ext>
            </a:extLst>
          </p:cNvPr>
          <p:cNvSpPr/>
          <p:nvPr/>
        </p:nvSpPr>
        <p:spPr>
          <a:xfrm>
            <a:off x="445677" y="2443281"/>
            <a:ext cx="6096000" cy="3754874"/>
          </a:xfrm>
          <a:prstGeom prst="rect">
            <a:avLst/>
          </a:prstGeom>
        </p:spPr>
        <p:txBody>
          <a:bodyPr>
            <a:spAutoFit/>
          </a:bodyPr>
          <a:lstStyle/>
          <a:p>
            <a:r>
              <a:rPr lang="es-ES" sz="3400" dirty="0">
                <a:solidFill>
                  <a:schemeClr val="bg1"/>
                </a:solidFill>
                <a:latin typeface="Berlin Sans FB" panose="020E0602020502020306" pitchFamily="34" charset="0"/>
              </a:rPr>
              <a:t>Respondió Jesús: «Tú dices que yo soy rey. Yo para esto he nacido, y para esto he venido al mundo: para dar testimonio de la verdad. Todo aquel que es de la verdad, oye mi voz.» </a:t>
            </a:r>
            <a:r>
              <a:rPr lang="es-ES" sz="3400" b="1" baseline="30000" dirty="0">
                <a:solidFill>
                  <a:schemeClr val="bg1"/>
                </a:solidFill>
                <a:latin typeface="Berlin Sans FB" panose="020E0602020502020306" pitchFamily="34" charset="0"/>
              </a:rPr>
              <a:t>38 </a:t>
            </a:r>
            <a:r>
              <a:rPr lang="es-ES" sz="3400" dirty="0">
                <a:solidFill>
                  <a:schemeClr val="bg1"/>
                </a:solidFill>
                <a:latin typeface="Berlin Sans FB" panose="020E0602020502020306" pitchFamily="34" charset="0"/>
              </a:rPr>
              <a:t>Le dijo Pilato: «¿Y qué es la verdad?»</a:t>
            </a:r>
            <a:endParaRPr lang="en-US" sz="3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2672715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1">
            <a:extLst>
              <a:ext uri="{FF2B5EF4-FFF2-40B4-BE49-F238E27FC236}">
                <a16:creationId xmlns:a16="http://schemas.microsoft.com/office/drawing/2014/main" id="{6BAE0B1B-8025-4763-969C-B7711EEF85CC}"/>
              </a:ext>
            </a:extLst>
          </p:cNvPr>
          <p:cNvSpPr>
            <a:spLocks noGrp="1"/>
          </p:cNvSpPr>
          <p:nvPr>
            <p:ph type="title"/>
          </p:nvPr>
        </p:nvSpPr>
        <p:spPr>
          <a:xfrm>
            <a:off x="1155556" y="5750560"/>
            <a:ext cx="4284418" cy="785706"/>
          </a:xfrm>
        </p:spPr>
        <p:txBody>
          <a:bodyPr vert="horz" lIns="91440" tIns="45720" rIns="91440" bIns="45720" rtlCol="0" anchor="b">
            <a:normAutofit/>
          </a:bodyPr>
          <a:lstStyle/>
          <a:p>
            <a:r>
              <a:rPr lang="en-US" sz="4400" dirty="0" err="1">
                <a:solidFill>
                  <a:schemeClr val="bg1"/>
                </a:solidFill>
                <a:latin typeface="Berlin Sans FB" panose="020E0602020502020306" pitchFamily="34" charset="0"/>
              </a:rPr>
              <a:t>Herodes</a:t>
            </a:r>
            <a:r>
              <a:rPr lang="en-US" sz="4400" dirty="0">
                <a:solidFill>
                  <a:schemeClr val="bg1"/>
                </a:solidFill>
                <a:latin typeface="Berlin Sans FB" panose="020E0602020502020306" pitchFamily="34" charset="0"/>
              </a:rPr>
              <a:t> Antipas</a:t>
            </a:r>
          </a:p>
        </p:txBody>
      </p:sp>
      <p:sp>
        <p:nvSpPr>
          <p:cNvPr id="52" name="Rectangle 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6F15471-8CB9-4D75-AF5B-F4002C0B09BA}"/>
              </a:ext>
            </a:extLst>
          </p:cNvPr>
          <p:cNvPicPr>
            <a:picLocks noGrp="1" noChangeAspect="1"/>
          </p:cNvPicPr>
          <p:nvPr>
            <p:ph idx="1"/>
          </p:nvPr>
        </p:nvPicPr>
        <p:blipFill rotWithShape="1">
          <a:blip r:embed="rId3"/>
          <a:srcRect t="6198" r="-2" b="14099"/>
          <a:stretch/>
        </p:blipFill>
        <p:spPr>
          <a:xfrm>
            <a:off x="1861276" y="726410"/>
            <a:ext cx="8444361" cy="4761711"/>
          </a:xfrm>
          <a:prstGeom prst="rect">
            <a:avLst/>
          </a:prstGeom>
        </p:spPr>
      </p:pic>
    </p:spTree>
    <p:extLst>
      <p:ext uri="{BB962C8B-B14F-4D97-AF65-F5344CB8AC3E}">
        <p14:creationId xmlns:p14="http://schemas.microsoft.com/office/powerpoint/2010/main" val="1651379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AE3A07-B1A2-4385-8B84-87F66F74D658}"/>
              </a:ext>
            </a:extLst>
          </p:cNvPr>
          <p:cNvPicPr>
            <a:picLocks noChangeAspect="1"/>
          </p:cNvPicPr>
          <p:nvPr/>
        </p:nvPicPr>
        <p:blipFill rotWithShape="1">
          <a:blip r:embed="rId3"/>
          <a:srcRect t="484" b="18289"/>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638972-67A6-4574-9DCF-09880AC4650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i="1" dirty="0">
                <a:solidFill>
                  <a:schemeClr val="tx1">
                    <a:lumMod val="85000"/>
                    <a:lumOff val="15000"/>
                  </a:schemeClr>
                </a:solidFill>
                <a:latin typeface="Berlin Sans FB" panose="020E0602020502020306" pitchFamily="34" charset="0"/>
              </a:rPr>
              <a:t>“</a:t>
            </a:r>
            <a:r>
              <a:rPr lang="en-US" sz="3600" i="1" dirty="0" err="1">
                <a:solidFill>
                  <a:schemeClr val="tx1">
                    <a:lumMod val="85000"/>
                    <a:lumOff val="15000"/>
                  </a:schemeClr>
                </a:solidFill>
                <a:latin typeface="Berlin Sans FB" panose="020E0602020502020306" pitchFamily="34" charset="0"/>
              </a:rPr>
              <a:t>Padeció</a:t>
            </a:r>
            <a:r>
              <a:rPr lang="en-US" sz="3600" i="1" dirty="0">
                <a:solidFill>
                  <a:schemeClr val="tx1">
                    <a:lumMod val="85000"/>
                    <a:lumOff val="15000"/>
                  </a:schemeClr>
                </a:solidFill>
                <a:latin typeface="Berlin Sans FB" panose="020E0602020502020306" pitchFamily="34" charset="0"/>
              </a:rPr>
              <a:t> bajo </a:t>
            </a:r>
            <a:r>
              <a:rPr lang="en-US" sz="3600" i="1" dirty="0" err="1">
                <a:solidFill>
                  <a:schemeClr val="tx1">
                    <a:lumMod val="85000"/>
                    <a:lumOff val="15000"/>
                  </a:schemeClr>
                </a:solidFill>
                <a:latin typeface="Berlin Sans FB" panose="020E0602020502020306" pitchFamily="34" charset="0"/>
              </a:rPr>
              <a:t>Poncio</a:t>
            </a:r>
            <a:r>
              <a:rPr lang="en-US" sz="3600" i="1" dirty="0">
                <a:solidFill>
                  <a:schemeClr val="tx1">
                    <a:lumMod val="85000"/>
                    <a:lumOff val="15000"/>
                  </a:schemeClr>
                </a:solidFill>
                <a:latin typeface="Berlin Sans FB" panose="020E0602020502020306" pitchFamily="34" charset="0"/>
              </a:rPr>
              <a:t> Pilato”</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59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4">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6">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7763256" y="1122363"/>
            <a:ext cx="3834384" cy="2902882"/>
          </a:xfrm>
        </p:spPr>
        <p:txBody>
          <a:bodyPr vert="horz" lIns="91440" tIns="45720" rIns="91440" bIns="45720" rtlCol="0" anchor="b">
            <a:normAutofit/>
          </a:bodyPr>
          <a:lstStyle/>
          <a:p>
            <a:pPr algn="ctr"/>
            <a:r>
              <a:rPr lang="en-US" sz="4800" dirty="0" err="1">
                <a:solidFill>
                  <a:srgbClr val="008000"/>
                </a:solidFill>
                <a:latin typeface="Berlin Sans FB" panose="020E0602020502020306" pitchFamily="34" charset="0"/>
              </a:rPr>
              <a:t>Considerar</a:t>
            </a:r>
            <a:r>
              <a:rPr lang="en-US" sz="4800" dirty="0">
                <a:solidFill>
                  <a:srgbClr val="008000"/>
                </a:solidFill>
                <a:latin typeface="Berlin Sans FB" panose="020E0602020502020306" pitchFamily="34" charset="0"/>
              </a:rPr>
              <a:t>-Lucas 23:13-34</a:t>
            </a:r>
          </a:p>
        </p:txBody>
      </p:sp>
      <p:grpSp>
        <p:nvGrpSpPr>
          <p:cNvPr id="43" name="Group 18">
            <a:extLst>
              <a:ext uri="{FF2B5EF4-FFF2-40B4-BE49-F238E27FC236}">
                <a16:creationId xmlns:a16="http://schemas.microsoft.com/office/drawing/2014/main" id="{FCDE997A-E6D1-4881-88E5-269E5AC3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3256" y="73152"/>
            <a:ext cx="1178966" cy="232963"/>
            <a:chOff x="7763256" y="73152"/>
            <a:chExt cx="1178966" cy="232963"/>
          </a:xfrm>
        </p:grpSpPr>
        <p:sp>
          <p:nvSpPr>
            <p:cNvPr id="20" name="Rectangle 64">
              <a:extLst>
                <a:ext uri="{FF2B5EF4-FFF2-40B4-BE49-F238E27FC236}">
                  <a16:creationId xmlns:a16="http://schemas.microsoft.com/office/drawing/2014/main" id="{C5A17791-3735-41AA-BC18-9EE281D2B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F95E12FB-5FC2-40B9-A965-8D7525357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E8C32A1A-9FA0-41F6-9AFF-8ECB7FAED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7CF33DCF-317C-4DA0-AB10-D7FFD765B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2903C14D-D613-4770-8686-F92B1DD38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D5F133F7-E38D-4DA1-99C1-86F681CA3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5CAB3553-58B3-4262-BE0D-58D7CA75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D1B417A-9677-4C16-A473-B9683700F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7302AEA5-098D-4C81-88C5-07902BF9C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C4E3ACA-8B17-422E-90A9-7586D06E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BD4A1ED5-82F7-4465-9B76-3F80A489F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69D1CC06-3A23-41C0-8EBB-28E61278E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62044AD-4120-4B1C-B41A-A45DA5551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30623D13-D545-4F2E-8425-E59D1BEF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E139ADAB-729A-4C31-B7E7-2532FF3FB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7589FD1-9BFF-4E61-8C5E-8CF2AF79A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5F53515D-4E5F-4534-90F9-BD9DE478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C13CB45B-7C83-43EA-878D-FE9C4593E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38BA5C82-1285-46A1-BA10-254B21663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199FE72C-20A3-4FB4-BD67-E7EDF540D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00F573DE-B737-4FBC-99C1-B18979C69B17}"/>
              </a:ext>
            </a:extLst>
          </p:cNvPr>
          <p:cNvPicPr>
            <a:picLocks noChangeAspect="1"/>
          </p:cNvPicPr>
          <p:nvPr/>
        </p:nvPicPr>
        <p:blipFill rotWithShape="1">
          <a:blip r:embed="rId2"/>
          <a:srcRect r="16389" b="1"/>
          <a:stretch/>
        </p:blipFill>
        <p:spPr>
          <a:xfrm>
            <a:off x="509517" y="576072"/>
            <a:ext cx="6692560" cy="5522976"/>
          </a:xfrm>
          <a:prstGeom prst="rect">
            <a:avLst/>
          </a:prstGeom>
          <a:ln>
            <a:noFill/>
          </a:ln>
          <a:effectLst>
            <a:outerShdw blurRad="292100" dist="139700" dir="2700000" algn="tl" rotWithShape="0">
              <a:srgbClr val="333333">
                <a:alpha val="65000"/>
              </a:srgbClr>
            </a:outerShdw>
          </a:effectLst>
        </p:spPr>
      </p:pic>
      <p:sp>
        <p:nvSpPr>
          <p:cNvPr id="41" name="Rectangle 40">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40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s-ES" b="1" dirty="0">
                <a:solidFill>
                  <a:srgbClr val="613318"/>
                </a:solidFill>
              </a:rPr>
              <a:t>Considerar-Lucas 23:13-34</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9805988" cy="4486275"/>
          </a:xfrm>
        </p:spPr>
        <p:txBody>
          <a:bodyPr>
            <a:noAutofit/>
          </a:bodyPr>
          <a:lstStyle/>
          <a:p>
            <a:pPr marL="514350" indent="-514350">
              <a:buAutoNum type="arabicPeriod"/>
            </a:pPr>
            <a:r>
              <a:rPr lang="en-US" dirty="0">
                <a:solidFill>
                  <a:srgbClr val="008000"/>
                </a:solidFill>
              </a:rPr>
              <a:t>¿</a:t>
            </a:r>
            <a:r>
              <a:rPr lang="en-US" u="sng" dirty="0" err="1">
                <a:solidFill>
                  <a:srgbClr val="008000"/>
                </a:solidFill>
              </a:rPr>
              <a:t>Quiénes</a:t>
            </a:r>
            <a:r>
              <a:rPr lang="en-US" dirty="0">
                <a:solidFill>
                  <a:srgbClr val="008000"/>
                </a:solidFill>
              </a:rPr>
              <a:t> son los </a:t>
            </a:r>
            <a:r>
              <a:rPr lang="en-US" dirty="0" err="1">
                <a:solidFill>
                  <a:srgbClr val="008000"/>
                </a:solidFill>
              </a:rPr>
              <a:t>personajes</a:t>
            </a:r>
            <a:r>
              <a:rPr lang="en-US" dirty="0">
                <a:solidFill>
                  <a:srgbClr val="008000"/>
                </a:solidFill>
              </a:rPr>
              <a:t> de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294855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s-ES" b="1" dirty="0">
                <a:solidFill>
                  <a:srgbClr val="613318"/>
                </a:solidFill>
              </a:rPr>
              <a:t>Considerar-Lucas 23:13-34</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008000"/>
                </a:solidFill>
              </a:rPr>
              <a:t>2. ¿</a:t>
            </a:r>
            <a:r>
              <a:rPr lang="en-US" u="sng" dirty="0" err="1">
                <a:solidFill>
                  <a:srgbClr val="008000"/>
                </a:solidFill>
              </a:rPr>
              <a:t>Cuáles</a:t>
            </a:r>
            <a:r>
              <a:rPr lang="en-US" dirty="0">
                <a:solidFill>
                  <a:srgbClr val="008000"/>
                </a:solidFill>
              </a:rPr>
              <a:t> son los </a:t>
            </a:r>
            <a:r>
              <a:rPr lang="en-US" u="sng" dirty="0" err="1">
                <a:solidFill>
                  <a:srgbClr val="008000"/>
                </a:solidFill>
              </a:rPr>
              <a:t>objetos</a:t>
            </a:r>
            <a:r>
              <a:rPr lang="en-US" dirty="0">
                <a:solidFill>
                  <a:srgbClr val="008000"/>
                </a:solidFill>
              </a:rPr>
              <a:t> de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2030979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s-ES" b="1" dirty="0">
                <a:solidFill>
                  <a:srgbClr val="613318"/>
                </a:solidFill>
              </a:rPr>
              <a:t>Considerar-Lucas 23:13-34</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008000"/>
                </a:solidFill>
              </a:rPr>
              <a:t>3. ¿</a:t>
            </a:r>
            <a:r>
              <a:rPr lang="en-US" u="sng" dirty="0" err="1">
                <a:solidFill>
                  <a:srgbClr val="008000"/>
                </a:solidFill>
              </a:rPr>
              <a:t>Dónde</a:t>
            </a:r>
            <a:r>
              <a:rPr lang="en-US" dirty="0">
                <a:solidFill>
                  <a:srgbClr val="008000"/>
                </a:solidFill>
              </a:rPr>
              <a:t> </a:t>
            </a:r>
            <a:r>
              <a:rPr lang="en-US" dirty="0" err="1">
                <a:solidFill>
                  <a:srgbClr val="008000"/>
                </a:solidFill>
              </a:rPr>
              <a:t>ocurrió</a:t>
            </a:r>
            <a:r>
              <a:rPr lang="en-US" dirty="0">
                <a:solidFill>
                  <a:srgbClr val="008000"/>
                </a:solidFill>
              </a:rPr>
              <a:t>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185608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s-ES" b="1" dirty="0">
                <a:solidFill>
                  <a:srgbClr val="613318"/>
                </a:solidFill>
              </a:rPr>
              <a:t>Considerar-Lucas 23:13-34</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008000"/>
                </a:solidFill>
              </a:rPr>
              <a:t>4. ¿</a:t>
            </a:r>
            <a:r>
              <a:rPr lang="en-US" u="sng" dirty="0" err="1">
                <a:solidFill>
                  <a:srgbClr val="008000"/>
                </a:solidFill>
              </a:rPr>
              <a:t>Cuándo</a:t>
            </a:r>
            <a:r>
              <a:rPr lang="en-US" dirty="0">
                <a:solidFill>
                  <a:srgbClr val="008000"/>
                </a:solidFill>
              </a:rPr>
              <a:t> </a:t>
            </a:r>
            <a:r>
              <a:rPr lang="en-US" dirty="0" err="1">
                <a:solidFill>
                  <a:srgbClr val="008000"/>
                </a:solidFill>
              </a:rPr>
              <a:t>ocurrió</a:t>
            </a:r>
            <a:r>
              <a:rPr lang="en-US" dirty="0">
                <a:solidFill>
                  <a:srgbClr val="008000"/>
                </a:solidFill>
              </a:rPr>
              <a:t>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a:t>
            </a:r>
          </a:p>
        </p:txBody>
      </p:sp>
    </p:spTree>
    <p:extLst>
      <p:ext uri="{BB962C8B-B14F-4D97-AF65-F5344CB8AC3E}">
        <p14:creationId xmlns:p14="http://schemas.microsoft.com/office/powerpoint/2010/main" val="1114506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s-ES" b="1" dirty="0">
                <a:solidFill>
                  <a:srgbClr val="613318"/>
                </a:solidFill>
              </a:rPr>
              <a:t>Considerar-Lucas 23:13-34</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780674"/>
            <a:ext cx="10091738" cy="4396289"/>
          </a:xfrm>
        </p:spPr>
        <p:txBody>
          <a:bodyPr>
            <a:noAutofit/>
          </a:bodyPr>
          <a:lstStyle/>
          <a:p>
            <a:pPr marL="0" indent="0">
              <a:buNone/>
            </a:pPr>
            <a:r>
              <a:rPr lang="en-US" dirty="0">
                <a:solidFill>
                  <a:srgbClr val="008000"/>
                </a:solidFill>
              </a:rPr>
              <a:t>5. ¿</a:t>
            </a:r>
            <a:r>
              <a:rPr lang="en-US" u="sng" dirty="0" err="1">
                <a:solidFill>
                  <a:srgbClr val="008000"/>
                </a:solidFill>
              </a:rPr>
              <a:t>Cuál</a:t>
            </a:r>
            <a:r>
              <a:rPr lang="en-US" dirty="0">
                <a:solidFill>
                  <a:srgbClr val="008000"/>
                </a:solidFill>
              </a:rPr>
              <a:t> es el </a:t>
            </a:r>
            <a:r>
              <a:rPr lang="en-US" dirty="0" err="1">
                <a:solidFill>
                  <a:srgbClr val="008000"/>
                </a:solidFill>
              </a:rPr>
              <a:t>problema</a:t>
            </a:r>
            <a:r>
              <a:rPr lang="en-US" dirty="0">
                <a:solidFill>
                  <a:srgbClr val="008000"/>
                </a:solidFill>
              </a:rPr>
              <a:t>? </a:t>
            </a:r>
          </a:p>
        </p:txBody>
      </p:sp>
    </p:spTree>
    <p:extLst>
      <p:ext uri="{BB962C8B-B14F-4D97-AF65-F5344CB8AC3E}">
        <p14:creationId xmlns:p14="http://schemas.microsoft.com/office/powerpoint/2010/main" val="348617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7" y="367538"/>
            <a:ext cx="9889725" cy="6490462"/>
          </a:xfrm>
          <a:prstGeom prst="rect">
            <a:avLst/>
          </a:prstGeom>
          <a:solidFill>
            <a:srgbClr val="603912"/>
          </a:solidFill>
        </p:spPr>
      </p:pic>
    </p:spTree>
    <p:extLst>
      <p:ext uri="{BB962C8B-B14F-4D97-AF65-F5344CB8AC3E}">
        <p14:creationId xmlns:p14="http://schemas.microsoft.com/office/powerpoint/2010/main" val="28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s-ES" b="1" dirty="0">
                <a:solidFill>
                  <a:srgbClr val="613318"/>
                </a:solidFill>
              </a:rPr>
              <a:t>Considerar-Lucas 23:13-34</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852863"/>
            <a:ext cx="10091738" cy="4324100"/>
          </a:xfrm>
        </p:spPr>
        <p:txBody>
          <a:bodyPr>
            <a:noAutofit/>
          </a:bodyPr>
          <a:lstStyle/>
          <a:p>
            <a:pPr marL="0" indent="0" algn="ctr">
              <a:buNone/>
            </a:pPr>
            <a:r>
              <a:rPr lang="en-US" sz="7200" dirty="0">
                <a:solidFill>
                  <a:srgbClr val="008000"/>
                </a:solidFill>
              </a:rPr>
              <a:t>6. ¿</a:t>
            </a:r>
            <a:r>
              <a:rPr lang="en-US" sz="7200" u="sng" dirty="0" err="1">
                <a:solidFill>
                  <a:srgbClr val="008000"/>
                </a:solidFill>
              </a:rPr>
              <a:t>Cuáles</a:t>
            </a:r>
            <a:r>
              <a:rPr lang="en-US" sz="7200" dirty="0">
                <a:solidFill>
                  <a:srgbClr val="008000"/>
                </a:solidFill>
              </a:rPr>
              <a:t> </a:t>
            </a:r>
            <a:r>
              <a:rPr lang="en-US" sz="7200" dirty="0" err="1">
                <a:solidFill>
                  <a:srgbClr val="008000"/>
                </a:solidFill>
              </a:rPr>
              <a:t>eventos</a:t>
            </a:r>
            <a:r>
              <a:rPr lang="en-US" sz="7200" dirty="0">
                <a:solidFill>
                  <a:srgbClr val="008000"/>
                </a:solidFill>
              </a:rPr>
              <a:t> </a:t>
            </a:r>
            <a:r>
              <a:rPr lang="en-US" sz="7200" dirty="0" err="1">
                <a:solidFill>
                  <a:srgbClr val="008000"/>
                </a:solidFill>
              </a:rPr>
              <a:t>ocurrieron</a:t>
            </a:r>
            <a:r>
              <a:rPr lang="en-US" sz="7200" dirty="0">
                <a:solidFill>
                  <a:srgbClr val="008000"/>
                </a:solidFill>
              </a:rPr>
              <a:t> </a:t>
            </a:r>
            <a:r>
              <a:rPr lang="en-US" sz="7200" dirty="0" err="1">
                <a:solidFill>
                  <a:srgbClr val="008000"/>
                </a:solidFill>
              </a:rPr>
              <a:t>en</a:t>
            </a:r>
            <a:r>
              <a:rPr lang="en-US" sz="7200" dirty="0">
                <a:solidFill>
                  <a:srgbClr val="008000"/>
                </a:solidFill>
              </a:rPr>
              <a:t> </a:t>
            </a:r>
            <a:r>
              <a:rPr lang="en-US" sz="7200" dirty="0" err="1">
                <a:solidFill>
                  <a:srgbClr val="008000"/>
                </a:solidFill>
              </a:rPr>
              <a:t>esta</a:t>
            </a:r>
            <a:r>
              <a:rPr lang="en-US" sz="7200" dirty="0">
                <a:solidFill>
                  <a:srgbClr val="008000"/>
                </a:solidFill>
              </a:rPr>
              <a:t> </a:t>
            </a:r>
            <a:r>
              <a:rPr lang="en-US" sz="7200" dirty="0" err="1">
                <a:solidFill>
                  <a:srgbClr val="008000"/>
                </a:solidFill>
              </a:rPr>
              <a:t>historia</a:t>
            </a:r>
            <a:r>
              <a:rPr lang="en-US" sz="7200" dirty="0">
                <a:solidFill>
                  <a:srgbClr val="008000"/>
                </a:solidFill>
              </a:rPr>
              <a:t>?  </a:t>
            </a:r>
            <a:r>
              <a:rPr lang="en-US" sz="7200" dirty="0" err="1">
                <a:solidFill>
                  <a:srgbClr val="008000"/>
                </a:solidFill>
              </a:rPr>
              <a:t>Contemos</a:t>
            </a:r>
            <a:r>
              <a:rPr lang="en-US" sz="7200" dirty="0">
                <a:solidFill>
                  <a:srgbClr val="008000"/>
                </a:solidFill>
              </a:rPr>
              <a:t> la </a:t>
            </a:r>
            <a:r>
              <a:rPr lang="en-US" sz="7200" dirty="0" err="1">
                <a:solidFill>
                  <a:srgbClr val="008000"/>
                </a:solidFill>
              </a:rPr>
              <a:t>historia</a:t>
            </a:r>
            <a:r>
              <a:rPr lang="en-US" sz="7200" dirty="0">
                <a:solidFill>
                  <a:srgbClr val="008000"/>
                </a:solidFill>
              </a:rPr>
              <a:t> </a:t>
            </a:r>
            <a:r>
              <a:rPr lang="en-US" sz="7200" dirty="0" err="1">
                <a:solidFill>
                  <a:srgbClr val="008000"/>
                </a:solidFill>
              </a:rPr>
              <a:t>juntos</a:t>
            </a:r>
            <a:r>
              <a:rPr lang="en-US" sz="7200" dirty="0">
                <a:solidFill>
                  <a:srgbClr val="008000"/>
                </a:solidFill>
              </a:rPr>
              <a:t>.   </a:t>
            </a:r>
          </a:p>
        </p:txBody>
      </p:sp>
    </p:spTree>
    <p:extLst>
      <p:ext uri="{BB962C8B-B14F-4D97-AF65-F5344CB8AC3E}">
        <p14:creationId xmlns:p14="http://schemas.microsoft.com/office/powerpoint/2010/main" val="1102025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s-ES" b="1" dirty="0">
                <a:solidFill>
                  <a:srgbClr val="613318"/>
                </a:solidFill>
              </a:rPr>
              <a:t>Considerar-Lucas 23:13-34</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864895"/>
            <a:ext cx="10091738" cy="4312068"/>
          </a:xfrm>
        </p:spPr>
        <p:txBody>
          <a:bodyPr>
            <a:noAutofit/>
          </a:bodyPr>
          <a:lstStyle/>
          <a:p>
            <a:pPr marL="0" indent="0">
              <a:buNone/>
            </a:pPr>
            <a:r>
              <a:rPr lang="en-US" sz="4800" dirty="0">
                <a:solidFill>
                  <a:srgbClr val="008000"/>
                </a:solidFill>
              </a:rPr>
              <a:t>7. ¿</a:t>
            </a:r>
            <a:r>
              <a:rPr lang="en-US" sz="4800" u="sng" dirty="0">
                <a:solidFill>
                  <a:srgbClr val="008000"/>
                </a:solidFill>
              </a:rPr>
              <a:t>Se </a:t>
            </a:r>
            <a:r>
              <a:rPr lang="en-US" sz="4800" u="sng" dirty="0" err="1">
                <a:solidFill>
                  <a:srgbClr val="008000"/>
                </a:solidFill>
              </a:rPr>
              <a:t>resuelve</a:t>
            </a:r>
            <a:r>
              <a:rPr lang="en-US" sz="4800" u="sng" dirty="0">
                <a:solidFill>
                  <a:srgbClr val="008000"/>
                </a:solidFill>
              </a:rPr>
              <a:t> </a:t>
            </a:r>
            <a:r>
              <a:rPr lang="en-US" sz="4800" dirty="0">
                <a:solidFill>
                  <a:srgbClr val="008000"/>
                </a:solidFill>
              </a:rPr>
              <a:t>el </a:t>
            </a:r>
            <a:r>
              <a:rPr lang="en-US" sz="4800" dirty="0" err="1">
                <a:solidFill>
                  <a:srgbClr val="008000"/>
                </a:solidFill>
              </a:rPr>
              <a:t>problema</a:t>
            </a:r>
            <a:r>
              <a:rPr lang="en-US" sz="4800" dirty="0">
                <a:solidFill>
                  <a:srgbClr val="008000"/>
                </a:solidFill>
              </a:rPr>
              <a:t> que </a:t>
            </a:r>
            <a:r>
              <a:rPr lang="en-US" sz="4800" dirty="0" err="1">
                <a:solidFill>
                  <a:srgbClr val="008000"/>
                </a:solidFill>
              </a:rPr>
              <a:t>mencionamos</a:t>
            </a:r>
            <a:r>
              <a:rPr lang="en-US" sz="4800" dirty="0">
                <a:solidFill>
                  <a:srgbClr val="008000"/>
                </a:solidFill>
              </a:rPr>
              <a:t>?  ¿</a:t>
            </a:r>
            <a:r>
              <a:rPr lang="en-US" sz="4800" u="sng" dirty="0" err="1">
                <a:solidFill>
                  <a:srgbClr val="008000"/>
                </a:solidFill>
              </a:rPr>
              <a:t>Cómo</a:t>
            </a:r>
            <a:r>
              <a:rPr lang="en-US" sz="4800" dirty="0">
                <a:solidFill>
                  <a:srgbClr val="008000"/>
                </a:solidFill>
              </a:rPr>
              <a:t>? </a:t>
            </a:r>
          </a:p>
        </p:txBody>
      </p:sp>
    </p:spTree>
    <p:extLst>
      <p:ext uri="{BB962C8B-B14F-4D97-AF65-F5344CB8AC3E}">
        <p14:creationId xmlns:p14="http://schemas.microsoft.com/office/powerpoint/2010/main" val="1694522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CC406-36FF-4AAD-B760-8EC6407BCC43}"/>
              </a:ext>
            </a:extLst>
          </p:cNvPr>
          <p:cNvPicPr>
            <a:picLocks noChangeAspect="1"/>
          </p:cNvPicPr>
          <p:nvPr/>
        </p:nvPicPr>
        <p:blipFill>
          <a:blip r:embed="rId2">
            <a:alphaModFix amt="50000"/>
          </a:blip>
          <a:stretch>
            <a:fillRect/>
          </a:stretch>
        </p:blipFill>
        <p:spPr>
          <a:xfrm>
            <a:off x="0" y="-452605"/>
            <a:ext cx="12192000" cy="7763209"/>
          </a:xfrm>
          <a:prstGeom prst="rect">
            <a:avLst/>
          </a:prstGeom>
        </p:spPr>
      </p:pic>
      <p:sp useBgFill="1">
        <p:nvSpPr>
          <p:cNvPr id="15" name="Rectangle 8">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2586790" y="2622884"/>
            <a:ext cx="6665494" cy="2523102"/>
          </a:xfrm>
        </p:spPr>
        <p:txBody>
          <a:bodyPr vert="horz" lIns="91440" tIns="45720" rIns="91440" bIns="45720" rtlCol="0" anchor="b">
            <a:normAutofit/>
          </a:bodyPr>
          <a:lstStyle/>
          <a:p>
            <a:pPr algn="ctr"/>
            <a:r>
              <a:rPr lang="en-US" sz="5400" dirty="0">
                <a:solidFill>
                  <a:schemeClr val="bg1"/>
                </a:solidFill>
              </a:rPr>
              <a:t>CONSOLIDAR </a:t>
            </a:r>
            <a:br>
              <a:rPr lang="en-US" sz="5400" dirty="0">
                <a:solidFill>
                  <a:schemeClr val="bg1"/>
                </a:solidFill>
              </a:rPr>
            </a:br>
            <a:r>
              <a:rPr lang="en-US" sz="5400" dirty="0">
                <a:solidFill>
                  <a:schemeClr val="bg1"/>
                </a:solidFill>
              </a:rPr>
              <a:t> Lucas 23:13-34</a:t>
            </a:r>
          </a:p>
        </p:txBody>
      </p:sp>
    </p:spTree>
    <p:extLst>
      <p:ext uri="{BB962C8B-B14F-4D97-AF65-F5344CB8AC3E}">
        <p14:creationId xmlns:p14="http://schemas.microsoft.com/office/powerpoint/2010/main" val="1055671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Consolidar</a:t>
            </a:r>
            <a:r>
              <a:rPr lang="en-US" dirty="0">
                <a:solidFill>
                  <a:srgbClr val="613318"/>
                </a:solidFill>
              </a:rPr>
              <a:t>- Lucas 23:13-34</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1. ¿De </a:t>
            </a:r>
            <a:r>
              <a:rPr lang="en-US" sz="5400" dirty="0" err="1">
                <a:solidFill>
                  <a:srgbClr val="008000"/>
                </a:solidFill>
              </a:rPr>
              <a:t>qué</a:t>
            </a:r>
            <a:r>
              <a:rPr lang="en-US" sz="5400" dirty="0">
                <a:solidFill>
                  <a:srgbClr val="008000"/>
                </a:solidFill>
              </a:rPr>
              <a:t> se </a:t>
            </a:r>
            <a:r>
              <a:rPr lang="en-US" sz="5400" dirty="0" err="1">
                <a:solidFill>
                  <a:srgbClr val="008000"/>
                </a:solidFill>
              </a:rPr>
              <a:t>trata</a:t>
            </a:r>
            <a:r>
              <a:rPr lang="en-US" sz="5400" dirty="0">
                <a:solidFill>
                  <a:srgbClr val="008000"/>
                </a:solidFill>
              </a:rPr>
              <a:t> la </a:t>
            </a:r>
            <a:r>
              <a:rPr lang="en-US" sz="5400" dirty="0" err="1">
                <a:solidFill>
                  <a:srgbClr val="008000"/>
                </a:solidFill>
              </a:rPr>
              <a:t>historia</a:t>
            </a:r>
            <a:r>
              <a:rPr lang="en-US" sz="5400" dirty="0">
                <a:solidFill>
                  <a:srgbClr val="008000"/>
                </a:solidFill>
              </a:rPr>
              <a:t>?</a:t>
            </a:r>
          </a:p>
        </p:txBody>
      </p:sp>
    </p:spTree>
    <p:extLst>
      <p:ext uri="{BB962C8B-B14F-4D97-AF65-F5344CB8AC3E}">
        <p14:creationId xmlns:p14="http://schemas.microsoft.com/office/powerpoint/2010/main" val="4167541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Consolidar</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2. ¿</a:t>
            </a:r>
            <a:r>
              <a:rPr lang="en-US" sz="5400" dirty="0" err="1">
                <a:solidFill>
                  <a:srgbClr val="008000"/>
                </a:solidFill>
              </a:rPr>
              <a:t>Qué</a:t>
            </a:r>
            <a:r>
              <a:rPr lang="en-US" sz="5400" dirty="0">
                <a:solidFill>
                  <a:srgbClr val="008000"/>
                </a:solidFill>
              </a:rPr>
              <a:t> </a:t>
            </a:r>
            <a:r>
              <a:rPr lang="en-US" sz="5400" u="sng" dirty="0" err="1">
                <a:solidFill>
                  <a:srgbClr val="008000"/>
                </a:solidFill>
              </a:rPr>
              <a:t>pecado</a:t>
            </a:r>
            <a:r>
              <a:rPr lang="en-US" sz="5400" dirty="0">
                <a:solidFill>
                  <a:srgbClr val="008000"/>
                </a:solidFill>
              </a:rPr>
              <a:t> me </a:t>
            </a:r>
            <a:r>
              <a:rPr lang="en-US" sz="5400" dirty="0" err="1">
                <a:solidFill>
                  <a:srgbClr val="008000"/>
                </a:solidFill>
              </a:rPr>
              <a:t>enseña</a:t>
            </a:r>
            <a:r>
              <a:rPr lang="en-US" sz="5400" dirty="0">
                <a:solidFill>
                  <a:srgbClr val="008000"/>
                </a:solidFill>
              </a:rPr>
              <a:t> a </a:t>
            </a:r>
            <a:r>
              <a:rPr lang="en-US" sz="5400" dirty="0" err="1">
                <a:solidFill>
                  <a:srgbClr val="008000"/>
                </a:solidFill>
              </a:rPr>
              <a:t>confesar</a:t>
            </a:r>
            <a:r>
              <a:rPr lang="en-US" sz="5400" dirty="0">
                <a:solidFill>
                  <a:srgbClr val="008000"/>
                </a:solidFill>
              </a:rPr>
              <a:t> </a:t>
            </a:r>
            <a:r>
              <a:rPr lang="en-US" sz="5400" dirty="0" err="1">
                <a:solidFill>
                  <a:srgbClr val="008000"/>
                </a:solidFill>
              </a:rPr>
              <a:t>esta</a:t>
            </a:r>
            <a:r>
              <a:rPr lang="en-US" sz="5400" dirty="0">
                <a:solidFill>
                  <a:srgbClr val="008000"/>
                </a:solidFill>
              </a:rPr>
              <a:t> </a:t>
            </a:r>
            <a:r>
              <a:rPr lang="en-US" sz="5400" dirty="0" err="1">
                <a:solidFill>
                  <a:srgbClr val="008000"/>
                </a:solidFill>
              </a:rPr>
              <a:t>historia</a:t>
            </a:r>
            <a:r>
              <a:rPr lang="en-US" sz="5400" dirty="0">
                <a:solidFill>
                  <a:srgbClr val="008000"/>
                </a:solidFill>
              </a:rPr>
              <a:t>?</a:t>
            </a:r>
          </a:p>
          <a:p>
            <a:pPr marL="0" indent="0">
              <a:buNone/>
            </a:pPr>
            <a:r>
              <a:rPr lang="en-US" sz="4000" dirty="0"/>
              <a:t> </a:t>
            </a:r>
          </a:p>
        </p:txBody>
      </p:sp>
    </p:spTree>
    <p:extLst>
      <p:ext uri="{BB962C8B-B14F-4D97-AF65-F5344CB8AC3E}">
        <p14:creationId xmlns:p14="http://schemas.microsoft.com/office/powerpoint/2010/main" val="3290883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Consolidar</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3. ¿</a:t>
            </a:r>
            <a:r>
              <a:rPr lang="en-US" sz="5400" dirty="0" err="1">
                <a:solidFill>
                  <a:srgbClr val="008000"/>
                </a:solidFill>
              </a:rPr>
              <a:t>Dónde</a:t>
            </a:r>
            <a:r>
              <a:rPr lang="en-US" sz="5400" dirty="0">
                <a:solidFill>
                  <a:srgbClr val="008000"/>
                </a:solidFill>
              </a:rPr>
              <a:t> </a:t>
            </a:r>
            <a:r>
              <a:rPr lang="en-US" sz="5400" dirty="0" err="1">
                <a:solidFill>
                  <a:srgbClr val="008000"/>
                </a:solidFill>
              </a:rPr>
              <a:t>veo</a:t>
            </a:r>
            <a:r>
              <a:rPr lang="en-US" sz="5400" dirty="0">
                <a:solidFill>
                  <a:srgbClr val="008000"/>
                </a:solidFill>
              </a:rPr>
              <a:t> el </a:t>
            </a:r>
            <a:r>
              <a:rPr lang="en-US" sz="5400" dirty="0" err="1">
                <a:solidFill>
                  <a:srgbClr val="008000"/>
                </a:solidFill>
              </a:rPr>
              <a:t>amor</a:t>
            </a:r>
            <a:r>
              <a:rPr lang="en-US" sz="5400" dirty="0">
                <a:solidFill>
                  <a:srgbClr val="008000"/>
                </a:solidFill>
              </a:rPr>
              <a:t> de Dios </a:t>
            </a:r>
            <a:r>
              <a:rPr lang="en-US" sz="5400" dirty="0" err="1">
                <a:solidFill>
                  <a:srgbClr val="008000"/>
                </a:solidFill>
              </a:rPr>
              <a:t>en</a:t>
            </a:r>
            <a:r>
              <a:rPr lang="en-US" sz="5400" dirty="0">
                <a:solidFill>
                  <a:srgbClr val="008000"/>
                </a:solidFill>
              </a:rPr>
              <a:t> </a:t>
            </a:r>
            <a:r>
              <a:rPr lang="en-US" sz="5400" dirty="0" err="1">
                <a:solidFill>
                  <a:srgbClr val="008000"/>
                </a:solidFill>
              </a:rPr>
              <a:t>esta</a:t>
            </a:r>
            <a:r>
              <a:rPr lang="en-US" sz="5400" dirty="0">
                <a:solidFill>
                  <a:srgbClr val="008000"/>
                </a:solidFill>
              </a:rPr>
              <a:t> </a:t>
            </a:r>
            <a:r>
              <a:rPr lang="en-US" sz="5400" dirty="0" err="1">
                <a:solidFill>
                  <a:srgbClr val="008000"/>
                </a:solidFill>
              </a:rPr>
              <a:t>historia</a:t>
            </a:r>
            <a:r>
              <a:rPr lang="en-US" sz="5400" dirty="0">
                <a:solidFill>
                  <a:srgbClr val="008000"/>
                </a:solidFill>
              </a:rPr>
              <a:t>? </a:t>
            </a:r>
          </a:p>
          <a:p>
            <a:pPr marL="0" indent="0">
              <a:buNone/>
            </a:pPr>
            <a:r>
              <a:rPr lang="en-US" sz="4000" dirty="0"/>
              <a:t> </a:t>
            </a:r>
          </a:p>
        </p:txBody>
      </p:sp>
    </p:spTree>
    <p:extLst>
      <p:ext uri="{BB962C8B-B14F-4D97-AF65-F5344CB8AC3E}">
        <p14:creationId xmlns:p14="http://schemas.microsoft.com/office/powerpoint/2010/main" val="3863304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Consolidar</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4. </a:t>
            </a:r>
            <a:r>
              <a:rPr lang="es-MX" sz="5400" dirty="0">
                <a:solidFill>
                  <a:srgbClr val="008000"/>
                </a:solidFill>
              </a:rPr>
              <a:t>¿Qué me enseña Dios a pedir </a:t>
            </a:r>
            <a:r>
              <a:rPr lang="es-MX" sz="5400">
                <a:solidFill>
                  <a:srgbClr val="008000"/>
                </a:solidFill>
              </a:rPr>
              <a:t>y hacer?</a:t>
            </a:r>
            <a:endParaRPr lang="en-US" sz="5400" dirty="0">
              <a:solidFill>
                <a:srgbClr val="008000"/>
              </a:solidFill>
            </a:endParaRPr>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1247384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Consolidar</a:t>
            </a:r>
            <a:endParaRPr lang="en-US" dirty="0">
              <a:solidFill>
                <a:srgbClr val="613318"/>
              </a:solidFill>
            </a:endParaRP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5. ¿</a:t>
            </a:r>
            <a:r>
              <a:rPr lang="en-US" sz="5400" dirty="0" err="1">
                <a:solidFill>
                  <a:srgbClr val="008000"/>
                </a:solidFill>
              </a:rPr>
              <a:t>Cuándo</a:t>
            </a:r>
            <a:r>
              <a:rPr lang="en-US" sz="5400" dirty="0">
                <a:solidFill>
                  <a:srgbClr val="008000"/>
                </a:solidFill>
              </a:rPr>
              <a:t> </a:t>
            </a:r>
            <a:r>
              <a:rPr lang="en-US" sz="5400" dirty="0" err="1">
                <a:solidFill>
                  <a:srgbClr val="008000"/>
                </a:solidFill>
              </a:rPr>
              <a:t>sería</a:t>
            </a:r>
            <a:r>
              <a:rPr lang="en-US" sz="5400" dirty="0">
                <a:solidFill>
                  <a:srgbClr val="008000"/>
                </a:solidFill>
              </a:rPr>
              <a:t> </a:t>
            </a:r>
            <a:r>
              <a:rPr lang="en-US" sz="5400" dirty="0" err="1">
                <a:solidFill>
                  <a:srgbClr val="008000"/>
                </a:solidFill>
              </a:rPr>
              <a:t>buena</a:t>
            </a:r>
            <a:r>
              <a:rPr lang="en-US" sz="5400" dirty="0">
                <a:solidFill>
                  <a:srgbClr val="008000"/>
                </a:solidFill>
              </a:rPr>
              <a:t> </a:t>
            </a:r>
            <a:r>
              <a:rPr lang="en-US" sz="5400" dirty="0" err="1">
                <a:solidFill>
                  <a:srgbClr val="008000"/>
                </a:solidFill>
              </a:rPr>
              <a:t>situación</a:t>
            </a:r>
            <a:r>
              <a:rPr lang="en-US" sz="5400" dirty="0">
                <a:solidFill>
                  <a:srgbClr val="008000"/>
                </a:solidFill>
              </a:rPr>
              <a:t> para </a:t>
            </a:r>
            <a:r>
              <a:rPr lang="en-US" sz="5400" dirty="0" err="1">
                <a:solidFill>
                  <a:srgbClr val="008000"/>
                </a:solidFill>
              </a:rPr>
              <a:t>compartir</a:t>
            </a:r>
            <a:r>
              <a:rPr lang="en-US" sz="5400" dirty="0">
                <a:solidFill>
                  <a:srgbClr val="008000"/>
                </a:solidFill>
              </a:rPr>
              <a:t> </a:t>
            </a:r>
            <a:r>
              <a:rPr lang="en-US" sz="5400" dirty="0" err="1">
                <a:solidFill>
                  <a:srgbClr val="008000"/>
                </a:solidFill>
              </a:rPr>
              <a:t>este</a:t>
            </a:r>
            <a:r>
              <a:rPr lang="en-US" sz="5400" dirty="0">
                <a:solidFill>
                  <a:srgbClr val="008000"/>
                </a:solidFill>
              </a:rPr>
              <a:t> </a:t>
            </a:r>
            <a:r>
              <a:rPr lang="en-US" sz="5400" dirty="0" err="1">
                <a:solidFill>
                  <a:srgbClr val="008000"/>
                </a:solidFill>
              </a:rPr>
              <a:t>mensaje</a:t>
            </a:r>
            <a:r>
              <a:rPr lang="en-US" sz="5400" dirty="0">
                <a:solidFill>
                  <a:srgbClr val="008000"/>
                </a:solidFill>
              </a:rPr>
              <a:t>?</a:t>
            </a:r>
          </a:p>
          <a:p>
            <a:pPr marL="0" indent="0">
              <a:buNone/>
            </a:pPr>
            <a:r>
              <a:rPr lang="en-US" sz="4000" dirty="0"/>
              <a:t> </a:t>
            </a:r>
          </a:p>
        </p:txBody>
      </p:sp>
    </p:spTree>
    <p:extLst>
      <p:ext uri="{BB962C8B-B14F-4D97-AF65-F5344CB8AC3E}">
        <p14:creationId xmlns:p14="http://schemas.microsoft.com/office/powerpoint/2010/main" val="2631313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3479235"/>
          </a:xfrm>
        </p:spPr>
        <p:txBody>
          <a:bodyPr>
            <a:noAutofit/>
          </a:bodyPr>
          <a:lstStyle/>
          <a:p>
            <a:pPr algn="ctr"/>
            <a:r>
              <a:rPr lang="es-EC" sz="8800" dirty="0">
                <a:solidFill>
                  <a:srgbClr val="008000"/>
                </a:solidFill>
                <a:latin typeface="Berlin Sans FB Demi" panose="020E0802020502020306" pitchFamily="34" charset="0"/>
                <a:cs typeface="Arial" panose="020B0604020202020204" pitchFamily="34" charset="0"/>
              </a:rPr>
              <a:t>Temas Importantes:</a:t>
            </a:r>
            <a:br>
              <a:rPr lang="es-EC" sz="8800" dirty="0">
                <a:solidFill>
                  <a:srgbClr val="008000"/>
                </a:solidFill>
                <a:latin typeface="Berlin Sans FB Demi" panose="020E08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(15 minutos)</a:t>
            </a:r>
            <a:br>
              <a:rPr lang="es-EC" sz="4800" dirty="0">
                <a:solidFill>
                  <a:srgbClr val="008000"/>
                </a:solidFill>
                <a:latin typeface="Berlin Sans FB" panose="020E0602020502020306" pitchFamily="34" charset="0"/>
                <a:cs typeface="Arial" panose="020B0604020202020204" pitchFamily="34" charset="0"/>
              </a:rPr>
            </a:br>
            <a:br>
              <a:rPr lang="es-EC" sz="4800" dirty="0">
                <a:solidFill>
                  <a:srgbClr val="008000"/>
                </a:solidFill>
                <a:latin typeface="Berlin Sans FB" panose="020E06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Repaso de los 4 C</a:t>
            </a:r>
            <a:br>
              <a:rPr lang="es-EC" sz="4800" dirty="0">
                <a:solidFill>
                  <a:srgbClr val="008000"/>
                </a:solidFill>
                <a:latin typeface="Berlin Sans FB" panose="020E0602020502020306" pitchFamily="34" charset="0"/>
                <a:cs typeface="Arial" panose="020B0604020202020204" pitchFamily="34" charset="0"/>
              </a:rPr>
            </a:br>
            <a:br>
              <a:rPr lang="es-EC" sz="4800" dirty="0">
                <a:solidFill>
                  <a:srgbClr val="008000"/>
                </a:solidFill>
                <a:latin typeface="Berlin Sans FB" panose="020E06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¿Qué hicimos hoy para cada paso de los 4 C?</a:t>
            </a:r>
            <a:br>
              <a:rPr lang="es-EC" sz="4800" dirty="0">
                <a:solidFill>
                  <a:srgbClr val="008000"/>
                </a:solidFill>
                <a:latin typeface="Berlin Sans FB" panose="020E0602020502020306" pitchFamily="34" charset="0"/>
                <a:cs typeface="Arial" panose="020B0604020202020204" pitchFamily="34" charset="0"/>
              </a:rPr>
            </a:b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3694339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using, holding, woman, knife&#10;&#10;Description automatically generated">
            <a:extLst>
              <a:ext uri="{FF2B5EF4-FFF2-40B4-BE49-F238E27FC236}">
                <a16:creationId xmlns:a16="http://schemas.microsoft.com/office/drawing/2014/main" id="{ED0E0BA2-0EA7-4946-B994-9F4EB9DEE2B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204" r="31560" b="-1"/>
          <a:stretch/>
        </p:blipFill>
        <p:spPr>
          <a:xfrm>
            <a:off x="5797543" y="10"/>
            <a:ext cx="6394152" cy="6857990"/>
          </a:xfrm>
          <a:prstGeom prst="rect">
            <a:avLst/>
          </a:prstGeom>
        </p:spPr>
      </p:pic>
      <p:pic>
        <p:nvPicPr>
          <p:cNvPr id="37" name="Picture 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977491D-588D-4AD4-BE8A-68AE15360608}"/>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dirty="0">
                <a:solidFill>
                  <a:srgbClr val="613318"/>
                </a:solidFill>
                <a:latin typeface="Berlin Sans FB" panose="020E0602020502020306" pitchFamily="34" charset="0"/>
                <a:ea typeface="BatangChe" panose="02030609000101010101" pitchFamily="49" charset="-127"/>
              </a:rPr>
              <a:t>La </a:t>
            </a:r>
            <a:r>
              <a:rPr lang="en-US" dirty="0" err="1">
                <a:solidFill>
                  <a:srgbClr val="613318"/>
                </a:solidFill>
                <a:latin typeface="Berlin Sans FB" panose="020E0602020502020306" pitchFamily="34" charset="0"/>
                <a:ea typeface="BatangChe" panose="02030609000101010101" pitchFamily="49" charset="-127"/>
              </a:rPr>
              <a:t>Tarea</a:t>
            </a:r>
            <a:endParaRPr lang="en-US" dirty="0">
              <a:solidFill>
                <a:srgbClr val="613318"/>
              </a:solidFill>
              <a:latin typeface="Berlin Sans FB" panose="020E0602020502020306" pitchFamily="34" charset="0"/>
              <a:ea typeface="BatangChe" panose="02030609000101010101" pitchFamily="49" charset="-127"/>
            </a:endParaRPr>
          </a:p>
        </p:txBody>
      </p:sp>
      <p:sp>
        <p:nvSpPr>
          <p:cNvPr id="34" name="Content Placeholder 33">
            <a:extLst>
              <a:ext uri="{FF2B5EF4-FFF2-40B4-BE49-F238E27FC236}">
                <a16:creationId xmlns:a16="http://schemas.microsoft.com/office/drawing/2014/main" id="{31D4893B-0321-4D4F-A897-F48B52F99498}"/>
              </a:ext>
            </a:extLst>
          </p:cNvPr>
          <p:cNvSpPr>
            <a:spLocks noGrp="1"/>
          </p:cNvSpPr>
          <p:nvPr>
            <p:ph sz="half" idx="2"/>
          </p:nvPr>
        </p:nvSpPr>
        <p:spPr>
          <a:xfrm>
            <a:off x="804997" y="2272143"/>
            <a:ext cx="4706803" cy="3788830"/>
          </a:xfrm>
        </p:spPr>
        <p:txBody>
          <a:bodyPr vert="horz" lIns="91440" tIns="45720" rIns="91440" bIns="45720" rtlCol="0" anchor="ctr">
            <a:normAutofit fontScale="92500"/>
          </a:bodyPr>
          <a:lstStyle/>
          <a:p>
            <a:pPr lvl="2"/>
            <a:r>
              <a:rPr lang="es-ES" b="1" dirty="0">
                <a:solidFill>
                  <a:srgbClr val="008000"/>
                </a:solidFill>
              </a:rPr>
              <a:t>Ver</a:t>
            </a:r>
            <a:r>
              <a:rPr lang="es-ES" dirty="0">
                <a:solidFill>
                  <a:srgbClr val="008000"/>
                </a:solidFill>
              </a:rPr>
              <a:t> el siguiente video para la lección 7 </a:t>
            </a:r>
          </a:p>
          <a:p>
            <a:pPr lvl="2"/>
            <a:r>
              <a:rPr lang="es-ES" b="1" dirty="0">
                <a:solidFill>
                  <a:srgbClr val="008000"/>
                </a:solidFill>
              </a:rPr>
              <a:t>Leer Lucas 23:35-56 en</a:t>
            </a:r>
            <a:r>
              <a:rPr lang="es-ES" dirty="0">
                <a:solidFill>
                  <a:srgbClr val="008000"/>
                </a:solidFill>
              </a:rPr>
              <a:t> sus Biblias</a:t>
            </a:r>
            <a:endParaRPr lang="en-US" dirty="0">
              <a:solidFill>
                <a:srgbClr val="008000"/>
              </a:solidFill>
            </a:endParaRPr>
          </a:p>
          <a:p>
            <a:endParaRPr lang="en-US" sz="2000" dirty="0">
              <a:solidFill>
                <a:srgbClr val="000000"/>
              </a:solidFill>
              <a:latin typeface="+mn-lt"/>
            </a:endParaRPr>
          </a:p>
        </p:txBody>
      </p:sp>
    </p:spTree>
    <p:extLst>
      <p:ext uri="{BB962C8B-B14F-4D97-AF65-F5344CB8AC3E}">
        <p14:creationId xmlns:p14="http://schemas.microsoft.com/office/powerpoint/2010/main" val="283577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7497889"/>
          </a:xfrm>
        </p:spPr>
      </p:pic>
      <p:sp>
        <p:nvSpPr>
          <p:cNvPr id="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Rectangle 5"/>
          <p:cNvSpPr/>
          <p:nvPr/>
        </p:nvSpPr>
        <p:spPr>
          <a:xfrm>
            <a:off x="8300665" y="4442940"/>
            <a:ext cx="4093161" cy="830997"/>
          </a:xfrm>
          <a:prstGeom prst="rect">
            <a:avLst/>
          </a:prstGeom>
        </p:spPr>
        <p:txBody>
          <a:bodyPr wrap="square">
            <a:spAutoFit/>
          </a:bodyPr>
          <a:lstStyle/>
          <a:p>
            <a:r>
              <a:rPr lang="en-US" sz="4800" dirty="0">
                <a:solidFill>
                  <a:srgbClr val="613318"/>
                </a:solidFill>
                <a:latin typeface="Berlin Sans FB" panose="020E0602020502020306" pitchFamily="34" charset="0"/>
              </a:rPr>
              <a:t>¡</a:t>
            </a:r>
            <a:r>
              <a:rPr lang="en-US" sz="4800" dirty="0" err="1">
                <a:solidFill>
                  <a:srgbClr val="613318"/>
                </a:solidFill>
                <a:latin typeface="Berlin Sans FB" panose="020E0602020502020306" pitchFamily="34" charset="0"/>
              </a:rPr>
              <a:t>Bienvenidos</a:t>
            </a:r>
            <a:r>
              <a:rPr lang="en-US" sz="4800" dirty="0">
                <a:solidFill>
                  <a:srgbClr val="613318"/>
                </a:solidFill>
                <a:latin typeface="Berlin Sans FB" panose="020E0602020502020306" pitchFamily="34" charset="0"/>
              </a:rPr>
              <a:t>!</a:t>
            </a:r>
            <a:endParaRPr lang="en-US" sz="4800" dirty="0"/>
          </a:p>
        </p:txBody>
      </p:sp>
    </p:spTree>
    <p:extLst>
      <p:ext uri="{BB962C8B-B14F-4D97-AF65-F5344CB8AC3E}">
        <p14:creationId xmlns:p14="http://schemas.microsoft.com/office/powerpoint/2010/main" val="128261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and&#10;&#10;Description automatically generated">
            <a:extLst>
              <a:ext uri="{FF2B5EF4-FFF2-40B4-BE49-F238E27FC236}">
                <a16:creationId xmlns:a16="http://schemas.microsoft.com/office/drawing/2014/main" id="{A8C47E7A-D501-4C6D-BA75-6BC15801E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sp>
        <p:nvSpPr>
          <p:cNvPr id="3" name="Content Placeholder 2"/>
          <p:cNvSpPr>
            <a:spLocks noGrp="1"/>
          </p:cNvSpPr>
          <p:nvPr>
            <p:ph idx="1"/>
          </p:nvPr>
        </p:nvSpPr>
        <p:spPr>
          <a:xfrm>
            <a:off x="8294147" y="398034"/>
            <a:ext cx="3797448" cy="8579882"/>
          </a:xfrm>
        </p:spPr>
        <p:txBody>
          <a:bodyPr>
            <a:normAutofit/>
          </a:bodyPr>
          <a:lstStyle/>
          <a:p>
            <a:pPr marL="0" indent="0" algn="ctr">
              <a:buNone/>
            </a:pPr>
            <a:r>
              <a:rPr lang="es-EC" sz="8000" dirty="0">
                <a:solidFill>
                  <a:schemeClr val="bg1"/>
                </a:solidFill>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91A9-9B3E-40A8-BB9F-446089F2E1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BF562A-0048-4A65-82E0-D0466B549A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122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712DA-7DEA-4696-A894-D53C5496E6A6}"/>
              </a:ext>
            </a:extLst>
          </p:cNvPr>
          <p:cNvSpPr txBox="1"/>
          <p:nvPr/>
        </p:nvSpPr>
        <p:spPr>
          <a:xfrm>
            <a:off x="687046" y="751344"/>
            <a:ext cx="10610608" cy="4478149"/>
          </a:xfrm>
          <a:prstGeom prst="rect">
            <a:avLst/>
          </a:prstGeom>
          <a:noFill/>
        </p:spPr>
        <p:txBody>
          <a:bodyPr wrap="square" rtlCol="0">
            <a:spAutoFit/>
          </a:bodyPr>
          <a:lstStyle/>
          <a:p>
            <a:pPr algn="ctr"/>
            <a:r>
              <a:rPr lang="en-US" sz="5700" dirty="0">
                <a:solidFill>
                  <a:srgbClr val="613318"/>
                </a:solidFill>
                <a:latin typeface="Berlin Sans FB Demi" panose="020E0802020502020306" pitchFamily="34" charset="0"/>
              </a:rPr>
              <a:t>La Biblia: </a:t>
            </a:r>
          </a:p>
          <a:p>
            <a:pPr algn="ctr"/>
            <a:r>
              <a:rPr lang="en-US" sz="5700" dirty="0">
                <a:solidFill>
                  <a:srgbClr val="613318"/>
                </a:solidFill>
                <a:latin typeface="Berlin Sans FB Demi" panose="020E0802020502020306" pitchFamily="34" charset="0"/>
              </a:rPr>
              <a:t>La </a:t>
            </a:r>
            <a:r>
              <a:rPr lang="en-US" sz="5700" dirty="0" err="1">
                <a:solidFill>
                  <a:srgbClr val="613318"/>
                </a:solidFill>
                <a:latin typeface="Berlin Sans FB Demi" panose="020E0802020502020306" pitchFamily="34" charset="0"/>
              </a:rPr>
              <a:t>Obra</a:t>
            </a:r>
            <a:r>
              <a:rPr lang="en-US" sz="5700" dirty="0">
                <a:solidFill>
                  <a:srgbClr val="613318"/>
                </a:solidFill>
                <a:latin typeface="Berlin Sans FB Demi" panose="020E0802020502020306" pitchFamily="34" charset="0"/>
              </a:rPr>
              <a:t> del Salvador</a:t>
            </a:r>
          </a:p>
          <a:p>
            <a:pPr algn="ctr"/>
            <a:endParaRPr lang="en-US" sz="5700" dirty="0">
              <a:solidFill>
                <a:srgbClr val="613318"/>
              </a:solidFill>
              <a:latin typeface="Berlin Sans FB Demi" panose="020E0802020502020306" pitchFamily="34" charset="0"/>
            </a:endParaRPr>
          </a:p>
          <a:p>
            <a:pPr algn="ctr"/>
            <a:r>
              <a:rPr lang="en-US" sz="5700" dirty="0" err="1">
                <a:solidFill>
                  <a:srgbClr val="613318"/>
                </a:solidFill>
                <a:latin typeface="Berlin Sans FB Demi" panose="020E0802020502020306" pitchFamily="34" charset="0"/>
              </a:rPr>
              <a:t>Lección</a:t>
            </a:r>
            <a:r>
              <a:rPr lang="en-US" sz="5700" dirty="0">
                <a:solidFill>
                  <a:srgbClr val="613318"/>
                </a:solidFill>
                <a:latin typeface="Berlin Sans FB Demi" panose="020E0802020502020306" pitchFamily="34" charset="0"/>
              </a:rPr>
              <a:t> 6: Jesús es </a:t>
            </a:r>
            <a:r>
              <a:rPr lang="en-US" sz="5700" dirty="0" err="1">
                <a:solidFill>
                  <a:srgbClr val="613318"/>
                </a:solidFill>
                <a:latin typeface="Berlin Sans FB Demi" panose="020E0802020502020306" pitchFamily="34" charset="0"/>
              </a:rPr>
              <a:t>Crucificado</a:t>
            </a:r>
            <a:endParaRPr lang="en-US" sz="5700" dirty="0">
              <a:solidFill>
                <a:srgbClr val="613318"/>
              </a:solidFill>
              <a:latin typeface="Berlin Sans FB Demi" panose="020E0802020502020306" pitchFamily="34" charset="0"/>
            </a:endParaRPr>
          </a:p>
          <a:p>
            <a:pPr algn="ctr"/>
            <a:r>
              <a:rPr lang="en-US" sz="5700" dirty="0">
                <a:solidFill>
                  <a:srgbClr val="613318"/>
                </a:solidFill>
                <a:latin typeface="Berlin Sans FB Demi" panose="020E0802020502020306" pitchFamily="34" charset="0"/>
              </a:rPr>
              <a:t>Lucas 23:13-34</a:t>
            </a:r>
          </a:p>
        </p:txBody>
      </p:sp>
    </p:spTree>
    <p:extLst>
      <p:ext uri="{BB962C8B-B14F-4D97-AF65-F5344CB8AC3E}">
        <p14:creationId xmlns:p14="http://schemas.microsoft.com/office/powerpoint/2010/main" val="39186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29CE-39D5-4C53-AC7E-15482176801A}"/>
              </a:ext>
            </a:extLst>
          </p:cNvPr>
          <p:cNvSpPr>
            <a:spLocks noGrp="1"/>
          </p:cNvSpPr>
          <p:nvPr>
            <p:ph type="title"/>
          </p:nvPr>
        </p:nvSpPr>
        <p:spPr/>
        <p:txBody>
          <a:bodyPr/>
          <a:lstStyle/>
          <a:p>
            <a:pPr algn="ctr"/>
            <a:r>
              <a:rPr lang="en-US" dirty="0" err="1">
                <a:solidFill>
                  <a:srgbClr val="613318"/>
                </a:solidFill>
              </a:rPr>
              <a:t>Oremos</a:t>
            </a:r>
            <a:endParaRPr lang="en-US" dirty="0">
              <a:solidFill>
                <a:srgbClr val="613318"/>
              </a:solidFill>
            </a:endParaRPr>
          </a:p>
        </p:txBody>
      </p:sp>
      <p:sp>
        <p:nvSpPr>
          <p:cNvPr id="3" name="Content Placeholder 2">
            <a:extLst>
              <a:ext uri="{FF2B5EF4-FFF2-40B4-BE49-F238E27FC236}">
                <a16:creationId xmlns:a16="http://schemas.microsoft.com/office/drawing/2014/main" id="{51944AE4-0ABD-4DC4-82A1-E82221553150}"/>
              </a:ext>
            </a:extLst>
          </p:cNvPr>
          <p:cNvSpPr>
            <a:spLocks noGrp="1"/>
          </p:cNvSpPr>
          <p:nvPr>
            <p:ph idx="1"/>
          </p:nvPr>
        </p:nvSpPr>
        <p:spPr/>
        <p:txBody>
          <a:bodyPr>
            <a:normAutofit fontScale="85000" lnSpcReduction="10000"/>
          </a:bodyPr>
          <a:lstStyle/>
          <a:p>
            <a:pPr marL="0" lvl="0" indent="0">
              <a:buNone/>
            </a:pPr>
            <a:r>
              <a:rPr lang="es-ES" dirty="0">
                <a:solidFill>
                  <a:srgbClr val="008000"/>
                </a:solidFill>
              </a:rPr>
              <a:t>Amado Señor Jesús, te pido que perdones mis muchos pecados que te clavaron a la cruz. Yo creo que tú eres mi Salvador y que tú ganaste el perdón para mí. Te pido que me ayudes a seguir creyendo en ti hasta que muera, para que pueda ser salvo eternamente. Amén.</a:t>
            </a:r>
            <a:endParaRPr lang="en-US" dirty="0">
              <a:solidFill>
                <a:srgbClr val="008000"/>
              </a:solidFill>
            </a:endParaRPr>
          </a:p>
        </p:txBody>
      </p:sp>
    </p:spTree>
    <p:extLst>
      <p:ext uri="{BB962C8B-B14F-4D97-AF65-F5344CB8AC3E}">
        <p14:creationId xmlns:p14="http://schemas.microsoft.com/office/powerpoint/2010/main" val="255152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372979"/>
            <a:ext cx="10515600" cy="6352673"/>
          </a:xfrm>
        </p:spPr>
        <p:txBody>
          <a:bodyPr>
            <a:noAutofit/>
          </a:bodyPr>
          <a:lstStyle/>
          <a:p>
            <a:pPr algn="ctr"/>
            <a:r>
              <a:rPr lang="es-EC" sz="8800" dirty="0">
                <a:solidFill>
                  <a:srgbClr val="613318"/>
                </a:solidFill>
                <a:cs typeface="Arial" panose="020B0604020202020204" pitchFamily="34" charset="0"/>
              </a:rPr>
              <a:t>Actividad de Repaso</a:t>
            </a:r>
            <a:br>
              <a:rPr lang="es-EC" sz="10000" dirty="0">
                <a:solidFill>
                  <a:srgbClr val="613318"/>
                </a:solidFill>
                <a:cs typeface="Arial" panose="020B0604020202020204" pitchFamily="34" charset="0"/>
              </a:rPr>
            </a:br>
            <a:r>
              <a:rPr lang="es-EC" sz="4800" dirty="0">
                <a:solidFill>
                  <a:srgbClr val="613318"/>
                </a:solidFill>
                <a:latin typeface="Berlin Sans FB" panose="020E0602020502020306" pitchFamily="34" charset="0"/>
                <a:cs typeface="Arial" panose="020B0604020202020204" pitchFamily="34" charset="0"/>
              </a:rPr>
              <a:t>(10 minutos)</a:t>
            </a:r>
            <a:br>
              <a:rPr lang="es-EC" sz="4800" dirty="0">
                <a:solidFill>
                  <a:srgbClr val="613318"/>
                </a:solidFill>
                <a:latin typeface="Berlin Sans FB" panose="020E0602020502020306" pitchFamily="34" charset="0"/>
                <a:cs typeface="Arial" panose="020B0604020202020204" pitchFamily="34" charset="0"/>
              </a:rPr>
            </a:br>
            <a:br>
              <a:rPr lang="es-EC" sz="4800" dirty="0">
                <a:solidFill>
                  <a:srgbClr val="613318"/>
                </a:solidFill>
                <a:latin typeface="Berlin Sans FB" panose="020E0602020502020306" pitchFamily="34" charset="0"/>
                <a:cs typeface="Arial" panose="020B0604020202020204" pitchFamily="34" charset="0"/>
              </a:rPr>
            </a:br>
            <a:r>
              <a:rPr lang="es-ES" b="1" dirty="0">
                <a:solidFill>
                  <a:srgbClr val="008000"/>
                </a:solidFill>
              </a:rPr>
              <a:t>Describan el Juicio de Jesús delante de los judíos</a:t>
            </a: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763119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2CBA-055D-4147-A1EE-B543A3796FDD}"/>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err="1">
                <a:latin typeface="Berlin Sans FB" panose="020E0602020502020306" pitchFamily="34" charset="0"/>
              </a:rPr>
              <a:t>Poncio</a:t>
            </a:r>
            <a:r>
              <a:rPr lang="en-US" sz="5400" dirty="0">
                <a:latin typeface="Berlin Sans FB" panose="020E0602020502020306" pitchFamily="34" charset="0"/>
              </a:rPr>
              <a:t> Pilato</a:t>
            </a:r>
          </a:p>
        </p:txBody>
      </p:sp>
      <p:sp>
        <p:nvSpPr>
          <p:cNvPr id="22" name="Freeform: Shape 2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Content Placeholder 3">
            <a:extLst>
              <a:ext uri="{FF2B5EF4-FFF2-40B4-BE49-F238E27FC236}">
                <a16:creationId xmlns:a16="http://schemas.microsoft.com/office/drawing/2014/main" id="{CB356598-DFAE-489D-81B8-FC277ECAADEF}"/>
              </a:ext>
            </a:extLst>
          </p:cNvPr>
          <p:cNvPicPr>
            <a:picLocks noChangeAspect="1"/>
          </p:cNvPicPr>
          <p:nvPr/>
        </p:nvPicPr>
        <p:blipFill rotWithShape="1">
          <a:blip r:embed="rId3"/>
          <a:srcRect t="5131" r="-1" b="388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4650123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A3F14E1-1545-4CF3-8495-0EABCEB8D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 r="9790" b="1"/>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7DC481-9104-48A4-8D09-59A837ED868D}"/>
              </a:ext>
            </a:extLst>
          </p:cNvPr>
          <p:cNvSpPr>
            <a:spLocks noGrp="1"/>
          </p:cNvSpPr>
          <p:nvPr>
            <p:ph type="title"/>
          </p:nvPr>
        </p:nvSpPr>
        <p:spPr>
          <a:xfrm>
            <a:off x="804672" y="365125"/>
            <a:ext cx="5266155" cy="1325563"/>
          </a:xfrm>
        </p:spPr>
        <p:txBody>
          <a:bodyPr>
            <a:normAutofit/>
          </a:bodyPr>
          <a:lstStyle/>
          <a:p>
            <a:r>
              <a:rPr lang="en-US" dirty="0" err="1"/>
              <a:t>Poncio</a:t>
            </a:r>
            <a:r>
              <a:rPr lang="en-US" dirty="0"/>
              <a:t> Pilato</a:t>
            </a:r>
          </a:p>
        </p:txBody>
      </p:sp>
      <p:sp>
        <p:nvSpPr>
          <p:cNvPr id="3" name="Content Placeholder 2">
            <a:extLst>
              <a:ext uri="{FF2B5EF4-FFF2-40B4-BE49-F238E27FC236}">
                <a16:creationId xmlns:a16="http://schemas.microsoft.com/office/drawing/2014/main" id="{CE1074DA-CCAE-48C9-BB4B-885E97BEA13F}"/>
              </a:ext>
            </a:extLst>
          </p:cNvPr>
          <p:cNvSpPr>
            <a:spLocks noGrp="1"/>
          </p:cNvSpPr>
          <p:nvPr>
            <p:ph idx="1"/>
          </p:nvPr>
        </p:nvSpPr>
        <p:spPr>
          <a:xfrm>
            <a:off x="804672" y="2022601"/>
            <a:ext cx="4905248" cy="4154361"/>
          </a:xfrm>
        </p:spPr>
        <p:txBody>
          <a:bodyPr>
            <a:normAutofit/>
          </a:bodyPr>
          <a:lstStyle/>
          <a:p>
            <a:r>
              <a:rPr lang="en-US" sz="3400" dirty="0" err="1"/>
              <a:t>Gobernador</a:t>
            </a:r>
            <a:r>
              <a:rPr lang="en-US" sz="3400" dirty="0"/>
              <a:t> </a:t>
            </a:r>
            <a:r>
              <a:rPr lang="en-US" sz="3400" dirty="0" err="1"/>
              <a:t>romano</a:t>
            </a:r>
            <a:r>
              <a:rPr lang="en-US" sz="3400" dirty="0"/>
              <a:t> 26-36 </a:t>
            </a:r>
            <a:r>
              <a:rPr lang="en-US" sz="3400" dirty="0" err="1"/>
              <a:t>d.C.</a:t>
            </a:r>
            <a:endParaRPr lang="en-US" sz="3400" dirty="0"/>
          </a:p>
          <a:p>
            <a:r>
              <a:rPr lang="es-ES" sz="3400" dirty="0"/>
              <a:t>“…le contaron a Jesús el caso de los galileos cuya sangre Pilato había mezclado con los sacrificios que ellos ofrecían.” (Lucas 13:1)</a:t>
            </a:r>
            <a:endParaRPr lang="en-US" sz="3400" dirty="0"/>
          </a:p>
        </p:txBody>
      </p:sp>
    </p:spTree>
    <p:extLst>
      <p:ext uri="{BB962C8B-B14F-4D97-AF65-F5344CB8AC3E}">
        <p14:creationId xmlns:p14="http://schemas.microsoft.com/office/powerpoint/2010/main" val="148415261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A3F14E1-1545-4CF3-8495-0EABCEB8D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 r="9790" b="1"/>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7DC481-9104-48A4-8D09-59A837ED868D}"/>
              </a:ext>
            </a:extLst>
          </p:cNvPr>
          <p:cNvSpPr>
            <a:spLocks noGrp="1"/>
          </p:cNvSpPr>
          <p:nvPr>
            <p:ph type="title"/>
          </p:nvPr>
        </p:nvSpPr>
        <p:spPr>
          <a:xfrm>
            <a:off x="804672" y="365125"/>
            <a:ext cx="5266155" cy="1325563"/>
          </a:xfrm>
        </p:spPr>
        <p:txBody>
          <a:bodyPr>
            <a:normAutofit/>
          </a:bodyPr>
          <a:lstStyle/>
          <a:p>
            <a:r>
              <a:rPr lang="en-US" dirty="0" err="1"/>
              <a:t>Poncio</a:t>
            </a:r>
            <a:r>
              <a:rPr lang="en-US" dirty="0"/>
              <a:t> Pilato</a:t>
            </a:r>
          </a:p>
        </p:txBody>
      </p:sp>
      <p:sp>
        <p:nvSpPr>
          <p:cNvPr id="3" name="Content Placeholder 2">
            <a:extLst>
              <a:ext uri="{FF2B5EF4-FFF2-40B4-BE49-F238E27FC236}">
                <a16:creationId xmlns:a16="http://schemas.microsoft.com/office/drawing/2014/main" id="{CE1074DA-CCAE-48C9-BB4B-885E97BEA13F}"/>
              </a:ext>
            </a:extLst>
          </p:cNvPr>
          <p:cNvSpPr>
            <a:spLocks noGrp="1"/>
          </p:cNvSpPr>
          <p:nvPr>
            <p:ph idx="1"/>
          </p:nvPr>
        </p:nvSpPr>
        <p:spPr>
          <a:xfrm>
            <a:off x="277091" y="2022601"/>
            <a:ext cx="5432829" cy="4154361"/>
          </a:xfrm>
        </p:spPr>
        <p:txBody>
          <a:bodyPr>
            <a:normAutofit fontScale="62500" lnSpcReduction="20000"/>
          </a:bodyPr>
          <a:lstStyle/>
          <a:p>
            <a:r>
              <a:rPr lang="es-ES" b="1" baseline="30000" dirty="0"/>
              <a:t>30 </a:t>
            </a:r>
            <a:r>
              <a:rPr lang="es-ES" dirty="0"/>
              <a:t>Ellos le dijeron: «Si éste no fuera un malhechor, no te lo habríamos entregado.» </a:t>
            </a:r>
            <a:r>
              <a:rPr lang="es-ES" b="1" baseline="30000" dirty="0"/>
              <a:t>31 </a:t>
            </a:r>
            <a:r>
              <a:rPr lang="es-ES" dirty="0"/>
              <a:t>Pero Pilato les dijo: «Llévenselo ustedes, y júzguenlo de acuerdo con su ley.» Y los judíos le dijeron: «A nosotros no se nos permite dar muerte a nadie.» (Juan 18:30-31)</a:t>
            </a:r>
            <a:endParaRPr lang="en-US" sz="3400" dirty="0"/>
          </a:p>
        </p:txBody>
      </p:sp>
    </p:spTree>
    <p:extLst>
      <p:ext uri="{BB962C8B-B14F-4D97-AF65-F5344CB8AC3E}">
        <p14:creationId xmlns:p14="http://schemas.microsoft.com/office/powerpoint/2010/main" val="308316532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7" ma:contentTypeDescription="Create a new document." ma:contentTypeScope="" ma:versionID="a9d7e2e169b0dd4dee5e799b0b927e87">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f3dec56afaddf601f15aab203107d7af"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Props1.xml><?xml version="1.0" encoding="utf-8"?>
<ds:datastoreItem xmlns:ds="http://schemas.openxmlformats.org/officeDocument/2006/customXml" ds:itemID="{3EF965C3-E8E8-4D87-97D6-1480142D3CFD}">
  <ds:schemaRefs>
    <ds:schemaRef ds:uri="http://schemas.microsoft.com/sharepoint/v3/contenttype/forms"/>
  </ds:schemaRefs>
</ds:datastoreItem>
</file>

<file path=customXml/itemProps2.xml><?xml version="1.0" encoding="utf-8"?>
<ds:datastoreItem xmlns:ds="http://schemas.openxmlformats.org/officeDocument/2006/customXml" ds:itemID="{45FB03D0-63B2-4BC3-A9CC-FDA8A7295D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d568f-92e7-4aa1-8e50-87aa9ffea924"/>
    <ds:schemaRef ds:uri="c29a6dd2-512b-4752-8473-975d37cb7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03B80F-4AFB-48A1-9C87-020CEBD3801B}">
  <ds:schemaRefs>
    <ds:schemaRef ds:uri="http://schemas.microsoft.com/office/infopath/2007/PartnerControls"/>
    <ds:schemaRef ds:uri="http://www.w3.org/XML/1998/namespace"/>
    <ds:schemaRef ds:uri="http://purl.org/dc/dcmitype/"/>
    <ds:schemaRef ds:uri="http://purl.org/dc/elements/1.1/"/>
    <ds:schemaRef ds:uri="http://schemas.microsoft.com/office/2006/documentManagement/types"/>
    <ds:schemaRef ds:uri="http://purl.org/dc/terms/"/>
    <ds:schemaRef ds:uri="c29a6dd2-512b-4752-8473-975d37cb7242"/>
    <ds:schemaRef ds:uri="http://schemas.openxmlformats.org/package/2006/metadata/core-properties"/>
    <ds:schemaRef ds:uri="d9dd568f-92e7-4aa1-8e50-87aa9ffea92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TotalTime>
  <Words>2052</Words>
  <Application>Microsoft Office PowerPoint</Application>
  <PresentationFormat>Widescreen</PresentationFormat>
  <Paragraphs>134</Paragraphs>
  <Slides>32</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Berlin Sans FB</vt:lpstr>
      <vt:lpstr>Berlin Sans FB Demi</vt:lpstr>
      <vt:lpstr>Calibri</vt:lpstr>
      <vt:lpstr>Office Theme</vt:lpstr>
      <vt:lpstr>PowerPoint Presentation</vt:lpstr>
      <vt:lpstr>PowerPoint Presentation</vt:lpstr>
      <vt:lpstr>PowerPoint Presentation</vt:lpstr>
      <vt:lpstr>PowerPoint Presentation</vt:lpstr>
      <vt:lpstr>Oremos</vt:lpstr>
      <vt:lpstr>Actividad de Repaso (10 minutos)  Describan el Juicio de Jesús delante de los judíos</vt:lpstr>
      <vt:lpstr>Poncio Pilato</vt:lpstr>
      <vt:lpstr>Poncio Pilato</vt:lpstr>
      <vt:lpstr>Poncio Pilato</vt:lpstr>
      <vt:lpstr>¿Eres tú el rey de los judíos? </vt:lpstr>
      <vt:lpstr>¿Eres tú el rey de los judíos? </vt:lpstr>
      <vt:lpstr>Herodes Antipas</vt:lpstr>
      <vt:lpstr>“Padeció bajo Poncio Pilato”</vt:lpstr>
      <vt:lpstr>Considerar-Lucas 23:13-34</vt:lpstr>
      <vt:lpstr>Considerar-Lucas 23:13-34</vt:lpstr>
      <vt:lpstr>Considerar-Lucas 23:13-34</vt:lpstr>
      <vt:lpstr>Considerar-Lucas 23:13-34</vt:lpstr>
      <vt:lpstr>Considerar-Lucas 23:13-34</vt:lpstr>
      <vt:lpstr>Considerar-Lucas 23:13-34</vt:lpstr>
      <vt:lpstr>Considerar-Lucas 23:13-34</vt:lpstr>
      <vt:lpstr>Considerar-Lucas 23:13-34</vt:lpstr>
      <vt:lpstr>CONSOLIDAR   Lucas 23:13-34</vt:lpstr>
      <vt:lpstr>Consolidar- Lucas 23:13-34</vt:lpstr>
      <vt:lpstr>Consolidar</vt:lpstr>
      <vt:lpstr>Consolidar</vt:lpstr>
      <vt:lpstr>Consolidar</vt:lpstr>
      <vt:lpstr>Consolidar</vt:lpstr>
      <vt:lpstr>Temas Importantes: (15 minutos)  Repaso de los 4 C  ¿Qué hicimos hoy para cada paso de los 4 C? </vt:lpstr>
      <vt:lpstr>La Tarea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Joel Sutton</cp:lastModifiedBy>
  <cp:revision>2</cp:revision>
  <dcterms:created xsi:type="dcterms:W3CDTF">2020-12-03T13:38:44Z</dcterms:created>
  <dcterms:modified xsi:type="dcterms:W3CDTF">2020-12-03T13:46:23Z</dcterms:modified>
</cp:coreProperties>
</file>