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y="6858000" cx="12192000"/>
  <p:notesSz cx="6858000" cy="9144000"/>
  <p:embeddedFontLst>
    <p:embeddedFont>
      <p:font typeface="Overlock"/>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8" roundtripDataSignature="AMtx7mi2syfXI79BGsjzKLeVOcc/C9Z21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font" Target="fonts/Overlock-regular.fntdata"/><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46" Type="http://schemas.openxmlformats.org/officeDocument/2006/relationships/font" Target="fonts/Overlock-italic.fntdata"/><Relationship Id="rId23" Type="http://schemas.openxmlformats.org/officeDocument/2006/relationships/slide" Target="slides/slide18.xml"/><Relationship Id="rId45" Type="http://schemas.openxmlformats.org/officeDocument/2006/relationships/font" Target="fonts/Overlock-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48" Type="http://customschemas.google.com/relationships/presentationmetadata" Target="metadata"/><Relationship Id="rId25" Type="http://schemas.openxmlformats.org/officeDocument/2006/relationships/slide" Target="slides/slide20.xml"/><Relationship Id="rId47" Type="http://schemas.openxmlformats.org/officeDocument/2006/relationships/font" Target="fonts/Overlock-bold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xhere.com/en/photo/1448915"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pload.wikimedia.org/wikipedia/commons/e/ee/Answered_Prayer_%28165923671%29.jpeg"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a.	Jesús</a:t>
            </a:r>
            <a:endParaRPr/>
          </a:p>
          <a:p>
            <a:pPr indent="0" lvl="0" marL="0" rtl="0" algn="l">
              <a:spcBef>
                <a:spcPts val="0"/>
              </a:spcBef>
              <a:spcAft>
                <a:spcPts val="0"/>
              </a:spcAft>
              <a:buClr>
                <a:schemeClr val="dk1"/>
              </a:buClr>
              <a:buSzPts val="1200"/>
              <a:buFont typeface="Calibri"/>
              <a:buNone/>
            </a:pPr>
            <a:r>
              <a:rPr lang="en-US"/>
              <a:t>b.	Lucas 4: Los de Nazaret.</a:t>
            </a:r>
            <a:endParaRPr/>
          </a:p>
          <a:p>
            <a:pPr indent="0" lvl="0" marL="0" rtl="0" algn="l">
              <a:spcBef>
                <a:spcPts val="0"/>
              </a:spcBef>
              <a:spcAft>
                <a:spcPts val="0"/>
              </a:spcAft>
              <a:buClr>
                <a:schemeClr val="dk1"/>
              </a:buClr>
              <a:buSzPts val="1200"/>
              <a:buFont typeface="Calibri"/>
              <a:buNone/>
            </a:pPr>
            <a:r>
              <a:t/>
            </a:r>
            <a:endParaRPr/>
          </a:p>
        </p:txBody>
      </p:sp>
      <p:sp>
        <p:nvSpPr>
          <p:cNvPr id="174" name="Google Shape;17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	El libro de Isaías</a:t>
            </a:r>
            <a:endParaRPr/>
          </a:p>
        </p:txBody>
      </p:sp>
      <p:sp>
        <p:nvSpPr>
          <p:cNvPr id="181" name="Google Shape;18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	Galilea</a:t>
            </a:r>
            <a:endParaRPr/>
          </a:p>
          <a:p>
            <a:pPr indent="-228600" lvl="0" marL="228600" rtl="0" algn="l">
              <a:spcBef>
                <a:spcPts val="0"/>
              </a:spcBef>
              <a:spcAft>
                <a:spcPts val="0"/>
              </a:spcAft>
              <a:buClr>
                <a:schemeClr val="dk1"/>
              </a:buClr>
              <a:buSzPts val="1200"/>
              <a:buFont typeface="Calibri"/>
              <a:buAutoNum type="alphaLcPeriod" startAt="2"/>
            </a:pPr>
            <a:r>
              <a:rPr lang="en-US"/>
              <a:t>Nazaret- en la sinagoga, y luego lo llevan hasta la cumbre del monte para despeñarlo</a:t>
            </a:r>
            <a:endParaRPr/>
          </a:p>
          <a:p>
            <a:pPr indent="-228600" lvl="0" marL="228600" rtl="0" algn="l">
              <a:spcBef>
                <a:spcPts val="0"/>
              </a:spcBef>
              <a:spcAft>
                <a:spcPts val="0"/>
              </a:spcAft>
              <a:buClr>
                <a:schemeClr val="dk1"/>
              </a:buClr>
              <a:buSzPts val="1200"/>
              <a:buFont typeface="Calibri"/>
              <a:buAutoNum type="alphaLcPeriod" startAt="2"/>
            </a:pPr>
            <a:r>
              <a:rPr lang="en-US"/>
              <a:t>La sinagoga: </a:t>
            </a:r>
            <a:endParaRPr/>
          </a:p>
          <a:p>
            <a:pPr indent="0" lvl="0" marL="0" rtl="0" algn="l">
              <a:spcBef>
                <a:spcPts val="0"/>
              </a:spcBef>
              <a:spcAft>
                <a:spcPts val="0"/>
              </a:spcAft>
              <a:buNone/>
            </a:pPr>
            <a:r>
              <a:t/>
            </a:r>
            <a:endParaRPr/>
          </a:p>
        </p:txBody>
      </p:sp>
      <p:sp>
        <p:nvSpPr>
          <p:cNvPr id="188" name="Google Shape;18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Nota interesante: </a:t>
            </a:r>
            <a:endParaRPr/>
          </a:p>
          <a:p>
            <a:pPr indent="0" lvl="0" marL="0" rtl="0" algn="l">
              <a:spcBef>
                <a:spcPts val="0"/>
              </a:spcBef>
              <a:spcAft>
                <a:spcPts val="0"/>
              </a:spcAft>
              <a:buNone/>
            </a:pPr>
            <a:r>
              <a:rPr lang="en-US"/>
              <a:t>Desde los tiempos del exilio, en Babilonia, los judíos establecían un lugar para juntarse cuando vivían fuera de Judea.  En dondequiera que se establecía un grupo de judíos casi siempre se organizaba inmediatamente una sinagoga.</a:t>
            </a:r>
            <a:endParaRPr/>
          </a:p>
          <a:p>
            <a:pPr indent="0" lvl="0" marL="0" rtl="0" algn="l">
              <a:spcBef>
                <a:spcPts val="0"/>
              </a:spcBef>
              <a:spcAft>
                <a:spcPts val="0"/>
              </a:spcAft>
              <a:buNone/>
            </a:pPr>
            <a:r>
              <a:rPr lang="en-US"/>
              <a:t>ii.	Eran edificios simples, de forma rectangular. Grandes recipientes de aguas eran ubicados a la entrada para los lavados ceremoniales.  No se hacían sacrificios.  Situado en un lugar oculto en la pared, había un armario de madera en donde se guardaban los rollos de la Ley y de los Profetas.</a:t>
            </a:r>
            <a:endParaRPr/>
          </a:p>
          <a:p>
            <a:pPr indent="0" lvl="0" marL="0" rtl="0" algn="l">
              <a:spcBef>
                <a:spcPts val="0"/>
              </a:spcBef>
              <a:spcAft>
                <a:spcPts val="0"/>
              </a:spcAft>
              <a:buNone/>
            </a:pPr>
            <a:r>
              <a:rPr lang="en-US"/>
              <a:t>iv.	Tenían la palabra en rollos para las lecturas.  </a:t>
            </a:r>
            <a:endParaRPr/>
          </a:p>
          <a:p>
            <a:pPr indent="0" lvl="0" marL="0" rtl="0" algn="l">
              <a:spcBef>
                <a:spcPts val="0"/>
              </a:spcBef>
              <a:spcAft>
                <a:spcPts val="0"/>
              </a:spcAft>
              <a:buNone/>
            </a:pPr>
            <a:r>
              <a:rPr lang="en-US"/>
              <a:t>v.	Tradicionalmente tenía que haber diez hombres judíos en el servicio.  Primero tenían un orden de reunión preparada, tipo liturgia, que incluye la confesión del gran “Shemá” (Deuteronomio 6:4- Oye, Israel: El Señor nuestro Dios, el Señor es uno.”)  y, después, un tiempo para la enseñanza.  No había pastores.</a:t>
            </a:r>
            <a:endParaRPr/>
          </a:p>
          <a:p>
            <a:pPr indent="0" lvl="0" marL="0" rtl="0" algn="l">
              <a:spcBef>
                <a:spcPts val="0"/>
              </a:spcBef>
              <a:spcAft>
                <a:spcPts val="0"/>
              </a:spcAft>
              <a:buNone/>
            </a:pPr>
            <a:r>
              <a:rPr lang="en-US"/>
              <a:t>vi.	Las lecturas se tomaban de la Torá (Génesis a Deuteronomio) y de los profetas.  En muchos casos un intérprete explicaba la palabra en arameo o griego.  </a:t>
            </a:r>
            <a:endParaRPr/>
          </a:p>
          <a:p>
            <a:pPr indent="0" lvl="0" marL="0" rtl="0" algn="l">
              <a:spcBef>
                <a:spcPts val="0"/>
              </a:spcBef>
              <a:spcAft>
                <a:spcPts val="0"/>
              </a:spcAft>
              <a:buNone/>
            </a:pPr>
            <a:r>
              <a:rPr lang="en-US"/>
              <a:t>vii.	A veces se daba un sermón, o un mensaje de ánimo. </a:t>
            </a:r>
            <a:endParaRPr/>
          </a:p>
          <a:p>
            <a:pPr indent="0" lvl="0" marL="0" rtl="0" algn="l">
              <a:spcBef>
                <a:spcPts val="0"/>
              </a:spcBef>
              <a:spcAft>
                <a:spcPts val="0"/>
              </a:spcAft>
              <a:buNone/>
            </a:pPr>
            <a:r>
              <a:t/>
            </a:r>
            <a:endParaRPr/>
          </a:p>
        </p:txBody>
      </p:sp>
      <p:sp>
        <p:nvSpPr>
          <p:cNvPr id="195" name="Google Shape;195;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	En el día de reposo</a:t>
            </a:r>
            <a:endParaRPr/>
          </a:p>
        </p:txBody>
      </p:sp>
      <p:sp>
        <p:nvSpPr>
          <p:cNvPr id="204" name="Google Shape;20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a.	Les cuesta mucho creer que uno de los suyos, Jesús, sea el Mesías. </a:t>
            </a:r>
            <a:endParaRPr/>
          </a:p>
          <a:p>
            <a:pPr indent="0" lvl="0" marL="0" marR="0" rtl="0" algn="l">
              <a:lnSpc>
                <a:spcPct val="100000"/>
              </a:lnSpc>
              <a:spcBef>
                <a:spcPts val="0"/>
              </a:spcBef>
              <a:spcAft>
                <a:spcPts val="0"/>
              </a:spcAft>
              <a:buClr>
                <a:schemeClr val="dk1"/>
              </a:buClr>
              <a:buSzPts val="1200"/>
              <a:buFont typeface="Calibri"/>
              <a:buNone/>
            </a:pPr>
            <a:r>
              <a:rPr lang="en-US"/>
              <a:t>b.	Hasta lo quieren matar.</a:t>
            </a:r>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211" name="Google Shape;211;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Deje que cuenten la historia.  Solo hay que guiarlos cuando se desvíen, se confunden, o pasan por alto algo de importancia.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18" name="Google Shape;218;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	Jesús da testimonio fiel en medio de los nazarenos.</a:t>
            </a:r>
            <a:endParaRPr/>
          </a:p>
          <a:p>
            <a:pPr indent="0" lvl="0" marL="0" rtl="0" algn="l">
              <a:spcBef>
                <a:spcPts val="0"/>
              </a:spcBef>
              <a:spcAft>
                <a:spcPts val="0"/>
              </a:spcAft>
              <a:buNone/>
            </a:pPr>
            <a:r>
              <a:rPr lang="en-US"/>
              <a:t>b.	Jesús simplemente pasó por en medio de ellos.</a:t>
            </a:r>
            <a:endParaRPr/>
          </a:p>
          <a:p>
            <a:pPr indent="0" lvl="0" marL="0" rtl="0" algn="l">
              <a:spcBef>
                <a:spcPts val="0"/>
              </a:spcBef>
              <a:spcAft>
                <a:spcPts val="0"/>
              </a:spcAft>
              <a:buNone/>
            </a:pPr>
            <a:r>
              <a:t/>
            </a:r>
            <a:endParaRPr/>
          </a:p>
        </p:txBody>
      </p:sp>
      <p:sp>
        <p:nvSpPr>
          <p:cNvPr id="225" name="Google Shape;225;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a.	Durante el ministerio de Jesús en Galilea, algunos creyeron en Jesús y fueron salvos, mientras otros lo rechazaron y no fueron salvos.)</a:t>
            </a:r>
            <a:endParaRPr sz="1200">
              <a:solidFill>
                <a:schemeClr val="dk1"/>
              </a:solidFill>
              <a:latin typeface="Calibri"/>
              <a:ea typeface="Calibri"/>
              <a:cs typeface="Calibri"/>
              <a:sym typeface="Calibri"/>
            </a:endParaRPr>
          </a:p>
        </p:txBody>
      </p:sp>
      <p:sp>
        <p:nvSpPr>
          <p:cNvPr id="242" name="Google Shape;242;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a.	Las personas de su propia tierra, Nazaret, lo rechazaron porque él no cumplía con sus expectativas acerca de cómo sería el Salvador prometido. Nosotros pecamos cuando colocamos nuestra razón y experiencia sobre lo que Dios nos enseña en las Escrituras.</a:t>
            </a:r>
            <a:endParaRPr/>
          </a:p>
          <a:p>
            <a:pPr indent="0" lvl="0" marL="0" rtl="0" algn="l">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b.	También pecamos al no predicar entre los nuestros por temor a ser rechazados. </a:t>
            </a:r>
            <a:endParaRPr/>
          </a:p>
          <a:p>
            <a:pPr indent="0" lvl="0" marL="0" rtl="0" algn="l">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249" name="Google Shape;249;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sz="1200">
                <a:solidFill>
                  <a:schemeClr val="dk1"/>
                </a:solidFill>
                <a:latin typeface="Calibri"/>
                <a:ea typeface="Calibri"/>
                <a:cs typeface="Calibri"/>
                <a:sym typeface="Calibri"/>
              </a:rPr>
              <a:t>Jesús fortalece mi fe débil.  Cumple su palabra y sus promesas.  Y las buenas nuevas de Jesús son para los pobres, cautivos, ciegos y oprimidos espiritualmente como yo.  ¡Libertad y vista espirituales son nuestras en Cristo!  En Cristo ya no somos esclavos ni ciegos.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t/>
            </a:r>
            <a:endParaRPr/>
          </a:p>
        </p:txBody>
      </p:sp>
      <p:sp>
        <p:nvSpPr>
          <p:cNvPr id="256" name="Google Shape;256;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	La fe en las promesas de Dios a través de su Hijo eterno Jesucristo lleva a la acción. Creyendo que la obediencia de Jesús cubre nuestra desobediencia y que su crucifixión pagó el precio por nuestros pecados, nosotros seguimos a Jesús al orar a él, al adorarlo, al contar a los demás sobre él y al amar y servir a los que nos rodean</a:t>
            </a:r>
            <a:endParaRPr/>
          </a:p>
        </p:txBody>
      </p:sp>
      <p:sp>
        <p:nvSpPr>
          <p:cNvPr id="263" name="Google Shape;263;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a.	Con gente sufriendo. Con personas que no quieren predicar por miedo a ser rechazadas por sus familiares.</a:t>
            </a:r>
            <a:endParaRPr sz="1200">
              <a:solidFill>
                <a:schemeClr val="dk1"/>
              </a:solidFill>
              <a:latin typeface="Calibri"/>
              <a:ea typeface="Calibri"/>
              <a:cs typeface="Calibri"/>
              <a:sym typeface="Calibri"/>
            </a:endParaRPr>
          </a:p>
        </p:txBody>
      </p:sp>
      <p:sp>
        <p:nvSpPr>
          <p:cNvPr id="270" name="Google Shape;270;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¿Qué es la teología de la Gloria?  ¿Qué es la teología de la cruz?  ¿Cuál predicó Jesús?</a:t>
            </a:r>
            <a:endParaRPr/>
          </a:p>
        </p:txBody>
      </p:sp>
      <p:sp>
        <p:nvSpPr>
          <p:cNvPr id="277" name="Google Shape;277;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Esta lectura fue sacada </a:t>
            </a:r>
            <a:endParaRPr/>
          </a:p>
        </p:txBody>
      </p:sp>
      <p:sp>
        <p:nvSpPr>
          <p:cNvPr id="292" name="Google Shape;292;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457200" rtl="0" algn="l">
              <a:spcBef>
                <a:spcPts val="0"/>
              </a:spcBef>
              <a:spcAft>
                <a:spcPts val="0"/>
              </a:spcAft>
              <a:buNone/>
            </a:pPr>
            <a:r>
              <a:rPr lang="en-US" sz="1200">
                <a:solidFill>
                  <a:schemeClr val="dk1"/>
                </a:solidFill>
                <a:latin typeface="Calibri"/>
                <a:ea typeface="Calibri"/>
                <a:cs typeface="Calibri"/>
                <a:sym typeface="Calibri"/>
              </a:rPr>
              <a:t>a.	Empecemos con la teología de gloria, la cual sería algo así</a:t>
            </a:r>
            <a:endParaRPr/>
          </a:p>
          <a:p>
            <a:pPr indent="0" lvl="2" marL="914400" rtl="0" algn="l">
              <a:spcBef>
                <a:spcPts val="0"/>
              </a:spcBef>
              <a:spcAft>
                <a:spcPts val="0"/>
              </a:spcAft>
              <a:buNone/>
            </a:pPr>
            <a:r>
              <a:rPr lang="en-US" sz="1200">
                <a:solidFill>
                  <a:schemeClr val="dk1"/>
                </a:solidFill>
                <a:latin typeface="Calibri"/>
                <a:ea typeface="Calibri"/>
                <a:cs typeface="Calibri"/>
                <a:sym typeface="Calibri"/>
              </a:rPr>
              <a:t>i.	</a:t>
            </a:r>
            <a:r>
              <a:rPr b="1" lang="en-US" sz="1200">
                <a:solidFill>
                  <a:schemeClr val="dk1"/>
                </a:solidFill>
                <a:latin typeface="Calibri"/>
                <a:ea typeface="Calibri"/>
                <a:cs typeface="Calibri"/>
                <a:sym typeface="Calibri"/>
              </a:rPr>
              <a:t>Triunfamos ya </a:t>
            </a:r>
            <a:r>
              <a:rPr lang="en-US" sz="1200">
                <a:solidFill>
                  <a:schemeClr val="dk1"/>
                </a:solidFill>
                <a:latin typeface="Calibri"/>
                <a:ea typeface="Calibri"/>
                <a:cs typeface="Calibri"/>
                <a:sym typeface="Calibri"/>
              </a:rPr>
              <a:t>mismo sobre todos los pecados y problemas (físicos, económicos, y espirituales).  Todos creen que somos los mejores</a:t>
            </a:r>
            <a:endParaRPr/>
          </a:p>
          <a:p>
            <a:pPr indent="0" lvl="2" marL="914400" rtl="0" algn="l">
              <a:spcBef>
                <a:spcPts val="0"/>
              </a:spcBef>
              <a:spcAft>
                <a:spcPts val="0"/>
              </a:spcAft>
              <a:buNone/>
            </a:pPr>
            <a:r>
              <a:rPr lang="en-US" sz="1200">
                <a:solidFill>
                  <a:schemeClr val="dk1"/>
                </a:solidFill>
                <a:latin typeface="Calibri"/>
                <a:ea typeface="Calibri"/>
                <a:cs typeface="Calibri"/>
                <a:sym typeface="Calibri"/>
              </a:rPr>
              <a:t>ii.	Todo lo puedo porque yo </a:t>
            </a:r>
            <a:r>
              <a:rPr b="1" lang="en-US" sz="1200">
                <a:solidFill>
                  <a:schemeClr val="dk1"/>
                </a:solidFill>
                <a:latin typeface="Calibri"/>
                <a:ea typeface="Calibri"/>
                <a:cs typeface="Calibri"/>
                <a:sym typeface="Calibri"/>
              </a:rPr>
              <a:t>soy capaz</a:t>
            </a:r>
            <a:endParaRPr/>
          </a:p>
          <a:p>
            <a:pPr indent="0" lvl="2" marL="914400" rtl="0" algn="l">
              <a:spcBef>
                <a:spcPts val="0"/>
              </a:spcBef>
              <a:spcAft>
                <a:spcPts val="0"/>
              </a:spcAft>
              <a:buNone/>
            </a:pPr>
            <a:r>
              <a:rPr lang="en-US" sz="1200">
                <a:solidFill>
                  <a:schemeClr val="dk1"/>
                </a:solidFill>
                <a:latin typeface="Calibri"/>
                <a:ea typeface="Calibri"/>
                <a:cs typeface="Calibri"/>
                <a:sym typeface="Calibri"/>
              </a:rPr>
              <a:t>iii.	Todos vienen rogando para escuchar la palabra y unirse a nuestra iglesia.  Nuestra iglesia nunca tiene problemas.  Los pastores y líderes son estrellas, y llegan a ser muy conocidos y amados por todos.</a:t>
            </a:r>
            <a:endParaRPr/>
          </a:p>
          <a:p>
            <a:pPr indent="-285750" lvl="2" marL="1200150" rtl="0" algn="l">
              <a:spcBef>
                <a:spcPts val="0"/>
              </a:spcBef>
              <a:spcAft>
                <a:spcPts val="0"/>
              </a:spcAft>
              <a:buClr>
                <a:schemeClr val="dk1"/>
              </a:buClr>
              <a:buSzPts val="1200"/>
              <a:buFont typeface="Calibri"/>
              <a:buAutoNum type="romanLcPeriod" startAt="7"/>
            </a:pPr>
            <a:r>
              <a:rPr lang="en-US" sz="1200">
                <a:solidFill>
                  <a:schemeClr val="dk1"/>
                </a:solidFill>
                <a:latin typeface="Calibri"/>
                <a:ea typeface="Calibri"/>
                <a:cs typeface="Calibri"/>
                <a:sym typeface="Calibri"/>
              </a:rPr>
              <a:t>Su mejor vida ahora. Destinado al </a:t>
            </a:r>
            <a:r>
              <a:rPr b="1" lang="en-US" sz="1200">
                <a:solidFill>
                  <a:schemeClr val="dk1"/>
                </a:solidFill>
                <a:latin typeface="Calibri"/>
                <a:ea typeface="Calibri"/>
                <a:cs typeface="Calibri"/>
                <a:sym typeface="Calibri"/>
              </a:rPr>
              <a:t>Éxito y la Prosperidad</a:t>
            </a: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3" marL="1371600" marR="0" rtl="0" algn="l">
              <a:lnSpc>
                <a:spcPct val="100000"/>
              </a:lnSpc>
              <a:spcBef>
                <a:spcPts val="0"/>
              </a:spcBef>
              <a:spcAft>
                <a:spcPts val="0"/>
              </a:spcAft>
              <a:buClr>
                <a:schemeClr val="dk1"/>
              </a:buClr>
              <a:buSzPts val="1200"/>
              <a:buFont typeface="Calibri"/>
              <a:buNone/>
            </a:pPr>
            <a:r>
              <a:rPr i="1" lang="en-US" sz="1200">
                <a:solidFill>
                  <a:schemeClr val="dk1"/>
                </a:solidFill>
                <a:latin typeface="Calibri"/>
                <a:ea typeface="Calibri"/>
                <a:cs typeface="Calibri"/>
                <a:sym typeface="Calibri"/>
              </a:rPr>
              <a:t>Todo esto va de la mano con la teología de la prosperidad.  “Si tú crees se sanarán tus enfermedades.  Y tú das tu diezmo, Dios te lo va a devolver cien veces.”</a:t>
            </a:r>
            <a:endParaRPr sz="1200">
              <a:solidFill>
                <a:schemeClr val="dk1"/>
              </a:solidFill>
              <a:latin typeface="Calibri"/>
              <a:ea typeface="Calibri"/>
              <a:cs typeface="Calibri"/>
              <a:sym typeface="Calibri"/>
            </a:endParaRPr>
          </a:p>
          <a:p>
            <a:pPr indent="-209550" lvl="3" marL="1657350" rtl="0" algn="l">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299" name="Google Shape;299;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85750" lvl="1" marL="742950" marR="0" rtl="0" algn="l">
              <a:lnSpc>
                <a:spcPct val="107000"/>
              </a:lnSpc>
              <a:spcBef>
                <a:spcPts val="0"/>
              </a:spcBef>
              <a:spcAft>
                <a:spcPts val="0"/>
              </a:spcAft>
              <a:buClr>
                <a:schemeClr val="dk1"/>
              </a:buClr>
              <a:buSzPts val="1200"/>
              <a:buFont typeface="Calibri"/>
              <a:buAutoNum type="alphaLcPeriod"/>
            </a:pPr>
            <a:r>
              <a:rPr b="1" lang="en-US" sz="1200">
                <a:latin typeface="Calibri"/>
                <a:ea typeface="Calibri"/>
                <a:cs typeface="Calibri"/>
                <a:sym typeface="Calibri"/>
              </a:rPr>
              <a:t>La teología de la Cruz</a:t>
            </a:r>
            <a:r>
              <a:rPr lang="en-US" sz="1200">
                <a:latin typeface="Calibri"/>
                <a:ea typeface="Calibri"/>
                <a:cs typeface="Calibri"/>
                <a:sym typeface="Calibri"/>
              </a:rPr>
              <a:t> dice:</a:t>
            </a:r>
            <a:endParaRPr sz="1200">
              <a:latin typeface="Calibri"/>
              <a:ea typeface="Calibri"/>
              <a:cs typeface="Calibri"/>
              <a:sym typeface="Calibri"/>
            </a:endParaRPr>
          </a:p>
          <a:p>
            <a:pPr indent="-228600" lvl="2" marL="1143000" marR="0" rtl="0" algn="l">
              <a:lnSpc>
                <a:spcPct val="107000"/>
              </a:lnSpc>
              <a:spcBef>
                <a:spcPts val="0"/>
              </a:spcBef>
              <a:spcAft>
                <a:spcPts val="0"/>
              </a:spcAft>
              <a:buClr>
                <a:schemeClr val="dk1"/>
              </a:buClr>
              <a:buSzPts val="1200"/>
              <a:buFont typeface="Calibri"/>
              <a:buAutoNum type="romanLcPeriod"/>
            </a:pPr>
            <a:r>
              <a:rPr b="1" i="1" lang="en-US" sz="1200">
                <a:latin typeface="Calibri"/>
                <a:ea typeface="Calibri"/>
                <a:cs typeface="Calibri"/>
                <a:sym typeface="Calibri"/>
              </a:rPr>
              <a:t>Negarme a mí mismo</a:t>
            </a:r>
            <a:r>
              <a:rPr i="1" lang="en-US" sz="1200">
                <a:latin typeface="Calibri"/>
                <a:ea typeface="Calibri"/>
                <a:cs typeface="Calibri"/>
                <a:sym typeface="Calibri"/>
              </a:rPr>
              <a:t>:  Jesús les dice, “Ya me van a arrestar y matar, al tercer día resucitaré.”  Pedro dice, “¡Que esto jamás te suceda!”  Y Jesús dice, “¡Aléjate de mi vista Satanás! […] tú no piensas en las cosas de Dios, sino en cuestiones humanas… Si alguno quiere seguirme, niéguese a sí mismo, tome su cruz, y sígame.  Porque todo el que quiera salvar su vida la perderá; y el que pierda su vida por causa de mí, la hallará.” (Mateo 16:21-26). Es vivir no para mí mismo, no para lo que yo quiero, sino para el Señor y en amor a mi prójimo</a:t>
            </a:r>
            <a:endParaRPr sz="1200">
              <a:latin typeface="Calibri"/>
              <a:ea typeface="Calibri"/>
              <a:cs typeface="Calibri"/>
              <a:sym typeface="Calibri"/>
            </a:endParaRPr>
          </a:p>
          <a:p>
            <a:pPr indent="-228600" lvl="2" marL="1143000" marR="0" rtl="0" algn="l">
              <a:lnSpc>
                <a:spcPct val="107000"/>
              </a:lnSpc>
              <a:spcBef>
                <a:spcPts val="0"/>
              </a:spcBef>
              <a:spcAft>
                <a:spcPts val="0"/>
              </a:spcAft>
              <a:buClr>
                <a:schemeClr val="dk1"/>
              </a:buClr>
              <a:buSzPts val="1200"/>
              <a:buFont typeface="Calibri"/>
              <a:buAutoNum type="romanLcPeriod"/>
            </a:pPr>
            <a:r>
              <a:rPr i="1" lang="en-US" sz="1200">
                <a:latin typeface="Calibri"/>
                <a:ea typeface="Calibri"/>
                <a:cs typeface="Calibri"/>
                <a:sym typeface="Calibri"/>
              </a:rPr>
              <a:t>En los buenos y en los malos, todo lo puedo con Cristo quien me fortalece.  </a:t>
            </a:r>
            <a:r>
              <a:rPr b="1" i="1" lang="en-US" sz="1200">
                <a:latin typeface="Calibri"/>
                <a:ea typeface="Calibri"/>
                <a:cs typeface="Calibri"/>
                <a:sym typeface="Calibri"/>
              </a:rPr>
              <a:t>Cristo me fortalece</a:t>
            </a:r>
            <a:endParaRPr b="1" sz="1200">
              <a:latin typeface="Calibri"/>
              <a:ea typeface="Calibri"/>
              <a:cs typeface="Calibri"/>
              <a:sym typeface="Calibri"/>
            </a:endParaRPr>
          </a:p>
          <a:p>
            <a:pPr indent="-228600" lvl="2" marL="1143000" marR="0" rtl="0" algn="l">
              <a:lnSpc>
                <a:spcPct val="107000"/>
              </a:lnSpc>
              <a:spcBef>
                <a:spcPts val="0"/>
              </a:spcBef>
              <a:spcAft>
                <a:spcPts val="0"/>
              </a:spcAft>
              <a:buClr>
                <a:schemeClr val="dk1"/>
              </a:buClr>
              <a:buSzPts val="1200"/>
              <a:buFont typeface="Calibri"/>
              <a:buAutoNum type="romanLcPeriod"/>
            </a:pPr>
            <a:r>
              <a:rPr i="1" lang="en-US" sz="1200">
                <a:latin typeface="Calibri"/>
                <a:ea typeface="Calibri"/>
                <a:cs typeface="Calibri"/>
                <a:sym typeface="Calibri"/>
              </a:rPr>
              <a:t>Es vivir en la </a:t>
            </a:r>
            <a:r>
              <a:rPr b="1" i="1" lang="en-US" sz="1200">
                <a:latin typeface="Calibri"/>
                <a:ea typeface="Calibri"/>
                <a:cs typeface="Calibri"/>
                <a:sym typeface="Calibri"/>
              </a:rPr>
              <a:t>lucha diaria</a:t>
            </a:r>
            <a:r>
              <a:rPr i="1" lang="en-US" sz="1200">
                <a:latin typeface="Calibri"/>
                <a:ea typeface="Calibri"/>
                <a:cs typeface="Calibri"/>
                <a:sym typeface="Calibri"/>
              </a:rPr>
              <a:t> contra el diablo, la carne pecaminosa y el mundo. </a:t>
            </a:r>
            <a:endParaRPr sz="1200">
              <a:latin typeface="Calibri"/>
              <a:ea typeface="Calibri"/>
              <a:cs typeface="Calibri"/>
              <a:sym typeface="Calibri"/>
            </a:endParaRPr>
          </a:p>
          <a:p>
            <a:pPr indent="-228600" lvl="2" marL="1143000" marR="0" rtl="0" algn="l">
              <a:lnSpc>
                <a:spcPct val="107000"/>
              </a:lnSpc>
              <a:spcBef>
                <a:spcPts val="0"/>
              </a:spcBef>
              <a:spcAft>
                <a:spcPts val="0"/>
              </a:spcAft>
              <a:buClr>
                <a:schemeClr val="dk1"/>
              </a:buClr>
              <a:buSzPts val="1200"/>
              <a:buFont typeface="Calibri"/>
              <a:buAutoNum type="romanLcPeriod"/>
            </a:pPr>
            <a:r>
              <a:rPr i="1" lang="en-US" sz="1200">
                <a:latin typeface="Calibri"/>
                <a:ea typeface="Calibri"/>
                <a:cs typeface="Calibri"/>
                <a:sym typeface="Calibri"/>
              </a:rPr>
              <a:t>Es ser insultado, perseguido por nuestra fe.  A veces van a rechazar nuestra fe y nuestra iglesia.  </a:t>
            </a:r>
            <a:endParaRPr sz="1200">
              <a:latin typeface="Calibri"/>
              <a:ea typeface="Calibri"/>
              <a:cs typeface="Calibri"/>
              <a:sym typeface="Calibri"/>
            </a:endParaRPr>
          </a:p>
          <a:p>
            <a:pPr indent="-228600" lvl="2" marL="1143000" marR="0" rtl="0" algn="l">
              <a:lnSpc>
                <a:spcPct val="107000"/>
              </a:lnSpc>
              <a:spcBef>
                <a:spcPts val="0"/>
              </a:spcBef>
              <a:spcAft>
                <a:spcPts val="0"/>
              </a:spcAft>
              <a:buClr>
                <a:schemeClr val="dk1"/>
              </a:buClr>
              <a:buSzPts val="1200"/>
              <a:buFont typeface="Calibri"/>
              <a:buAutoNum type="romanLcPeriod"/>
            </a:pPr>
            <a:r>
              <a:rPr i="1" lang="en-US" sz="1200">
                <a:latin typeface="Calibri"/>
                <a:ea typeface="Calibri"/>
                <a:cs typeface="Calibri"/>
                <a:sym typeface="Calibri"/>
              </a:rPr>
              <a:t>Es todo lo que sufro como resultado de mi identidad en Cristo y mi fe en su palabra. </a:t>
            </a:r>
            <a:endParaRPr sz="1200">
              <a:latin typeface="Calibri"/>
              <a:ea typeface="Calibri"/>
              <a:cs typeface="Calibri"/>
              <a:sym typeface="Calibri"/>
            </a:endParaRPr>
          </a:p>
          <a:p>
            <a:pPr indent="0" lvl="1" marL="45720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308" name="Google Shape;308;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Saludos, bienvenidos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u="sng">
                <a:solidFill>
                  <a:schemeClr val="hlink"/>
                </a:solidFill>
                <a:hlinkClick r:id="rId2"/>
              </a:rPr>
              <a:t>https://pxhere.com/en/photo/1448915</a:t>
            </a:r>
            <a:endParaRPr/>
          </a:p>
        </p:txBody>
      </p:sp>
      <p:sp>
        <p:nvSpPr>
          <p:cNvPr id="117" name="Google Shape;11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457200" rtl="0" algn="l">
              <a:spcBef>
                <a:spcPts val="0"/>
              </a:spcBef>
              <a:spcAft>
                <a:spcPts val="0"/>
              </a:spcAft>
              <a:buNone/>
            </a:pPr>
            <a:r>
              <a:rPr lang="en-US" sz="1200">
                <a:solidFill>
                  <a:schemeClr val="dk1"/>
                </a:solidFill>
                <a:latin typeface="Calibri"/>
                <a:ea typeface="Calibri"/>
                <a:cs typeface="Calibri"/>
                <a:sym typeface="Calibri"/>
              </a:rPr>
              <a:t>¿Cuál predicó Jesús? ¿Cuál vivió Jesús?</a:t>
            </a:r>
            <a:endParaRPr sz="1200">
              <a:solidFill>
                <a:schemeClr val="dk1"/>
              </a:solidFill>
              <a:latin typeface="Calibri"/>
              <a:ea typeface="Calibri"/>
              <a:cs typeface="Calibri"/>
              <a:sym typeface="Calibri"/>
            </a:endParaRPr>
          </a:p>
        </p:txBody>
      </p:sp>
      <p:sp>
        <p:nvSpPr>
          <p:cNvPr id="317" name="Google Shape;317;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https://pxhere.com/en/photo/847459</a:t>
            </a:r>
            <a:endParaRPr/>
          </a:p>
        </p:txBody>
      </p:sp>
      <p:sp>
        <p:nvSpPr>
          <p:cNvPr id="331" name="Google Shape;331;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457200" rtl="0" algn="l">
              <a:spcBef>
                <a:spcPts val="0"/>
              </a:spcBef>
              <a:spcAft>
                <a:spcPts val="0"/>
              </a:spcAft>
              <a:buNone/>
            </a:pPr>
            <a:r>
              <a:rPr lang="en-US" u="sng">
                <a:solidFill>
                  <a:schemeClr val="hlink"/>
                </a:solidFill>
                <a:hlinkClick r:id="rId2"/>
              </a:rPr>
              <a:t>https://upload.wikimedia.org/wikipedia/commons/e/ee/Answered_Prayer_%28165923671%29.jpeg</a:t>
            </a:r>
            <a:endParaRPr b="1" sz="1200">
              <a:solidFill>
                <a:schemeClr val="dk1"/>
              </a:solidFill>
              <a:latin typeface="Calibri"/>
              <a:ea typeface="Calibri"/>
              <a:cs typeface="Calibri"/>
              <a:sym typeface="Calibri"/>
            </a:endParaRPr>
          </a:p>
          <a:p>
            <a:pPr indent="0" lvl="1" marL="457200" rtl="0" algn="l">
              <a:spcBef>
                <a:spcPts val="0"/>
              </a:spcBef>
              <a:spcAft>
                <a:spcPts val="0"/>
              </a:spcAft>
              <a:buNone/>
            </a:pPr>
            <a:r>
              <a:t/>
            </a:r>
            <a:endParaRPr b="1" sz="1200">
              <a:solidFill>
                <a:schemeClr val="dk1"/>
              </a:solidFill>
              <a:latin typeface="Calibri"/>
              <a:ea typeface="Calibri"/>
              <a:cs typeface="Calibri"/>
              <a:sym typeface="Calibri"/>
            </a:endParaRPr>
          </a:p>
          <a:p>
            <a:pPr indent="0" lvl="1" marL="457200" rtl="0" algn="l">
              <a:spcBef>
                <a:spcPts val="0"/>
              </a:spcBef>
              <a:spcAft>
                <a:spcPts val="0"/>
              </a:spcAft>
              <a:buNone/>
            </a:pPr>
            <a:r>
              <a:rPr b="1" lang="en-US" sz="1200">
                <a:solidFill>
                  <a:schemeClr val="dk1"/>
                </a:solidFill>
                <a:latin typeface="Calibri"/>
                <a:ea typeface="Calibri"/>
                <a:cs typeface="Calibri"/>
                <a:sym typeface="Calibri"/>
              </a:rPr>
              <a:t>Oración</a:t>
            </a:r>
            <a:r>
              <a:rPr lang="en-US" sz="1200">
                <a:solidFill>
                  <a:schemeClr val="dk1"/>
                </a:solidFill>
                <a:latin typeface="Calibri"/>
                <a:ea typeface="Calibri"/>
                <a:cs typeface="Calibri"/>
                <a:sym typeface="Calibri"/>
              </a:rPr>
              <a:t> de clausura- Ex corde</a:t>
            </a:r>
            <a:endParaRPr sz="1200">
              <a:solidFill>
                <a:schemeClr val="dk1"/>
              </a:solidFill>
              <a:latin typeface="Calibri"/>
              <a:ea typeface="Calibri"/>
              <a:cs typeface="Calibri"/>
              <a:sym typeface="Calibri"/>
            </a:endParaRPr>
          </a:p>
        </p:txBody>
      </p:sp>
      <p:sp>
        <p:nvSpPr>
          <p:cNvPr id="341" name="Google Shape;341;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7" name="Google Shape;347;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Academia Cristo brinda capacitación para cumplir la Gran Comisión de Jesucristo  (Vayan y hagan discípulos de todas las naciones), ayudándoles a crecer en la palabra para llevar la Palabra a otros. </a:t>
            </a:r>
            <a:endParaRPr/>
          </a:p>
          <a:p>
            <a:pPr indent="-171450" lvl="0" marL="171450" rtl="0" algn="l">
              <a:spcBef>
                <a:spcPts val="0"/>
              </a:spcBef>
              <a:spcAft>
                <a:spcPts val="0"/>
              </a:spcAft>
              <a:buClr>
                <a:schemeClr val="dk1"/>
              </a:buClr>
              <a:buSzPts val="1200"/>
              <a:buFont typeface="Calibri"/>
              <a:buChar char="-"/>
            </a:pPr>
            <a:r>
              <a:rPr lang="en-US"/>
              <a:t>Nos dedicamos a ayudarles en conocer y entender las Escrituras, porque allí el Espíritu nos muestra el pecado, y allí conocemos la gracia de Jesucristo. </a:t>
            </a:r>
            <a:endParaRPr/>
          </a:p>
          <a:p>
            <a:pPr indent="-171450" lvl="0" marL="171450" rtl="0" algn="l">
              <a:spcBef>
                <a:spcPts val="0"/>
              </a:spcBef>
              <a:spcAft>
                <a:spcPts val="0"/>
              </a:spcAft>
              <a:buClr>
                <a:schemeClr val="dk1"/>
              </a:buClr>
              <a:buSzPts val="1200"/>
              <a:buFont typeface="Calibri"/>
              <a:buChar char="-"/>
            </a:pPr>
            <a:r>
              <a:rPr lang="en-US"/>
              <a:t>Y luego, ese conocimiento del amor de Cristo no se puede quedar con nosotros.  Jesucristo nos llama a llevar la palabra a otros.  </a:t>
            </a:r>
            <a:endParaRPr/>
          </a:p>
        </p:txBody>
      </p:sp>
      <p:sp>
        <p:nvSpPr>
          <p:cNvPr id="348" name="Google Shape;348;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5" name="Google Shape;355;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7000"/>
              </a:lnSpc>
              <a:spcBef>
                <a:spcPts val="0"/>
              </a:spcBef>
              <a:spcAft>
                <a:spcPts val="0"/>
              </a:spcAft>
              <a:buClr>
                <a:schemeClr val="dk1"/>
              </a:buClr>
              <a:buSzPts val="1100"/>
              <a:buFont typeface="Calibri"/>
              <a:buChar char="-"/>
            </a:pPr>
            <a:r>
              <a:rPr lang="en-US" sz="1100">
                <a:latin typeface="Calibri"/>
                <a:ea typeface="Calibri"/>
                <a:cs typeface="Calibri"/>
                <a:sym typeface="Calibri"/>
              </a:rPr>
              <a:t>Algunos nos han comentado: </a:t>
            </a:r>
            <a:endParaRPr/>
          </a:p>
          <a:p>
            <a:pPr indent="-342900" lvl="0" marL="342900" marR="0" rtl="0" algn="l">
              <a:lnSpc>
                <a:spcPct val="107000"/>
              </a:lnSpc>
              <a:spcBef>
                <a:spcPts val="0"/>
              </a:spcBef>
              <a:spcAft>
                <a:spcPts val="0"/>
              </a:spcAft>
              <a:buClr>
                <a:schemeClr val="dk1"/>
              </a:buClr>
              <a:buSzPts val="1100"/>
              <a:buFont typeface="Calibri"/>
              <a:buChar char="-"/>
            </a:pPr>
            <a:r>
              <a:rPr lang="en-US" sz="1100">
                <a:latin typeface="Calibri"/>
                <a:ea typeface="Calibri"/>
                <a:cs typeface="Calibri"/>
                <a:sym typeface="Calibri"/>
              </a:rPr>
              <a:t>Deseo juntar un grupo de personas para compartir lo aprendido y para estudiar la palabra donde vivo.  ¿Pueden orientarme?  </a:t>
            </a:r>
            <a:endParaRPr sz="1100">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1100"/>
              <a:buFont typeface="Courier New"/>
              <a:buChar char="o"/>
            </a:pPr>
            <a:r>
              <a:rPr lang="en-US" sz="1100">
                <a:latin typeface="Calibri"/>
                <a:ea typeface="Calibri"/>
                <a:cs typeface="Calibri"/>
                <a:sym typeface="Calibri"/>
              </a:rPr>
              <a:t>Claro que sí.  Nuestros profesores los pueden orientar o dirigirlos a uno de nuestros asesores quienes les ayudarán en formar un Grupo Sembrador.</a:t>
            </a:r>
            <a:endParaRPr/>
          </a:p>
          <a:p>
            <a:pPr indent="-285750" lvl="1" marL="742950" marR="0" rtl="0" algn="l">
              <a:lnSpc>
                <a:spcPct val="107000"/>
              </a:lnSpc>
              <a:spcBef>
                <a:spcPts val="0"/>
              </a:spcBef>
              <a:spcAft>
                <a:spcPts val="0"/>
              </a:spcAft>
              <a:buClr>
                <a:schemeClr val="dk1"/>
              </a:buClr>
              <a:buSzPts val="1800"/>
              <a:buFont typeface="Courier New"/>
              <a:buChar char="o"/>
            </a:pPr>
            <a:r>
              <a:rPr b="1" lang="en-US" sz="1800" u="sng">
                <a:latin typeface="Calibri"/>
                <a:ea typeface="Calibri"/>
                <a:cs typeface="Calibri"/>
                <a:sym typeface="Calibri"/>
              </a:rPr>
              <a:t>Un grupo sembrador</a:t>
            </a:r>
            <a:r>
              <a:rPr lang="en-US" sz="1800">
                <a:latin typeface="Calibri"/>
                <a:ea typeface="Calibri"/>
                <a:cs typeface="Calibri"/>
                <a:sym typeface="Calibri"/>
              </a:rPr>
              <a:t> existe para crecer juntos en las Buenas Nuevas de Jesucristo.  Estudiamos la Palabra, oramos, nos amamos el uno al otro, y alabamos al Señor.  El Grupo Sembrador es el primer paso de plantar una iglesia. </a:t>
            </a:r>
            <a:endParaRPr sz="1100">
              <a:latin typeface="Calibri"/>
              <a:ea typeface="Calibri"/>
              <a:cs typeface="Calibri"/>
              <a:sym typeface="Calibri"/>
            </a:endParaRPr>
          </a:p>
          <a:p>
            <a:pPr indent="-285750" lvl="1" marL="742950" marR="0" rtl="0" algn="l">
              <a:lnSpc>
                <a:spcPct val="107000"/>
              </a:lnSpc>
              <a:spcBef>
                <a:spcPts val="0"/>
              </a:spcBef>
              <a:spcAft>
                <a:spcPts val="0"/>
              </a:spcAft>
              <a:buClr>
                <a:schemeClr val="dk1"/>
              </a:buClr>
              <a:buSzPts val="1100"/>
              <a:buFont typeface="Courier New"/>
              <a:buChar char="o"/>
            </a:pPr>
            <a:r>
              <a:rPr lang="en-US" sz="1100">
                <a:latin typeface="Calibri"/>
                <a:ea typeface="Calibri"/>
                <a:cs typeface="Calibri"/>
                <a:sym typeface="Calibri"/>
              </a:rPr>
              <a:t>En algunos casos se puede hacer una consulta presencial con uno de nuestros asesores, sin costo alguno.  </a:t>
            </a:r>
            <a:endParaRPr/>
          </a:p>
          <a:p>
            <a:pPr indent="-285750" lvl="1" marL="742950" marR="0" rtl="0" algn="l">
              <a:lnSpc>
                <a:spcPct val="107000"/>
              </a:lnSpc>
              <a:spcBef>
                <a:spcPts val="800"/>
              </a:spcBef>
              <a:spcAft>
                <a:spcPts val="0"/>
              </a:spcAft>
              <a:buClr>
                <a:schemeClr val="dk1"/>
              </a:buClr>
              <a:buSzPts val="1100"/>
              <a:buFont typeface="Courier New"/>
              <a:buChar char="o"/>
            </a:pPr>
            <a:r>
              <a:rPr b="1" lang="en-US" sz="1100">
                <a:latin typeface="Calibri"/>
                <a:ea typeface="Calibri"/>
                <a:cs typeface="Calibri"/>
                <a:sym typeface="Calibri"/>
              </a:rPr>
              <a:t>Si le interesa plantar un Grupo Sembrador, hágaselo saber a su Profesor o cualquier de nuestros asesores.  </a:t>
            </a:r>
            <a:endParaRPr/>
          </a:p>
          <a:p>
            <a:pPr indent="-285750" lvl="1" marL="742950" marR="0" rtl="0" algn="l">
              <a:lnSpc>
                <a:spcPct val="107000"/>
              </a:lnSpc>
              <a:spcBef>
                <a:spcPts val="800"/>
              </a:spcBef>
              <a:spcAft>
                <a:spcPts val="0"/>
              </a:spcAft>
              <a:buClr>
                <a:srgbClr val="0C7837"/>
              </a:buClr>
              <a:buSzPts val="1100"/>
              <a:buFont typeface="Courier New"/>
              <a:buChar char="o"/>
            </a:pPr>
            <a:r>
              <a:rPr b="0" i="0" lang="en-US" sz="1100">
                <a:solidFill>
                  <a:srgbClr val="0C7837"/>
                </a:solidFill>
                <a:latin typeface="Overlock"/>
                <a:ea typeface="Overlock"/>
                <a:cs typeface="Overlock"/>
                <a:sym typeface="Overlock"/>
              </a:rPr>
              <a:t>Somos de Cristo.  Y los cristianos se juntan.  </a:t>
            </a:r>
            <a:r>
              <a:rPr b="0" i="1" lang="en-US" sz="1100">
                <a:solidFill>
                  <a:srgbClr val="0C7837"/>
                </a:solidFill>
                <a:latin typeface="Overlock"/>
                <a:ea typeface="Overlock"/>
                <a:cs typeface="Overlock"/>
                <a:sym typeface="Overlock"/>
              </a:rPr>
              <a:t>&gt;&gt;No dejemos de congregarnos, como es la costumbre de algunos, sino animémonos unos a otros; y con más razón ahora que vemos que aquel día se acerca.&lt;&lt; </a:t>
            </a:r>
            <a:r>
              <a:rPr b="0" i="0" lang="en-US" sz="1100">
                <a:solidFill>
                  <a:srgbClr val="0C7837"/>
                </a:solidFill>
                <a:latin typeface="Overlock"/>
                <a:ea typeface="Overlock"/>
                <a:cs typeface="Overlock"/>
                <a:sym typeface="Overlock"/>
              </a:rPr>
              <a:t>(Hebreos 10:25)</a:t>
            </a:r>
            <a:endParaRPr sz="1100">
              <a:solidFill>
                <a:srgbClr val="0C7837"/>
              </a:solidFill>
              <a:latin typeface="Overlock"/>
              <a:ea typeface="Overlock"/>
              <a:cs typeface="Overlock"/>
              <a:sym typeface="Overlock"/>
            </a:endParaRPr>
          </a:p>
          <a:p>
            <a:pPr indent="-215900" lvl="1" marL="742950" marR="0" rtl="0" algn="l">
              <a:lnSpc>
                <a:spcPct val="107000"/>
              </a:lnSpc>
              <a:spcBef>
                <a:spcPts val="800"/>
              </a:spcBef>
              <a:spcAft>
                <a:spcPts val="0"/>
              </a:spcAft>
              <a:buClr>
                <a:schemeClr val="dk1"/>
              </a:buClr>
              <a:buSzPts val="1100"/>
              <a:buFont typeface="Courier New"/>
              <a:buNone/>
            </a:pPr>
            <a:r>
              <a:t/>
            </a:r>
            <a:endParaRPr b="1" sz="1100">
              <a:latin typeface="Calibri"/>
              <a:ea typeface="Calibri"/>
              <a:cs typeface="Calibri"/>
              <a:sym typeface="Calibri"/>
            </a:endParaRPr>
          </a:p>
          <a:p>
            <a:pPr indent="-215900" lvl="1" marL="742950" marR="0" rtl="0" algn="l">
              <a:lnSpc>
                <a:spcPct val="107000"/>
              </a:lnSpc>
              <a:spcBef>
                <a:spcPts val="800"/>
              </a:spcBef>
              <a:spcAft>
                <a:spcPts val="0"/>
              </a:spcAft>
              <a:buClr>
                <a:schemeClr val="dk1"/>
              </a:buClr>
              <a:buSzPts val="1100"/>
              <a:buFont typeface="Courier New"/>
              <a:buNone/>
            </a:pPr>
            <a:r>
              <a:t/>
            </a:r>
            <a:endParaRPr sz="1100">
              <a:latin typeface="Calibri"/>
              <a:ea typeface="Calibri"/>
              <a:cs typeface="Calibri"/>
              <a:sym typeface="Calibri"/>
            </a:endParaRPr>
          </a:p>
          <a:p>
            <a:pPr indent="0" lvl="0" marL="0" rtl="0" algn="l">
              <a:spcBef>
                <a:spcPts val="800"/>
              </a:spcBef>
              <a:spcAft>
                <a:spcPts val="0"/>
              </a:spcAft>
              <a:buNone/>
            </a:pPr>
            <a:r>
              <a:t/>
            </a:r>
            <a:endParaRPr/>
          </a:p>
        </p:txBody>
      </p:sp>
      <p:sp>
        <p:nvSpPr>
          <p:cNvPr id="356" name="Google Shape;356;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3" name="Google Shape;363;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US" sz="1800">
                <a:latin typeface="Calibri"/>
                <a:ea typeface="Calibri"/>
                <a:cs typeface="Calibri"/>
                <a:sym typeface="Calibri"/>
              </a:rPr>
              <a:t>Deseo unirme a ustedes.  ¿Cómo se hace?</a:t>
            </a:r>
            <a:endParaRPr sz="1800">
              <a:latin typeface="Calibri"/>
              <a:ea typeface="Calibri"/>
              <a:cs typeface="Calibri"/>
              <a:sym typeface="Calibri"/>
            </a:endParaRPr>
          </a:p>
          <a:p>
            <a:pPr indent="-342900" lvl="0" marL="342900" marR="0" rtl="0" algn="l">
              <a:lnSpc>
                <a:spcPct val="107000"/>
              </a:lnSpc>
              <a:spcBef>
                <a:spcPts val="800"/>
              </a:spcBef>
              <a:spcAft>
                <a:spcPts val="0"/>
              </a:spcAft>
              <a:buClr>
                <a:schemeClr val="dk1"/>
              </a:buClr>
              <a:buSzPts val="1800"/>
              <a:buFont typeface="Arial"/>
              <a:buChar char="•"/>
            </a:pPr>
            <a:r>
              <a:rPr lang="en-US" sz="1800">
                <a:latin typeface="Calibri"/>
                <a:ea typeface="Calibri"/>
                <a:cs typeface="Calibri"/>
                <a:sym typeface="Calibri"/>
              </a:rPr>
              <a:t>Hable con su Profesor.   Los puede orientar en cómo empezar el proceso para establecer Unidad Doctrinal.  </a:t>
            </a:r>
            <a:endParaRPr sz="1800">
              <a:latin typeface="Calibri"/>
              <a:ea typeface="Calibri"/>
              <a:cs typeface="Calibri"/>
              <a:sym typeface="Calibri"/>
            </a:endParaRPr>
          </a:p>
          <a:p>
            <a:pPr indent="-342900" lvl="0" marL="342900" marR="0" rtl="0" algn="l">
              <a:lnSpc>
                <a:spcPct val="107000"/>
              </a:lnSpc>
              <a:spcBef>
                <a:spcPts val="800"/>
              </a:spcBef>
              <a:spcAft>
                <a:spcPts val="0"/>
              </a:spcAft>
              <a:buClr>
                <a:schemeClr val="dk1"/>
              </a:buClr>
              <a:buSzPts val="1800"/>
              <a:buFont typeface="Arial"/>
              <a:buChar char="•"/>
            </a:pPr>
            <a:r>
              <a:rPr lang="en-US" sz="1800">
                <a:latin typeface="Calibri"/>
                <a:ea typeface="Calibri"/>
                <a:cs typeface="Calibri"/>
                <a:sym typeface="Calibri"/>
              </a:rPr>
              <a:t>Para nosotros es importante que prediquemos el mismo mensaje, y que tengamos las mismas creencias.  Así podemos colaborar y apoyarnos mejor, así como dice el Apóstol Pablo:</a:t>
            </a:r>
            <a:endParaRPr sz="1800">
              <a:latin typeface="Calibri"/>
              <a:ea typeface="Calibri"/>
              <a:cs typeface="Calibri"/>
              <a:sym typeface="Calibri"/>
            </a:endParaRPr>
          </a:p>
          <a:p>
            <a:pPr indent="-342900" lvl="0" marL="342900" marR="0" rtl="0" algn="l">
              <a:lnSpc>
                <a:spcPct val="107000"/>
              </a:lnSpc>
              <a:spcBef>
                <a:spcPts val="800"/>
              </a:spcBef>
              <a:spcAft>
                <a:spcPts val="0"/>
              </a:spcAft>
              <a:buClr>
                <a:schemeClr val="dk1"/>
              </a:buClr>
              <a:buSzPts val="1800"/>
              <a:buFont typeface="Arial"/>
              <a:buChar char="•"/>
            </a:pPr>
            <a:r>
              <a:rPr b="1" i="1" lang="en-US" sz="1800">
                <a:latin typeface="Calibri"/>
                <a:ea typeface="Calibri"/>
                <a:cs typeface="Calibri"/>
                <a:sym typeface="Calibri"/>
              </a:rPr>
              <a:t>&gt;&gt;Hermanos, les ruego por el nombre de nuestro Señor Jesucristo, que se pongan de acuerdo y que no haya divisiones entre ustedes, sino que estén perfectamente unidos en un mismo sentir y en un mismo parecer.&lt;&lt;  (1 Corintios 1:10)</a:t>
            </a:r>
            <a:endParaRPr b="1" sz="1800">
              <a:latin typeface="Calibri"/>
              <a:ea typeface="Calibri"/>
              <a:cs typeface="Calibri"/>
              <a:sym typeface="Calibri"/>
            </a:endParaRPr>
          </a:p>
          <a:p>
            <a:pPr indent="0" lvl="0" marL="0" marR="0" rtl="0" algn="l">
              <a:lnSpc>
                <a:spcPct val="107000"/>
              </a:lnSpc>
              <a:spcBef>
                <a:spcPts val="80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p>
            <a:pPr indent="0" lvl="0" marL="0" rtl="0" algn="l">
              <a:spcBef>
                <a:spcPts val="800"/>
              </a:spcBef>
              <a:spcAft>
                <a:spcPts val="0"/>
              </a:spcAft>
              <a:buNone/>
            </a:pPr>
            <a:r>
              <a:rPr i="1" lang="en-US"/>
              <a:t>Nota para los profesores:  Si alguien menciona especificamente el deseo de unirse en acuerdo doctrinal o de formar un grupo sembrador, se le pide hacer dos cosas:  </a:t>
            </a:r>
            <a:endParaRPr/>
          </a:p>
          <a:p>
            <a:pPr indent="0" lvl="0" marL="0" rtl="0" algn="l">
              <a:spcBef>
                <a:spcPts val="0"/>
              </a:spcBef>
              <a:spcAft>
                <a:spcPts val="0"/>
              </a:spcAft>
              <a:buNone/>
            </a:pPr>
            <a:r>
              <a:t/>
            </a:r>
            <a:endParaRPr i="1"/>
          </a:p>
          <a:p>
            <a:pPr indent="0" lvl="0" marL="0" rtl="0" algn="l">
              <a:spcBef>
                <a:spcPts val="0"/>
              </a:spcBef>
              <a:spcAft>
                <a:spcPts val="0"/>
              </a:spcAft>
              <a:buNone/>
            </a:pPr>
            <a:r>
              <a:rPr i="1" lang="en-US"/>
              <a:t>1) Avisar de inmediato al director estudiantil (Andrew Johnston), director académico (Joel Sutton) o cualquier de nuestros misioneros o representantes de Academia Cristo.</a:t>
            </a:r>
            <a:endParaRPr/>
          </a:p>
          <a:p>
            <a:pPr indent="0" lvl="0" marL="0" rtl="0" algn="l">
              <a:spcBef>
                <a:spcPts val="0"/>
              </a:spcBef>
              <a:spcAft>
                <a:spcPts val="0"/>
              </a:spcAft>
              <a:buNone/>
            </a:pPr>
            <a:r>
              <a:rPr i="1" lang="en-US"/>
              <a:t>2) Notarlo en el informe al final de la clase.  </a:t>
            </a:r>
            <a:endParaRPr/>
          </a:p>
        </p:txBody>
      </p:sp>
      <p:sp>
        <p:nvSpPr>
          <p:cNvPr id="364" name="Google Shape;364;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Despedidas</a:t>
            </a:r>
            <a:endParaRPr/>
          </a:p>
        </p:txBody>
      </p:sp>
      <p:sp>
        <p:nvSpPr>
          <p:cNvPr id="372" name="Google Shape;372;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457200" rtl="0" algn="l">
              <a:spcBef>
                <a:spcPts val="0"/>
              </a:spcBef>
              <a:spcAft>
                <a:spcPts val="0"/>
              </a:spcAft>
              <a:buNone/>
            </a:pPr>
            <a:r>
              <a:rPr lang="en-US"/>
              <a:t>Haz seguro que se está grabando la clase (si se aplica).  </a:t>
            </a:r>
            <a:endParaRPr/>
          </a:p>
        </p:txBody>
      </p:sp>
      <p:sp>
        <p:nvSpPr>
          <p:cNvPr id="123" name="Google Shape;12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Saludos</a:t>
            </a:r>
            <a:endParaRPr/>
          </a:p>
        </p:txBody>
      </p:sp>
      <p:sp>
        <p:nvSpPr>
          <p:cNvPr id="129" name="Google Shape;12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2" marL="91440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Ubiquen los 5 siguientes lugares en el mapa:</a:t>
            </a:r>
            <a:endParaRPr sz="1200">
              <a:solidFill>
                <a:schemeClr val="dk1"/>
              </a:solidFill>
              <a:latin typeface="Calibri"/>
              <a:ea typeface="Calibri"/>
              <a:cs typeface="Calibri"/>
              <a:sym typeface="Calibri"/>
            </a:endParaRPr>
          </a:p>
          <a:p>
            <a:pPr indent="0" lvl="2" marL="914400" rtl="0" algn="l">
              <a:spcBef>
                <a:spcPts val="0"/>
              </a:spcBef>
              <a:spcAft>
                <a:spcPts val="0"/>
              </a:spcAft>
              <a:buNone/>
            </a:pPr>
            <a:r>
              <a:t/>
            </a:r>
            <a:endParaRPr b="1" sz="1200" u="sng">
              <a:solidFill>
                <a:schemeClr val="dk1"/>
              </a:solidFill>
              <a:latin typeface="Calibri"/>
              <a:ea typeface="Calibri"/>
              <a:cs typeface="Calibri"/>
              <a:sym typeface="Calibri"/>
            </a:endParaRPr>
          </a:p>
          <a:p>
            <a:pPr indent="0" lvl="2" marL="914400" rtl="0" algn="l">
              <a:spcBef>
                <a:spcPts val="0"/>
              </a:spcBef>
              <a:spcAft>
                <a:spcPts val="0"/>
              </a:spcAft>
              <a:buNone/>
            </a:pPr>
            <a:r>
              <a:rPr b="1" lang="en-US" sz="1200" u="sng">
                <a:solidFill>
                  <a:schemeClr val="dk1"/>
                </a:solidFill>
                <a:latin typeface="Calibri"/>
                <a:ea typeface="Calibri"/>
                <a:cs typeface="Calibri"/>
                <a:sym typeface="Calibri"/>
              </a:rPr>
              <a:t>El Mar de Galilea</a:t>
            </a:r>
            <a:r>
              <a:rPr lang="en-US" sz="1200">
                <a:solidFill>
                  <a:schemeClr val="dk1"/>
                </a:solidFill>
                <a:latin typeface="Calibri"/>
                <a:ea typeface="Calibri"/>
                <a:cs typeface="Calibri"/>
                <a:sym typeface="Calibri"/>
              </a:rPr>
              <a:t>: (Lago de Genesaret)- Gran parte del inicio del ministerio de Jesús lo pasó cerca del hermoso mar de Galilea. Esta gran masa de agua está situada en el valle hendido, a unos 213 m por debajo del nivel del Mediterráneo. Tiene alrededor de 21 km de largo y 12 km de ancho. Fue un área comercial pesquera bien conocida. Sus tormentas repentinas y violentas hacían que la gente temiera al mar.</a:t>
            </a:r>
            <a:endParaRPr sz="1200">
              <a:solidFill>
                <a:schemeClr val="dk1"/>
              </a:solidFill>
              <a:latin typeface="Calibri"/>
              <a:ea typeface="Calibri"/>
              <a:cs typeface="Calibri"/>
              <a:sym typeface="Calibri"/>
            </a:endParaRPr>
          </a:p>
          <a:p>
            <a:pPr indent="0" lvl="2" marL="914400" rtl="0" algn="l">
              <a:spcBef>
                <a:spcPts val="0"/>
              </a:spcBef>
              <a:spcAft>
                <a:spcPts val="0"/>
              </a:spcAft>
              <a:buNone/>
            </a:pPr>
            <a:r>
              <a:rPr b="1" lang="en-US" sz="1200" u="sng">
                <a:solidFill>
                  <a:schemeClr val="dk1"/>
                </a:solidFill>
                <a:latin typeface="Calibri"/>
                <a:ea typeface="Calibri"/>
                <a:cs typeface="Calibri"/>
                <a:sym typeface="Calibri"/>
              </a:rPr>
              <a:t>Nazaret</a:t>
            </a:r>
            <a:r>
              <a:rPr lang="en-US" sz="1200">
                <a:solidFill>
                  <a:schemeClr val="dk1"/>
                </a:solidFill>
                <a:latin typeface="Calibri"/>
                <a:ea typeface="Calibri"/>
                <a:cs typeface="Calibri"/>
                <a:sym typeface="Calibri"/>
              </a:rPr>
              <a:t>: Aquí creció Jesús a partir de los dos o tres años, predicó y llamó a la mayoría de sus discípulos aquí.  “Jesús el Nazareno”</a:t>
            </a:r>
            <a:endParaRPr sz="1200">
              <a:solidFill>
                <a:schemeClr val="dk1"/>
              </a:solidFill>
              <a:latin typeface="Calibri"/>
              <a:ea typeface="Calibri"/>
              <a:cs typeface="Calibri"/>
              <a:sym typeface="Calibri"/>
            </a:endParaRPr>
          </a:p>
          <a:p>
            <a:pPr indent="0" lvl="2" marL="914400" rtl="0" algn="l">
              <a:spcBef>
                <a:spcPts val="0"/>
              </a:spcBef>
              <a:spcAft>
                <a:spcPts val="0"/>
              </a:spcAft>
              <a:buNone/>
            </a:pPr>
            <a:r>
              <a:rPr b="1" lang="en-US" sz="1200" u="sng">
                <a:solidFill>
                  <a:schemeClr val="dk1"/>
                </a:solidFill>
                <a:latin typeface="Calibri"/>
                <a:ea typeface="Calibri"/>
                <a:cs typeface="Calibri"/>
                <a:sym typeface="Calibri"/>
              </a:rPr>
              <a:t>Caná</a:t>
            </a:r>
            <a:r>
              <a:rPr lang="en-US" sz="1200">
                <a:solidFill>
                  <a:schemeClr val="dk1"/>
                </a:solidFill>
                <a:latin typeface="Calibri"/>
                <a:ea typeface="Calibri"/>
                <a:cs typeface="Calibri"/>
                <a:sym typeface="Calibri"/>
              </a:rPr>
              <a:t>: el primer milagro de Jesús</a:t>
            </a:r>
            <a:endParaRPr sz="1200">
              <a:solidFill>
                <a:schemeClr val="dk1"/>
              </a:solidFill>
              <a:latin typeface="Calibri"/>
              <a:ea typeface="Calibri"/>
              <a:cs typeface="Calibri"/>
              <a:sym typeface="Calibri"/>
            </a:endParaRPr>
          </a:p>
          <a:p>
            <a:pPr indent="0" lvl="2" marL="914400" rtl="0" algn="l">
              <a:spcBef>
                <a:spcPts val="0"/>
              </a:spcBef>
              <a:spcAft>
                <a:spcPts val="0"/>
              </a:spcAft>
              <a:buNone/>
            </a:pPr>
            <a:r>
              <a:rPr b="1" lang="en-US" sz="1200" u="sng">
                <a:solidFill>
                  <a:schemeClr val="dk1"/>
                </a:solidFill>
                <a:latin typeface="Calibri"/>
                <a:ea typeface="Calibri"/>
                <a:cs typeface="Calibri"/>
                <a:sym typeface="Calibri"/>
              </a:rPr>
              <a:t>Capernaúm</a:t>
            </a:r>
            <a:r>
              <a:rPr lang="en-US" sz="1200">
                <a:solidFill>
                  <a:schemeClr val="dk1"/>
                </a:solidFill>
                <a:latin typeface="Calibri"/>
                <a:ea typeface="Calibri"/>
                <a:cs typeface="Calibri"/>
                <a:sym typeface="Calibri"/>
              </a:rPr>
              <a:t> (o Cafarnaúm): Jesús tenía su sede galilea; llamó sus primeros discípulos, predicó, sanó e hizo milagros por aquí</a:t>
            </a:r>
            <a:endParaRPr sz="1200">
              <a:solidFill>
                <a:schemeClr val="dk1"/>
              </a:solidFill>
              <a:latin typeface="Calibri"/>
              <a:ea typeface="Calibri"/>
              <a:cs typeface="Calibri"/>
              <a:sym typeface="Calibri"/>
            </a:endParaRPr>
          </a:p>
          <a:p>
            <a:pPr indent="0" lvl="2" marL="914400" rtl="0" algn="l">
              <a:spcBef>
                <a:spcPts val="0"/>
              </a:spcBef>
              <a:spcAft>
                <a:spcPts val="0"/>
              </a:spcAft>
              <a:buNone/>
            </a:pPr>
            <a:r>
              <a:rPr b="1" lang="en-US" sz="1200" u="sng">
                <a:solidFill>
                  <a:schemeClr val="dk1"/>
                </a:solidFill>
                <a:latin typeface="Calibri"/>
                <a:ea typeface="Calibri"/>
                <a:cs typeface="Calibri"/>
                <a:sym typeface="Calibri"/>
              </a:rPr>
              <a:t>Betsaida y Corazín:</a:t>
            </a:r>
            <a:r>
              <a:rPr lang="en-US" sz="1200">
                <a:solidFill>
                  <a:schemeClr val="dk1"/>
                </a:solidFill>
                <a:latin typeface="Calibri"/>
                <a:ea typeface="Calibri"/>
                <a:cs typeface="Calibri"/>
                <a:sym typeface="Calibri"/>
              </a:rPr>
              <a:t> Jesús predicó aquí pero estos pueblos rechazaron el evangelio mayormente.</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50" name="Google Shape;15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2" marL="914400" rtl="0" algn="l">
              <a:spcBef>
                <a:spcPts val="0"/>
              </a:spcBef>
              <a:spcAft>
                <a:spcPts val="0"/>
              </a:spcAft>
              <a:buNone/>
            </a:pPr>
            <a:r>
              <a:rPr lang="en-US" sz="1200">
                <a:solidFill>
                  <a:schemeClr val="dk1"/>
                </a:solidFill>
                <a:latin typeface="Calibri"/>
                <a:ea typeface="Calibri"/>
                <a:cs typeface="Calibri"/>
                <a:sym typeface="Calibri"/>
              </a:rPr>
              <a:t>Es el lugar donde Jesús pasó la buena parte de su vida y ministerio.  </a:t>
            </a:r>
            <a:endParaRPr sz="1200">
              <a:solidFill>
                <a:schemeClr val="dk1"/>
              </a:solidFill>
              <a:latin typeface="Calibri"/>
              <a:ea typeface="Calibri"/>
              <a:cs typeface="Calibri"/>
              <a:sym typeface="Calibri"/>
            </a:endParaRPr>
          </a:p>
          <a:p>
            <a:pPr indent="0" lvl="3" marL="1371600" rtl="0" algn="l">
              <a:spcBef>
                <a:spcPts val="0"/>
              </a:spcBef>
              <a:spcAft>
                <a:spcPts val="0"/>
              </a:spcAft>
              <a:buNone/>
            </a:pPr>
            <a:r>
              <a:rPr lang="en-US" sz="1200">
                <a:solidFill>
                  <a:schemeClr val="dk1"/>
                </a:solidFill>
                <a:latin typeface="Calibri"/>
                <a:ea typeface="Calibri"/>
                <a:cs typeface="Calibri"/>
                <a:sym typeface="Calibri"/>
              </a:rPr>
              <a:t>Originalmente el área de Galilea se dio a las tribus de Aser, Zabulón, Neftalí, e Isacar.  </a:t>
            </a:r>
            <a:endParaRPr sz="1200">
              <a:solidFill>
                <a:schemeClr val="dk1"/>
              </a:solidFill>
              <a:latin typeface="Calibri"/>
              <a:ea typeface="Calibri"/>
              <a:cs typeface="Calibri"/>
              <a:sym typeface="Calibri"/>
            </a:endParaRPr>
          </a:p>
          <a:p>
            <a:pPr indent="0" lvl="3" marL="1371600" rtl="0" algn="l">
              <a:spcBef>
                <a:spcPts val="0"/>
              </a:spcBef>
              <a:spcAft>
                <a:spcPts val="0"/>
              </a:spcAft>
              <a:buNone/>
            </a:pPr>
            <a:r>
              <a:rPr lang="en-US" sz="1200">
                <a:solidFill>
                  <a:schemeClr val="dk1"/>
                </a:solidFill>
                <a:latin typeface="Calibri"/>
                <a:ea typeface="Calibri"/>
                <a:cs typeface="Calibri"/>
                <a:sym typeface="Calibri"/>
              </a:rPr>
              <a:t>Los judíos de Judea no respetaban a  los judíos de Galilea. Los veían como menos fieles a las costumbres judías.</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Galilea era muy fértil para la cosecha.  Otros se dedicaban a la pesca (el Mar de Galilea). </a:t>
            </a:r>
            <a:endParaRPr/>
          </a:p>
        </p:txBody>
      </p:sp>
      <p:sp>
        <p:nvSpPr>
          <p:cNvPr id="158" name="Google Shape;15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Overlock"/>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5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5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5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2" name="Shape 92"/>
        <p:cNvGrpSpPr/>
        <p:nvPr/>
      </p:nvGrpSpPr>
      <p:grpSpPr>
        <a:xfrm>
          <a:off x="0" y="0"/>
          <a:ext cx="0" cy="0"/>
          <a:chOff x="0" y="0"/>
          <a:chExt cx="0" cy="0"/>
        </a:xfrm>
      </p:grpSpPr>
      <p:sp>
        <p:nvSpPr>
          <p:cNvPr id="93" name="Google Shape;93;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6000"/>
              <a:buFont typeface="Overlock"/>
              <a:buNone/>
              <a:defRPr sz="6000">
                <a:latin typeface="Overlock"/>
                <a:ea typeface="Overlock"/>
                <a:cs typeface="Overlock"/>
                <a:sym typeface="Overlo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4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571500" lvl="0" marL="457200" algn="l">
              <a:lnSpc>
                <a:spcPct val="90000"/>
              </a:lnSpc>
              <a:spcBef>
                <a:spcPts val="1000"/>
              </a:spcBef>
              <a:spcAft>
                <a:spcPts val="0"/>
              </a:spcAft>
              <a:buClr>
                <a:schemeClr val="lt1"/>
              </a:buClr>
              <a:buSzPts val="5400"/>
              <a:buChar char="•"/>
              <a:defRPr sz="5400">
                <a:latin typeface="Overlock"/>
                <a:ea typeface="Overlock"/>
                <a:cs typeface="Overlock"/>
                <a:sym typeface="Overlock"/>
              </a:defRPr>
            </a:lvl1pPr>
            <a:lvl2pPr indent="-533400" lvl="1" marL="914400" algn="l">
              <a:lnSpc>
                <a:spcPct val="90000"/>
              </a:lnSpc>
              <a:spcBef>
                <a:spcPts val="500"/>
              </a:spcBef>
              <a:spcAft>
                <a:spcPts val="0"/>
              </a:spcAft>
              <a:buClr>
                <a:schemeClr val="lt1"/>
              </a:buClr>
              <a:buSzPts val="4800"/>
              <a:buChar char="•"/>
              <a:defRPr sz="4800">
                <a:latin typeface="Overlock"/>
                <a:ea typeface="Overlock"/>
                <a:cs typeface="Overlock"/>
                <a:sym typeface="Overlock"/>
              </a:defRPr>
            </a:lvl2pPr>
            <a:lvl3pPr indent="-508000" lvl="2" marL="1371600" algn="l">
              <a:lnSpc>
                <a:spcPct val="90000"/>
              </a:lnSpc>
              <a:spcBef>
                <a:spcPts val="500"/>
              </a:spcBef>
              <a:spcAft>
                <a:spcPts val="0"/>
              </a:spcAft>
              <a:buClr>
                <a:schemeClr val="lt1"/>
              </a:buClr>
              <a:buSzPts val="4400"/>
              <a:buChar char="•"/>
              <a:defRPr sz="4400">
                <a:latin typeface="Overlock"/>
                <a:ea typeface="Overlock"/>
                <a:cs typeface="Overlock"/>
                <a:sym typeface="Overlock"/>
              </a:defRPr>
            </a:lvl3pPr>
            <a:lvl4pPr indent="-482600" lvl="3" marL="1828800" algn="l">
              <a:lnSpc>
                <a:spcPct val="90000"/>
              </a:lnSpc>
              <a:spcBef>
                <a:spcPts val="500"/>
              </a:spcBef>
              <a:spcAft>
                <a:spcPts val="0"/>
              </a:spcAft>
              <a:buClr>
                <a:schemeClr val="lt1"/>
              </a:buClr>
              <a:buSzPts val="4000"/>
              <a:buChar char="•"/>
              <a:defRPr sz="4000">
                <a:latin typeface="Overlock"/>
                <a:ea typeface="Overlock"/>
                <a:cs typeface="Overlock"/>
                <a:sym typeface="Overlock"/>
              </a:defRPr>
            </a:lvl4pPr>
            <a:lvl5pPr indent="-482600" lvl="4" marL="2286000" algn="l">
              <a:lnSpc>
                <a:spcPct val="90000"/>
              </a:lnSpc>
              <a:spcBef>
                <a:spcPts val="500"/>
              </a:spcBef>
              <a:spcAft>
                <a:spcPts val="0"/>
              </a:spcAft>
              <a:buClr>
                <a:schemeClr val="lt1"/>
              </a:buClr>
              <a:buSzPts val="4000"/>
              <a:buChar char="•"/>
              <a:defRPr sz="4000">
                <a:latin typeface="Overlock"/>
                <a:ea typeface="Overlock"/>
                <a:cs typeface="Overlock"/>
                <a:sym typeface="Overlock"/>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95" name="Google Shape;95;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A close up of a sign&#10;&#10;Description automatically generated" id="98" name="Google Shape;98;p44"/>
          <p:cNvPicPr preferRelativeResize="0"/>
          <p:nvPr/>
        </p:nvPicPr>
        <p:blipFill rotWithShape="1">
          <a:blip r:embed="rId2">
            <a:alphaModFix/>
          </a:blip>
          <a:srcRect b="0" l="0" r="0" t="0"/>
          <a:stretch/>
        </p:blipFill>
        <p:spPr>
          <a:xfrm>
            <a:off x="10727866" y="5930283"/>
            <a:ext cx="1464133" cy="92390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6000"/>
              <a:buFont typeface="Overlock"/>
              <a:buNone/>
              <a:defRPr sz="6000">
                <a:latin typeface="Overlock"/>
                <a:ea typeface="Overlock"/>
                <a:cs typeface="Overlock"/>
                <a:sym typeface="Overlo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571500" lvl="0" marL="457200" algn="l">
              <a:lnSpc>
                <a:spcPct val="90000"/>
              </a:lnSpc>
              <a:spcBef>
                <a:spcPts val="1000"/>
              </a:spcBef>
              <a:spcAft>
                <a:spcPts val="0"/>
              </a:spcAft>
              <a:buClr>
                <a:schemeClr val="dk1"/>
              </a:buClr>
              <a:buSzPts val="5400"/>
              <a:buChar char="•"/>
              <a:defRPr sz="5400">
                <a:latin typeface="Overlock"/>
                <a:ea typeface="Overlock"/>
                <a:cs typeface="Overlock"/>
                <a:sym typeface="Overlock"/>
              </a:defRPr>
            </a:lvl1pPr>
            <a:lvl2pPr indent="-533400" lvl="1" marL="914400" algn="l">
              <a:lnSpc>
                <a:spcPct val="90000"/>
              </a:lnSpc>
              <a:spcBef>
                <a:spcPts val="500"/>
              </a:spcBef>
              <a:spcAft>
                <a:spcPts val="0"/>
              </a:spcAft>
              <a:buClr>
                <a:schemeClr val="dk1"/>
              </a:buClr>
              <a:buSzPts val="4800"/>
              <a:buChar char="•"/>
              <a:defRPr sz="4800">
                <a:latin typeface="Overlock"/>
                <a:ea typeface="Overlock"/>
                <a:cs typeface="Overlock"/>
                <a:sym typeface="Overlock"/>
              </a:defRPr>
            </a:lvl2pPr>
            <a:lvl3pPr indent="-508000" lvl="2" marL="1371600" algn="l">
              <a:lnSpc>
                <a:spcPct val="90000"/>
              </a:lnSpc>
              <a:spcBef>
                <a:spcPts val="500"/>
              </a:spcBef>
              <a:spcAft>
                <a:spcPts val="0"/>
              </a:spcAft>
              <a:buClr>
                <a:schemeClr val="dk1"/>
              </a:buClr>
              <a:buSzPts val="4400"/>
              <a:buChar char="•"/>
              <a:defRPr sz="4400">
                <a:latin typeface="Overlock"/>
                <a:ea typeface="Overlock"/>
                <a:cs typeface="Overlock"/>
                <a:sym typeface="Overlock"/>
              </a:defRPr>
            </a:lvl3pPr>
            <a:lvl4pPr indent="-482600" lvl="3" marL="1828800" algn="l">
              <a:lnSpc>
                <a:spcPct val="90000"/>
              </a:lnSpc>
              <a:spcBef>
                <a:spcPts val="500"/>
              </a:spcBef>
              <a:spcAft>
                <a:spcPts val="0"/>
              </a:spcAft>
              <a:buClr>
                <a:schemeClr val="dk1"/>
              </a:buClr>
              <a:buSzPts val="4000"/>
              <a:buChar char="•"/>
              <a:defRPr sz="4000">
                <a:latin typeface="Overlock"/>
                <a:ea typeface="Overlock"/>
                <a:cs typeface="Overlock"/>
                <a:sym typeface="Overlock"/>
              </a:defRPr>
            </a:lvl4pPr>
            <a:lvl5pPr indent="-482600" lvl="4" marL="2286000" algn="l">
              <a:lnSpc>
                <a:spcPct val="90000"/>
              </a:lnSpc>
              <a:spcBef>
                <a:spcPts val="500"/>
              </a:spcBef>
              <a:spcAft>
                <a:spcPts val="0"/>
              </a:spcAft>
              <a:buClr>
                <a:schemeClr val="dk1"/>
              </a:buClr>
              <a:buSzPts val="4000"/>
              <a:buChar char="•"/>
              <a:defRPr sz="4000">
                <a:latin typeface="Overlock"/>
                <a:ea typeface="Overlock"/>
                <a:cs typeface="Overlock"/>
                <a:sym typeface="Overlock"/>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A close up of a sign&#10;&#10;Description automatically generated" id="27" name="Google Shape;27;p41"/>
          <p:cNvPicPr preferRelativeResize="0"/>
          <p:nvPr/>
        </p:nvPicPr>
        <p:blipFill rotWithShape="1">
          <a:blip r:embed="rId2">
            <a:alphaModFix/>
          </a:blip>
          <a:srcRect b="0" l="0" r="0" t="0"/>
          <a:stretch/>
        </p:blipFill>
        <p:spPr>
          <a:xfrm>
            <a:off x="10727866" y="5930283"/>
            <a:ext cx="1464133" cy="92390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 name="Shape 28"/>
        <p:cNvGrpSpPr/>
        <p:nvPr/>
      </p:nvGrpSpPr>
      <p:grpSpPr>
        <a:xfrm>
          <a:off x="0" y="0"/>
          <a:ext cx="0" cy="0"/>
          <a:chOff x="0" y="0"/>
          <a:chExt cx="0" cy="0"/>
        </a:xfrm>
      </p:grpSpPr>
      <p:sp>
        <p:nvSpPr>
          <p:cNvPr id="29" name="Google Shape;29;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A close up of a sign&#10;&#10;Description automatically generated" id="32" name="Google Shape;32;p42"/>
          <p:cNvPicPr preferRelativeResize="0"/>
          <p:nvPr/>
        </p:nvPicPr>
        <p:blipFill rotWithShape="1">
          <a:blip r:embed="rId2">
            <a:alphaModFix/>
          </a:blip>
          <a:srcRect b="0" l="0" r="0" t="0"/>
          <a:stretch/>
        </p:blipFill>
        <p:spPr>
          <a:xfrm>
            <a:off x="10727866" y="5930283"/>
            <a:ext cx="1464133" cy="92390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3" name="Shape 33"/>
        <p:cNvGrpSpPr/>
        <p:nvPr/>
      </p:nvGrpSpPr>
      <p:grpSpPr>
        <a:xfrm>
          <a:off x="0" y="0"/>
          <a:ext cx="0" cy="0"/>
          <a:chOff x="0" y="0"/>
          <a:chExt cx="0" cy="0"/>
        </a:xfrm>
      </p:grpSpPr>
      <p:sp>
        <p:nvSpPr>
          <p:cNvPr id="34" name="Google Shape;34;p4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4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6" name="Google Shape;36;p4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4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8" name="Google Shape;38;p4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2" name="Shape 42"/>
        <p:cNvGrpSpPr/>
        <p:nvPr/>
      </p:nvGrpSpPr>
      <p:grpSpPr>
        <a:xfrm>
          <a:off x="0" y="0"/>
          <a:ext cx="0" cy="0"/>
          <a:chOff x="0" y="0"/>
          <a:chExt cx="0" cy="0"/>
        </a:xfrm>
      </p:grpSpPr>
      <p:sp>
        <p:nvSpPr>
          <p:cNvPr id="43" name="Google Shape;43;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7" name="Shape 47"/>
        <p:cNvGrpSpPr/>
        <p:nvPr/>
      </p:nvGrpSpPr>
      <p:grpSpPr>
        <a:xfrm>
          <a:off x="0" y="0"/>
          <a:ext cx="0" cy="0"/>
          <a:chOff x="0" y="0"/>
          <a:chExt cx="0" cy="0"/>
        </a:xfrm>
      </p:grpSpPr>
      <p:sp>
        <p:nvSpPr>
          <p:cNvPr id="48" name="Google Shape;48;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4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4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4" name="Shape 54"/>
        <p:cNvGrpSpPr/>
        <p:nvPr/>
      </p:nvGrpSpPr>
      <p:grpSpPr>
        <a:xfrm>
          <a:off x="0" y="0"/>
          <a:ext cx="0" cy="0"/>
          <a:chOff x="0" y="0"/>
          <a:chExt cx="0" cy="0"/>
        </a:xfrm>
      </p:grpSpPr>
      <p:sp>
        <p:nvSpPr>
          <p:cNvPr id="55" name="Google Shape;55;p4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Overlock"/>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4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7" name="Google Shape;57;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4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Overlo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4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3" name="Google Shape;63;p4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4" name="Google Shape;64;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5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Overlo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50"/>
          <p:cNvSpPr/>
          <p:nvPr>
            <p:ph idx="2" type="pic"/>
          </p:nvPr>
        </p:nvSpPr>
        <p:spPr>
          <a:xfrm>
            <a:off x="5183188" y="987425"/>
            <a:ext cx="6172200" cy="4873625"/>
          </a:xfrm>
          <a:prstGeom prst="rect">
            <a:avLst/>
          </a:prstGeom>
          <a:noFill/>
          <a:ln>
            <a:noFill/>
          </a:ln>
        </p:spPr>
      </p:sp>
      <p:sp>
        <p:nvSpPr>
          <p:cNvPr id="70" name="Google Shape;70;p5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1" name="Google Shape;71;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5400"/>
              <a:buFont typeface="Overlock"/>
              <a:buNone/>
              <a:defRPr b="0" i="0" sz="5400" u="none" cap="none" strike="noStrike">
                <a:solidFill>
                  <a:schemeClr val="dk1"/>
                </a:solidFill>
                <a:latin typeface="Overlock"/>
                <a:ea typeface="Overlock"/>
                <a:cs typeface="Overlock"/>
                <a:sym typeface="Overlo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571500" lvl="0" marL="457200" marR="0" rtl="0" algn="l">
              <a:lnSpc>
                <a:spcPct val="90000"/>
              </a:lnSpc>
              <a:spcBef>
                <a:spcPts val="1000"/>
              </a:spcBef>
              <a:spcAft>
                <a:spcPts val="0"/>
              </a:spcAft>
              <a:buClr>
                <a:schemeClr val="dk1"/>
              </a:buClr>
              <a:buSzPts val="5400"/>
              <a:buFont typeface="Arial"/>
              <a:buChar char="•"/>
              <a:defRPr b="0" i="0" sz="5400" u="none" cap="none" strike="noStrike">
                <a:solidFill>
                  <a:schemeClr val="dk1"/>
                </a:solidFill>
                <a:latin typeface="Overlock"/>
                <a:ea typeface="Overlock"/>
                <a:cs typeface="Overlock"/>
                <a:sym typeface="Overlock"/>
              </a:defRPr>
            </a:lvl1pPr>
            <a:lvl2pPr indent="-533400" lvl="1" marL="914400" marR="0" rtl="0" algn="l">
              <a:lnSpc>
                <a:spcPct val="90000"/>
              </a:lnSpc>
              <a:spcBef>
                <a:spcPts val="500"/>
              </a:spcBef>
              <a:spcAft>
                <a:spcPts val="0"/>
              </a:spcAft>
              <a:buClr>
                <a:schemeClr val="dk1"/>
              </a:buClr>
              <a:buSzPts val="4800"/>
              <a:buFont typeface="Arial"/>
              <a:buChar char="•"/>
              <a:defRPr b="0" i="0" sz="4800" u="none" cap="none" strike="noStrike">
                <a:solidFill>
                  <a:schemeClr val="dk1"/>
                </a:solidFill>
                <a:latin typeface="Overlock"/>
                <a:ea typeface="Overlock"/>
                <a:cs typeface="Overlock"/>
                <a:sym typeface="Overlock"/>
              </a:defRPr>
            </a:lvl2pPr>
            <a:lvl3pPr indent="-508000" lvl="2" marL="1371600" marR="0" rtl="0" algn="l">
              <a:lnSpc>
                <a:spcPct val="90000"/>
              </a:lnSpc>
              <a:spcBef>
                <a:spcPts val="500"/>
              </a:spcBef>
              <a:spcAft>
                <a:spcPts val="0"/>
              </a:spcAft>
              <a:buClr>
                <a:schemeClr val="dk1"/>
              </a:buClr>
              <a:buSzPts val="4400"/>
              <a:buFont typeface="Arial"/>
              <a:buChar char="•"/>
              <a:defRPr b="0" i="0" sz="4400" u="none" cap="none" strike="noStrike">
                <a:solidFill>
                  <a:schemeClr val="dk1"/>
                </a:solidFill>
                <a:latin typeface="Overlock"/>
                <a:ea typeface="Overlock"/>
                <a:cs typeface="Overlock"/>
                <a:sym typeface="Overlock"/>
              </a:defRPr>
            </a:lvl3pPr>
            <a:lvl4pPr indent="-482600" lvl="3" marL="18288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Overlock"/>
                <a:ea typeface="Overlock"/>
                <a:cs typeface="Overlock"/>
                <a:sym typeface="Overlock"/>
              </a:defRPr>
            </a:lvl4pPr>
            <a:lvl5pPr indent="-482600" lvl="4" marL="22860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Overlock"/>
                <a:ea typeface="Overlock"/>
                <a:cs typeface="Overlock"/>
                <a:sym typeface="Overlock"/>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6" name="Shape 86"/>
        <p:cNvGrpSpPr/>
        <p:nvPr/>
      </p:nvGrpSpPr>
      <p:grpSpPr>
        <a:xfrm>
          <a:off x="0" y="0"/>
          <a:ext cx="0" cy="0"/>
          <a:chOff x="0" y="0"/>
          <a:chExt cx="0" cy="0"/>
        </a:xfrm>
      </p:grpSpPr>
      <p:sp>
        <p:nvSpPr>
          <p:cNvPr id="87" name="Google Shape;87;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5400"/>
              <a:buFont typeface="Overlock"/>
              <a:buNone/>
              <a:defRPr b="0" i="0" sz="5400" u="none" cap="none" strike="noStrike">
                <a:solidFill>
                  <a:schemeClr val="lt1"/>
                </a:solidFill>
                <a:latin typeface="Overlock"/>
                <a:ea typeface="Overlock"/>
                <a:cs typeface="Overlock"/>
                <a:sym typeface="Overlo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8" name="Google Shape;88;p4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571500" lvl="0" marL="457200" marR="0" rtl="0" algn="l">
              <a:lnSpc>
                <a:spcPct val="90000"/>
              </a:lnSpc>
              <a:spcBef>
                <a:spcPts val="1000"/>
              </a:spcBef>
              <a:spcAft>
                <a:spcPts val="0"/>
              </a:spcAft>
              <a:buClr>
                <a:schemeClr val="lt1"/>
              </a:buClr>
              <a:buSzPts val="5400"/>
              <a:buFont typeface="Arial"/>
              <a:buChar char="•"/>
              <a:defRPr b="0" i="0" sz="5400" u="none" cap="none" strike="noStrike">
                <a:solidFill>
                  <a:schemeClr val="lt1"/>
                </a:solidFill>
                <a:latin typeface="Overlock"/>
                <a:ea typeface="Overlock"/>
                <a:cs typeface="Overlock"/>
                <a:sym typeface="Overlock"/>
              </a:defRPr>
            </a:lvl1pPr>
            <a:lvl2pPr indent="-533400" lvl="1" marL="914400" marR="0" rtl="0" algn="l">
              <a:lnSpc>
                <a:spcPct val="90000"/>
              </a:lnSpc>
              <a:spcBef>
                <a:spcPts val="500"/>
              </a:spcBef>
              <a:spcAft>
                <a:spcPts val="0"/>
              </a:spcAft>
              <a:buClr>
                <a:schemeClr val="lt1"/>
              </a:buClr>
              <a:buSzPts val="4800"/>
              <a:buFont typeface="Arial"/>
              <a:buChar char="•"/>
              <a:defRPr b="0" i="0" sz="4800" u="none" cap="none" strike="noStrike">
                <a:solidFill>
                  <a:schemeClr val="lt1"/>
                </a:solidFill>
                <a:latin typeface="Overlock"/>
                <a:ea typeface="Overlock"/>
                <a:cs typeface="Overlock"/>
                <a:sym typeface="Overlock"/>
              </a:defRPr>
            </a:lvl2pPr>
            <a:lvl3pPr indent="-508000" lvl="2" marL="1371600" marR="0" rtl="0" algn="l">
              <a:lnSpc>
                <a:spcPct val="90000"/>
              </a:lnSpc>
              <a:spcBef>
                <a:spcPts val="500"/>
              </a:spcBef>
              <a:spcAft>
                <a:spcPts val="0"/>
              </a:spcAft>
              <a:buClr>
                <a:schemeClr val="lt1"/>
              </a:buClr>
              <a:buSzPts val="4400"/>
              <a:buFont typeface="Arial"/>
              <a:buChar char="•"/>
              <a:defRPr b="0" i="0" sz="4400" u="none" cap="none" strike="noStrike">
                <a:solidFill>
                  <a:schemeClr val="lt1"/>
                </a:solidFill>
                <a:latin typeface="Overlock"/>
                <a:ea typeface="Overlock"/>
                <a:cs typeface="Overlock"/>
                <a:sym typeface="Overlock"/>
              </a:defRPr>
            </a:lvl3pPr>
            <a:lvl4pPr indent="-482600" lvl="3" marL="1828800" marR="0" rtl="0" algn="l">
              <a:lnSpc>
                <a:spcPct val="90000"/>
              </a:lnSpc>
              <a:spcBef>
                <a:spcPts val="500"/>
              </a:spcBef>
              <a:spcAft>
                <a:spcPts val="0"/>
              </a:spcAft>
              <a:buClr>
                <a:schemeClr val="lt1"/>
              </a:buClr>
              <a:buSzPts val="4000"/>
              <a:buFont typeface="Arial"/>
              <a:buChar char="•"/>
              <a:defRPr b="0" i="0" sz="4000" u="none" cap="none" strike="noStrike">
                <a:solidFill>
                  <a:schemeClr val="lt1"/>
                </a:solidFill>
                <a:latin typeface="Overlock"/>
                <a:ea typeface="Overlock"/>
                <a:cs typeface="Overlock"/>
                <a:sym typeface="Overlock"/>
              </a:defRPr>
            </a:lvl4pPr>
            <a:lvl5pPr indent="-482600" lvl="4" marL="2286000" marR="0" rtl="0" algn="l">
              <a:lnSpc>
                <a:spcPct val="90000"/>
              </a:lnSpc>
              <a:spcBef>
                <a:spcPts val="500"/>
              </a:spcBef>
              <a:spcAft>
                <a:spcPts val="0"/>
              </a:spcAft>
              <a:buClr>
                <a:schemeClr val="lt1"/>
              </a:buClr>
              <a:buSzPts val="4000"/>
              <a:buFont typeface="Arial"/>
              <a:buChar char="•"/>
              <a:defRPr b="0" i="0" sz="4000" u="none" cap="none" strike="noStrike">
                <a:solidFill>
                  <a:schemeClr val="lt1"/>
                </a:solidFill>
                <a:latin typeface="Overlock"/>
                <a:ea typeface="Overlock"/>
                <a:cs typeface="Overlock"/>
                <a:sym typeface="Overlock"/>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9" name="Google Shape;89;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0" name="Google Shape;90;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1" name="Google Shape;91;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Overlock"/>
              <a:buNone/>
            </a:pPr>
            <a:r>
              <a:t/>
            </a:r>
            <a:endParaRPr/>
          </a:p>
        </p:txBody>
      </p:sp>
      <p:sp>
        <p:nvSpPr>
          <p:cNvPr id="104" name="Google Shape;104;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id="105" name="Google Shape;105;p1"/>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66" name="Shape 166"/>
        <p:cNvGrpSpPr/>
        <p:nvPr/>
      </p:nvGrpSpPr>
      <p:grpSpPr>
        <a:xfrm>
          <a:off x="0" y="0"/>
          <a:ext cx="0" cy="0"/>
          <a:chOff x="0" y="0"/>
          <a:chExt cx="0" cy="0"/>
        </a:xfrm>
      </p:grpSpPr>
      <p:sp>
        <p:nvSpPr>
          <p:cNvPr id="167" name="Google Shape;167;p10"/>
          <p:cNvSpPr/>
          <p:nvPr/>
        </p:nvSpPr>
        <p:spPr>
          <a:xfrm>
            <a:off x="0" y="0"/>
            <a:ext cx="12192000" cy="6857999"/>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8" name="Google Shape;168;p10"/>
          <p:cNvSpPr txBox="1"/>
          <p:nvPr>
            <p:ph type="title"/>
          </p:nvPr>
        </p:nvSpPr>
        <p:spPr>
          <a:xfrm>
            <a:off x="1524000" y="1122362"/>
            <a:ext cx="9144000" cy="2900518"/>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Overlock"/>
              <a:buNone/>
            </a:pPr>
            <a:r>
              <a:t/>
            </a:r>
            <a:endParaRPr>
              <a:solidFill>
                <a:srgbClr val="FFFFFF"/>
              </a:solidFill>
              <a:latin typeface="Overlock"/>
              <a:ea typeface="Overlock"/>
              <a:cs typeface="Overlock"/>
              <a:sym typeface="Overlock"/>
            </a:endParaRPr>
          </a:p>
        </p:txBody>
      </p:sp>
      <p:pic>
        <p:nvPicPr>
          <p:cNvPr id="169" name="Google Shape;169;p10"/>
          <p:cNvPicPr preferRelativeResize="0"/>
          <p:nvPr/>
        </p:nvPicPr>
        <p:blipFill rotWithShape="1">
          <a:blip r:embed="rId3">
            <a:alphaModFix/>
          </a:blip>
          <a:srcRect b="0" l="0" r="0" t="0"/>
          <a:stretch/>
        </p:blipFill>
        <p:spPr>
          <a:xfrm>
            <a:off x="-1350186" y="0"/>
            <a:ext cx="14651738" cy="6857998"/>
          </a:xfrm>
          <a:prstGeom prst="rect">
            <a:avLst/>
          </a:prstGeom>
          <a:noFill/>
          <a:ln>
            <a:noFill/>
          </a:ln>
        </p:spPr>
      </p:pic>
      <p:sp>
        <p:nvSpPr>
          <p:cNvPr id="170" name="Google Shape;170;p10"/>
          <p:cNvSpPr/>
          <p:nvPr/>
        </p:nvSpPr>
        <p:spPr>
          <a:xfrm>
            <a:off x="6442533" y="421105"/>
            <a:ext cx="4987467"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5400" u="none" cap="none" strike="noStrike">
                <a:solidFill>
                  <a:srgbClr val="FFFFFF"/>
                </a:solidFill>
                <a:latin typeface="Overlock"/>
                <a:ea typeface="Overlock"/>
                <a:cs typeface="Overlock"/>
                <a:sym typeface="Overlock"/>
              </a:rPr>
              <a:t>Considerar- Lucas 4:14-30</a:t>
            </a:r>
            <a:endParaRPr b="0" i="0" sz="5400" u="none" cap="none" strike="noStrik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13318"/>
              </a:buClr>
              <a:buSzPts val="5400"/>
              <a:buFont typeface="Overlock"/>
              <a:buNone/>
            </a:pPr>
            <a:r>
              <a:rPr lang="en-US" sz="5400">
                <a:solidFill>
                  <a:srgbClr val="613318"/>
                </a:solidFill>
              </a:rPr>
              <a:t>Considerar- Lucas 4:14-30</a:t>
            </a:r>
            <a:endParaRPr/>
          </a:p>
        </p:txBody>
      </p:sp>
      <p:sp>
        <p:nvSpPr>
          <p:cNvPr id="177" name="Google Shape;177;p11"/>
          <p:cNvSpPr txBox="1"/>
          <p:nvPr>
            <p:ph idx="1" type="body"/>
          </p:nvPr>
        </p:nvSpPr>
        <p:spPr>
          <a:xfrm>
            <a:off x="838200" y="1690688"/>
            <a:ext cx="9805988" cy="4486275"/>
          </a:xfrm>
          <a:prstGeom prst="rect">
            <a:avLst/>
          </a:prstGeom>
          <a:noFill/>
          <a:ln>
            <a:noFill/>
          </a:ln>
        </p:spPr>
        <p:txBody>
          <a:bodyPr anchorCtr="0" anchor="t" bIns="45700" lIns="91425" spcFirstLastPara="1" rIns="91425" wrap="square" tIns="45700">
            <a:noAutofit/>
          </a:bodyPr>
          <a:lstStyle/>
          <a:p>
            <a:pPr indent="-514350" lvl="0" marL="514350" rtl="0" algn="l">
              <a:lnSpc>
                <a:spcPct val="90000"/>
              </a:lnSpc>
              <a:spcBef>
                <a:spcPts val="0"/>
              </a:spcBef>
              <a:spcAft>
                <a:spcPts val="0"/>
              </a:spcAft>
              <a:buClr>
                <a:srgbClr val="613318"/>
              </a:buClr>
              <a:buSzPts val="4800"/>
              <a:buAutoNum type="arabicPeriod"/>
            </a:pPr>
            <a:r>
              <a:rPr lang="en-US" sz="4800">
                <a:solidFill>
                  <a:srgbClr val="613318"/>
                </a:solidFill>
              </a:rPr>
              <a:t>¿</a:t>
            </a:r>
            <a:r>
              <a:rPr lang="en-US" sz="4800" u="sng">
                <a:solidFill>
                  <a:srgbClr val="613318"/>
                </a:solidFill>
              </a:rPr>
              <a:t>Quiénes</a:t>
            </a:r>
            <a:r>
              <a:rPr lang="en-US" sz="4800">
                <a:solidFill>
                  <a:srgbClr val="613318"/>
                </a:solidFill>
              </a:rPr>
              <a:t> son los personajes de esta historia?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613318"/>
              </a:buClr>
              <a:buSzPts val="5400"/>
              <a:buFont typeface="Overlock"/>
              <a:buNone/>
            </a:pPr>
            <a:r>
              <a:rPr lang="en-US" sz="5400">
                <a:solidFill>
                  <a:srgbClr val="613318"/>
                </a:solidFill>
              </a:rPr>
              <a:t>Considerar- Lucas 4:14-30</a:t>
            </a:r>
            <a:endParaRPr sz="5400"/>
          </a:p>
        </p:txBody>
      </p:sp>
      <p:sp>
        <p:nvSpPr>
          <p:cNvPr id="184" name="Google Shape;184;p12"/>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13318"/>
              </a:buClr>
              <a:buSzPts val="4800"/>
              <a:buNone/>
            </a:pPr>
            <a:r>
              <a:rPr lang="en-US" sz="4800">
                <a:solidFill>
                  <a:srgbClr val="613318"/>
                </a:solidFill>
              </a:rPr>
              <a:t>2. ¿</a:t>
            </a:r>
            <a:r>
              <a:rPr lang="en-US" sz="4800" u="sng">
                <a:solidFill>
                  <a:srgbClr val="613318"/>
                </a:solidFill>
              </a:rPr>
              <a:t>Cuáles</a:t>
            </a:r>
            <a:r>
              <a:rPr lang="en-US" sz="4800">
                <a:solidFill>
                  <a:srgbClr val="613318"/>
                </a:solidFill>
              </a:rPr>
              <a:t> son los </a:t>
            </a:r>
            <a:r>
              <a:rPr lang="en-US" sz="4800" u="sng">
                <a:solidFill>
                  <a:srgbClr val="613318"/>
                </a:solidFill>
              </a:rPr>
              <a:t>objetos</a:t>
            </a:r>
            <a:r>
              <a:rPr lang="en-US" sz="4800">
                <a:solidFill>
                  <a:srgbClr val="613318"/>
                </a:solidFill>
              </a:rPr>
              <a:t> de esta historia?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3"/>
          <p:cNvSpPr txBox="1"/>
          <p:nvPr>
            <p:ph type="title"/>
          </p:nvPr>
        </p:nvSpPr>
        <p:spPr>
          <a:xfrm>
            <a:off x="838199" y="365125"/>
            <a:ext cx="10663989" cy="146367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13318"/>
              </a:buClr>
              <a:buSzPts val="6000"/>
              <a:buFont typeface="Overlock"/>
              <a:buNone/>
            </a:pPr>
            <a:r>
              <a:rPr lang="en-US">
                <a:solidFill>
                  <a:srgbClr val="613318"/>
                </a:solidFill>
              </a:rPr>
              <a:t>Considerar- Lucas 4:14-30</a:t>
            </a:r>
            <a:endParaRPr/>
          </a:p>
        </p:txBody>
      </p:sp>
      <p:sp>
        <p:nvSpPr>
          <p:cNvPr id="191" name="Google Shape;191;p13"/>
          <p:cNvSpPr txBox="1"/>
          <p:nvPr>
            <p:ph idx="1" type="body"/>
          </p:nvPr>
        </p:nvSpPr>
        <p:spPr>
          <a:xfrm>
            <a:off x="838200" y="1913022"/>
            <a:ext cx="10663988" cy="426394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13318"/>
              </a:buClr>
              <a:buSzPts val="4800"/>
              <a:buNone/>
            </a:pPr>
            <a:r>
              <a:rPr lang="en-US" sz="4800">
                <a:solidFill>
                  <a:srgbClr val="613318"/>
                </a:solidFill>
              </a:rPr>
              <a:t>3. ¿</a:t>
            </a:r>
            <a:r>
              <a:rPr lang="en-US" sz="4800" u="sng">
                <a:solidFill>
                  <a:srgbClr val="613318"/>
                </a:solidFill>
              </a:rPr>
              <a:t>Dónde</a:t>
            </a:r>
            <a:r>
              <a:rPr lang="en-US" sz="4800">
                <a:solidFill>
                  <a:srgbClr val="613318"/>
                </a:solidFill>
              </a:rPr>
              <a:t> ocurrió esta historia?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6" name="Shape 196"/>
        <p:cNvGrpSpPr/>
        <p:nvPr/>
      </p:nvGrpSpPr>
      <p:grpSpPr>
        <a:xfrm>
          <a:off x="0" y="0"/>
          <a:ext cx="0" cy="0"/>
          <a:chOff x="0" y="0"/>
          <a:chExt cx="0" cy="0"/>
        </a:xfrm>
      </p:grpSpPr>
      <p:pic>
        <p:nvPicPr>
          <p:cNvPr id="197" name="Google Shape;197;p14"/>
          <p:cNvPicPr preferRelativeResize="0"/>
          <p:nvPr/>
        </p:nvPicPr>
        <p:blipFill rotWithShape="1">
          <a:blip r:embed="rId3">
            <a:alphaModFix/>
          </a:blip>
          <a:srcRect b="25000" l="0" r="0" t="0"/>
          <a:stretch/>
        </p:blipFill>
        <p:spPr>
          <a:xfrm>
            <a:off x="20" y="10"/>
            <a:ext cx="12191980" cy="6857990"/>
          </a:xfrm>
          <a:prstGeom prst="rect">
            <a:avLst/>
          </a:prstGeom>
          <a:noFill/>
          <a:ln>
            <a:noFill/>
          </a:ln>
        </p:spPr>
      </p:pic>
      <p:sp>
        <p:nvSpPr>
          <p:cNvPr id="198" name="Google Shape;198;p14"/>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803"/>
            </a:schemeClr>
          </a:solidFill>
          <a:ln>
            <a:noFill/>
          </a:ln>
        </p:spPr>
        <p:txBody>
          <a:bodyPr anchorCtr="0" anchor="t" bIns="45700" lIns="91425" spcFirstLastPara="1" rIns="91425" wrap="square" tIns="45700">
            <a:normAutofit/>
          </a:bodyPr>
          <a:lstStyle/>
          <a:p>
            <a:pPr indent="0" lvl="0" marL="0" marR="0" rtl="0" algn="ctr">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199" name="Google Shape;199;p14"/>
          <p:cNvSpPr txBox="1"/>
          <p:nvPr>
            <p:ph type="title"/>
          </p:nvPr>
        </p:nvSpPr>
        <p:spPr>
          <a:xfrm>
            <a:off x="8022021" y="3231931"/>
            <a:ext cx="3852041" cy="183405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613318"/>
              </a:buClr>
              <a:buSzPts val="4000"/>
              <a:buFont typeface="Overlock"/>
              <a:buNone/>
            </a:pPr>
            <a:r>
              <a:rPr lang="en-US" sz="4000">
                <a:solidFill>
                  <a:srgbClr val="613318"/>
                </a:solidFill>
                <a:latin typeface="Overlock"/>
                <a:ea typeface="Overlock"/>
                <a:cs typeface="Overlock"/>
                <a:sym typeface="Overlock"/>
              </a:rPr>
              <a:t>La Singaoga Judía</a:t>
            </a:r>
            <a:endParaRPr sz="4000">
              <a:solidFill>
                <a:srgbClr val="613318"/>
              </a:solidFill>
              <a:latin typeface="Overlock"/>
              <a:ea typeface="Overlock"/>
              <a:cs typeface="Overlock"/>
              <a:sym typeface="Overlock"/>
            </a:endParaRPr>
          </a:p>
        </p:txBody>
      </p:sp>
      <p:cxnSp>
        <p:nvCxnSpPr>
          <p:cNvPr id="200" name="Google Shape;200;p14"/>
          <p:cNvCxnSpPr/>
          <p:nvPr/>
        </p:nvCxnSpPr>
        <p:spPr>
          <a:xfrm>
            <a:off x="9480331" y="5123793"/>
            <a:ext cx="935420"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13318"/>
              </a:buClr>
              <a:buSzPts val="6000"/>
              <a:buFont typeface="Overlock"/>
              <a:buNone/>
            </a:pPr>
            <a:r>
              <a:rPr lang="en-US">
                <a:solidFill>
                  <a:srgbClr val="613318"/>
                </a:solidFill>
              </a:rPr>
              <a:t>Considerar- Lucas 4:14-30</a:t>
            </a:r>
            <a:endParaRPr/>
          </a:p>
        </p:txBody>
      </p:sp>
      <p:sp>
        <p:nvSpPr>
          <p:cNvPr id="207" name="Google Shape;207;p15"/>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13318"/>
              </a:buClr>
              <a:buSzPts val="4800"/>
              <a:buNone/>
            </a:pPr>
            <a:r>
              <a:rPr lang="en-US" sz="4800">
                <a:solidFill>
                  <a:srgbClr val="613318"/>
                </a:solidFill>
              </a:rPr>
              <a:t>4. ¿</a:t>
            </a:r>
            <a:r>
              <a:rPr lang="en-US" sz="4800" u="sng">
                <a:solidFill>
                  <a:srgbClr val="613318"/>
                </a:solidFill>
              </a:rPr>
              <a:t>Cuándo</a:t>
            </a:r>
            <a:r>
              <a:rPr lang="en-US" sz="4800">
                <a:solidFill>
                  <a:srgbClr val="613318"/>
                </a:solidFill>
              </a:rPr>
              <a:t> ocurrió esta historia?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13318"/>
              </a:buClr>
              <a:buSzPts val="5400"/>
              <a:buFont typeface="Overlock"/>
              <a:buNone/>
            </a:pPr>
            <a:r>
              <a:rPr lang="en-US" sz="5400">
                <a:solidFill>
                  <a:srgbClr val="613318"/>
                </a:solidFill>
              </a:rPr>
              <a:t>Considerar- Lucas 4:14-30</a:t>
            </a:r>
            <a:endParaRPr sz="5400"/>
          </a:p>
        </p:txBody>
      </p:sp>
      <p:sp>
        <p:nvSpPr>
          <p:cNvPr id="214" name="Google Shape;214;p16"/>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13318"/>
              </a:buClr>
              <a:buSzPts val="4800"/>
              <a:buNone/>
            </a:pPr>
            <a:r>
              <a:rPr lang="en-US" sz="4800">
                <a:solidFill>
                  <a:srgbClr val="613318"/>
                </a:solidFill>
              </a:rPr>
              <a:t>5. ¿</a:t>
            </a:r>
            <a:r>
              <a:rPr lang="en-US" sz="4800" u="sng">
                <a:solidFill>
                  <a:srgbClr val="613318"/>
                </a:solidFill>
              </a:rPr>
              <a:t>Cuál</a:t>
            </a:r>
            <a:r>
              <a:rPr lang="en-US" sz="4800">
                <a:solidFill>
                  <a:srgbClr val="613318"/>
                </a:solidFill>
              </a:rPr>
              <a:t> es el problema?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13318"/>
              </a:buClr>
              <a:buSzPts val="5400"/>
              <a:buFont typeface="Overlock"/>
              <a:buNone/>
            </a:pPr>
            <a:r>
              <a:rPr lang="en-US" sz="5400">
                <a:solidFill>
                  <a:srgbClr val="613318"/>
                </a:solidFill>
              </a:rPr>
              <a:t>Considerar- Lucas 4:14-30</a:t>
            </a:r>
            <a:endParaRPr sz="5400"/>
          </a:p>
        </p:txBody>
      </p:sp>
      <p:sp>
        <p:nvSpPr>
          <p:cNvPr id="221" name="Google Shape;221;p17"/>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613318"/>
              </a:buClr>
              <a:buSzPts val="7200"/>
              <a:buNone/>
            </a:pPr>
            <a:r>
              <a:rPr lang="en-US" sz="7200">
                <a:solidFill>
                  <a:srgbClr val="613318"/>
                </a:solidFill>
              </a:rPr>
              <a:t>6. ¿</a:t>
            </a:r>
            <a:r>
              <a:rPr lang="en-US" sz="7200" u="sng">
                <a:solidFill>
                  <a:srgbClr val="613318"/>
                </a:solidFill>
              </a:rPr>
              <a:t>Cuáles</a:t>
            </a:r>
            <a:r>
              <a:rPr lang="en-US" sz="7200">
                <a:solidFill>
                  <a:srgbClr val="613318"/>
                </a:solidFill>
              </a:rPr>
              <a:t> eventos ocurrieron en esta historia?  Contemos la historia juntos.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13318"/>
              </a:buClr>
              <a:buSzPts val="5400"/>
              <a:buFont typeface="Overlock"/>
              <a:buNone/>
            </a:pPr>
            <a:r>
              <a:rPr lang="en-US" sz="5400">
                <a:solidFill>
                  <a:srgbClr val="613318"/>
                </a:solidFill>
              </a:rPr>
              <a:t>Considerar- Lucas 4:14-30</a:t>
            </a:r>
            <a:endParaRPr sz="5400"/>
          </a:p>
        </p:txBody>
      </p:sp>
      <p:sp>
        <p:nvSpPr>
          <p:cNvPr id="228" name="Google Shape;228;p18"/>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13318"/>
              </a:buClr>
              <a:buSzPts val="4800"/>
              <a:buNone/>
            </a:pPr>
            <a:r>
              <a:rPr lang="en-US" sz="4800">
                <a:solidFill>
                  <a:srgbClr val="613318"/>
                </a:solidFill>
              </a:rPr>
              <a:t>7. ¿</a:t>
            </a:r>
            <a:r>
              <a:rPr lang="en-US" sz="4800" u="sng">
                <a:solidFill>
                  <a:srgbClr val="613318"/>
                </a:solidFill>
              </a:rPr>
              <a:t>Se resuelve </a:t>
            </a:r>
            <a:r>
              <a:rPr lang="en-US" sz="4800">
                <a:solidFill>
                  <a:srgbClr val="613318"/>
                </a:solidFill>
              </a:rPr>
              <a:t>el problema que mencionamos?  ¿</a:t>
            </a:r>
            <a:r>
              <a:rPr lang="en-US" sz="4800" u="sng">
                <a:solidFill>
                  <a:srgbClr val="613318"/>
                </a:solidFill>
              </a:rPr>
              <a:t>Cómo</a:t>
            </a:r>
            <a:r>
              <a:rPr lang="en-US" sz="4800">
                <a:solidFill>
                  <a:srgbClr val="613318"/>
                </a:solidFill>
              </a:rPr>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3" name="Shape 233"/>
        <p:cNvGrpSpPr/>
        <p:nvPr/>
      </p:nvGrpSpPr>
      <p:grpSpPr>
        <a:xfrm>
          <a:off x="0" y="0"/>
          <a:ext cx="0" cy="0"/>
          <a:chOff x="0" y="0"/>
          <a:chExt cx="0" cy="0"/>
        </a:xfrm>
      </p:grpSpPr>
      <p:pic>
        <p:nvPicPr>
          <p:cNvPr descr="A person looking at the camera&#10;&#10;Description automatically generated" id="234" name="Google Shape;234;p19"/>
          <p:cNvPicPr preferRelativeResize="0"/>
          <p:nvPr/>
        </p:nvPicPr>
        <p:blipFill rotWithShape="1">
          <a:blip r:embed="rId3">
            <a:alphaModFix/>
          </a:blip>
          <a:srcRect b="1" l="9332" r="1" t="0"/>
          <a:stretch/>
        </p:blipFill>
        <p:spPr>
          <a:xfrm>
            <a:off x="20" y="10"/>
            <a:ext cx="12191980" cy="6857990"/>
          </a:xfrm>
          <a:prstGeom prst="rect">
            <a:avLst/>
          </a:prstGeom>
          <a:noFill/>
          <a:ln>
            <a:noFill/>
          </a:ln>
        </p:spPr>
      </p:pic>
      <p:sp>
        <p:nvSpPr>
          <p:cNvPr id="235" name="Google Shape;235;p19"/>
          <p:cNvSpPr/>
          <p:nvPr/>
        </p:nvSpPr>
        <p:spPr>
          <a:xfrm>
            <a:off x="0" y="5320142"/>
            <a:ext cx="12192000" cy="736551"/>
          </a:xfrm>
          <a:prstGeom prst="rect">
            <a:avLst/>
          </a:prstGeom>
          <a:solidFill>
            <a:schemeClr val="lt1">
              <a:alpha val="9294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6" name="Google Shape;236;p19"/>
          <p:cNvSpPr txBox="1"/>
          <p:nvPr>
            <p:ph type="title"/>
          </p:nvPr>
        </p:nvSpPr>
        <p:spPr>
          <a:xfrm>
            <a:off x="523875" y="5317240"/>
            <a:ext cx="11210925" cy="74483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8000"/>
              </a:buClr>
              <a:buSzPts val="4400"/>
              <a:buFont typeface="Overlock"/>
              <a:buNone/>
            </a:pPr>
            <a:r>
              <a:rPr lang="en-US" sz="4400">
                <a:solidFill>
                  <a:srgbClr val="008000"/>
                </a:solidFill>
                <a:latin typeface="Overlock"/>
                <a:ea typeface="Overlock"/>
                <a:cs typeface="Overlock"/>
                <a:sym typeface="Overlock"/>
              </a:rPr>
              <a:t>Consolidar- Lucas 4:14-30</a:t>
            </a:r>
            <a:endParaRPr/>
          </a:p>
        </p:txBody>
      </p:sp>
      <p:cxnSp>
        <p:nvCxnSpPr>
          <p:cNvPr id="237" name="Google Shape;237;p19"/>
          <p:cNvCxnSpPr/>
          <p:nvPr/>
        </p:nvCxnSpPr>
        <p:spPr>
          <a:xfrm>
            <a:off x="0" y="5241983"/>
            <a:ext cx="12192000" cy="0"/>
          </a:xfrm>
          <a:prstGeom prst="straightConnector1">
            <a:avLst/>
          </a:prstGeom>
          <a:noFill/>
          <a:ln cap="flat" cmpd="sng" w="41275">
            <a:solidFill>
              <a:schemeClr val="lt1">
                <a:alpha val="89803"/>
              </a:schemeClr>
            </a:solidFill>
            <a:prstDash val="solid"/>
            <a:miter lim="800000"/>
            <a:headEnd len="sm" w="sm" type="none"/>
            <a:tailEnd len="sm" w="sm" type="none"/>
          </a:ln>
        </p:spPr>
      </p:cxnSp>
      <p:cxnSp>
        <p:nvCxnSpPr>
          <p:cNvPr id="238" name="Google Shape;238;p19"/>
          <p:cNvCxnSpPr/>
          <p:nvPr/>
        </p:nvCxnSpPr>
        <p:spPr>
          <a:xfrm>
            <a:off x="0" y="6134852"/>
            <a:ext cx="12192000" cy="0"/>
          </a:xfrm>
          <a:prstGeom prst="straightConnector1">
            <a:avLst/>
          </a:prstGeom>
          <a:noFill/>
          <a:ln cap="flat" cmpd="sng" w="41275">
            <a:solidFill>
              <a:schemeClr val="lt1">
                <a:alpha val="89803"/>
              </a:schemeClr>
            </a:solidFill>
            <a:prstDash val="solid"/>
            <a:miter lim="800000"/>
            <a:headEnd len="sm" w="sm" type="none"/>
            <a:tailEnd len="sm" w="sm"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Overlock"/>
              <a:buNone/>
            </a:pPr>
            <a:r>
              <a:t/>
            </a:r>
            <a:endParaRPr/>
          </a:p>
        </p:txBody>
      </p:sp>
      <p:sp>
        <p:nvSpPr>
          <p:cNvPr id="112" name="Google Shape;112;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descr="Screen Clipping" id="113" name="Google Shape;113;p2"/>
          <p:cNvPicPr preferRelativeResize="0"/>
          <p:nvPr/>
        </p:nvPicPr>
        <p:blipFill rotWithShape="1">
          <a:blip r:embed="rId3">
            <a:alphaModFix/>
          </a:blip>
          <a:srcRect b="0" l="0" r="0" t="0"/>
          <a:stretch/>
        </p:blipFill>
        <p:spPr>
          <a:xfrm>
            <a:off x="1151137" y="367538"/>
            <a:ext cx="9889725" cy="6490462"/>
          </a:xfrm>
          <a:prstGeom prst="rect">
            <a:avLst/>
          </a:prstGeom>
          <a:solidFill>
            <a:srgbClr val="603912"/>
          </a:solid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13318"/>
              </a:buClr>
              <a:buSzPts val="5400"/>
              <a:buFont typeface="Overlock"/>
              <a:buNone/>
            </a:pPr>
            <a:r>
              <a:rPr lang="en-US" sz="5400">
                <a:solidFill>
                  <a:srgbClr val="613318"/>
                </a:solidFill>
              </a:rPr>
              <a:t>Consolidar- Lucas 4:14-30</a:t>
            </a:r>
            <a:endParaRPr/>
          </a:p>
        </p:txBody>
      </p:sp>
      <p:sp>
        <p:nvSpPr>
          <p:cNvPr id="245" name="Google Shape;245;p20"/>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13318"/>
              </a:buClr>
              <a:buSzPts val="5400"/>
              <a:buNone/>
            </a:pPr>
            <a:r>
              <a:rPr lang="en-US" sz="5400">
                <a:solidFill>
                  <a:srgbClr val="613318"/>
                </a:solidFill>
              </a:rPr>
              <a:t>1. ¿De qué se trata la historia?</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13318"/>
              </a:buClr>
              <a:buSzPts val="5400"/>
              <a:buFont typeface="Overlock"/>
              <a:buNone/>
            </a:pPr>
            <a:r>
              <a:rPr lang="en-US" sz="5400">
                <a:solidFill>
                  <a:srgbClr val="613318"/>
                </a:solidFill>
              </a:rPr>
              <a:t>Consolidar- Lucas 4:14-30</a:t>
            </a:r>
            <a:endParaRPr sz="5400"/>
          </a:p>
        </p:txBody>
      </p:sp>
      <p:sp>
        <p:nvSpPr>
          <p:cNvPr id="252" name="Google Shape;252;p21"/>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13318"/>
              </a:buClr>
              <a:buSzPts val="5400"/>
              <a:buNone/>
            </a:pPr>
            <a:r>
              <a:rPr lang="en-US" sz="5400">
                <a:solidFill>
                  <a:srgbClr val="613318"/>
                </a:solidFill>
              </a:rPr>
              <a:t>2. ¿Qué </a:t>
            </a:r>
            <a:r>
              <a:rPr lang="en-US" sz="5400" u="sng">
                <a:solidFill>
                  <a:srgbClr val="613318"/>
                </a:solidFill>
              </a:rPr>
              <a:t>pecado</a:t>
            </a:r>
            <a:r>
              <a:rPr lang="en-US" sz="5400">
                <a:solidFill>
                  <a:srgbClr val="613318"/>
                </a:solidFill>
              </a:rPr>
              <a:t> me enseña a confesar esta historia?</a:t>
            </a:r>
            <a:endParaRPr/>
          </a:p>
          <a:p>
            <a:pPr indent="0" lvl="0" marL="0" rtl="0" algn="l">
              <a:lnSpc>
                <a:spcPct val="90000"/>
              </a:lnSpc>
              <a:spcBef>
                <a:spcPts val="1000"/>
              </a:spcBef>
              <a:spcAft>
                <a:spcPts val="0"/>
              </a:spcAft>
              <a:buClr>
                <a:schemeClr val="dk1"/>
              </a:buClr>
              <a:buSzPts val="4000"/>
              <a:buNone/>
            </a:pPr>
            <a:r>
              <a:rPr lang="en-US" sz="4000"/>
              <a:t>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13318"/>
              </a:buClr>
              <a:buSzPts val="5400"/>
              <a:buFont typeface="Overlock"/>
              <a:buNone/>
            </a:pPr>
            <a:r>
              <a:rPr lang="en-US" sz="5400">
                <a:solidFill>
                  <a:srgbClr val="613318"/>
                </a:solidFill>
              </a:rPr>
              <a:t>Consolidar- Lucas 4:14-30</a:t>
            </a:r>
            <a:endParaRPr sz="5400"/>
          </a:p>
        </p:txBody>
      </p:sp>
      <p:sp>
        <p:nvSpPr>
          <p:cNvPr id="259" name="Google Shape;259;p22"/>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13318"/>
              </a:buClr>
              <a:buSzPts val="5400"/>
              <a:buNone/>
            </a:pPr>
            <a:r>
              <a:rPr lang="en-US" sz="5400">
                <a:solidFill>
                  <a:srgbClr val="613318"/>
                </a:solidFill>
              </a:rPr>
              <a:t>3. ¿Dónde veo el amor de Dios en esta historia? </a:t>
            </a:r>
            <a:endParaRPr/>
          </a:p>
          <a:p>
            <a:pPr indent="0" lvl="0" marL="0" rtl="0" algn="l">
              <a:lnSpc>
                <a:spcPct val="90000"/>
              </a:lnSpc>
              <a:spcBef>
                <a:spcPts val="1000"/>
              </a:spcBef>
              <a:spcAft>
                <a:spcPts val="0"/>
              </a:spcAft>
              <a:buClr>
                <a:schemeClr val="dk1"/>
              </a:buClr>
              <a:buSzPts val="4000"/>
              <a:buNone/>
            </a:pPr>
            <a:r>
              <a:rPr lang="en-US" sz="4000"/>
              <a: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13318"/>
              </a:buClr>
              <a:buSzPts val="5400"/>
              <a:buFont typeface="Overlock"/>
              <a:buNone/>
            </a:pPr>
            <a:r>
              <a:rPr lang="en-US" sz="5400">
                <a:solidFill>
                  <a:srgbClr val="613318"/>
                </a:solidFill>
              </a:rPr>
              <a:t>Consolidar- Lucas 4:14-30</a:t>
            </a:r>
            <a:endParaRPr sz="5400"/>
          </a:p>
        </p:txBody>
      </p:sp>
      <p:sp>
        <p:nvSpPr>
          <p:cNvPr id="266" name="Google Shape;266;p23"/>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13318"/>
              </a:buClr>
              <a:buSzPts val="5400"/>
              <a:buNone/>
            </a:pPr>
            <a:r>
              <a:rPr lang="en-US" sz="5400">
                <a:solidFill>
                  <a:srgbClr val="613318"/>
                </a:solidFill>
              </a:rPr>
              <a:t>4. ¿Qué me enseña Dios a pedir y hacer por gratitud a él?</a:t>
            </a:r>
            <a:endParaRPr sz="5400">
              <a:solidFill>
                <a:srgbClr val="613318"/>
              </a:solidFill>
            </a:endParaRPr>
          </a:p>
          <a:p>
            <a:pPr indent="0" lvl="0" marL="0" rtl="0" algn="l">
              <a:lnSpc>
                <a:spcPct val="90000"/>
              </a:lnSpc>
              <a:spcBef>
                <a:spcPts val="1000"/>
              </a:spcBef>
              <a:spcAft>
                <a:spcPts val="0"/>
              </a:spcAft>
              <a:buClr>
                <a:schemeClr val="dk1"/>
              </a:buClr>
              <a:buSzPts val="4000"/>
              <a:buNone/>
            </a:pPr>
            <a:r>
              <a:t/>
            </a:r>
            <a:endParaRPr sz="4000"/>
          </a:p>
          <a:p>
            <a:pPr indent="0" lvl="0" marL="0" rtl="0" algn="l">
              <a:lnSpc>
                <a:spcPct val="90000"/>
              </a:lnSpc>
              <a:spcBef>
                <a:spcPts val="1000"/>
              </a:spcBef>
              <a:spcAft>
                <a:spcPts val="0"/>
              </a:spcAft>
              <a:buClr>
                <a:schemeClr val="dk1"/>
              </a:buClr>
              <a:buSzPts val="4000"/>
              <a:buNone/>
            </a:pPr>
            <a:r>
              <a:rPr lang="en-US" sz="4000"/>
              <a: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13318"/>
              </a:buClr>
              <a:buSzPts val="5400"/>
              <a:buFont typeface="Overlock"/>
              <a:buNone/>
            </a:pPr>
            <a:r>
              <a:rPr lang="en-US" sz="5400">
                <a:solidFill>
                  <a:srgbClr val="613318"/>
                </a:solidFill>
              </a:rPr>
              <a:t>Consolidar- Lucas 4:14-30</a:t>
            </a:r>
            <a:endParaRPr sz="5400"/>
          </a:p>
        </p:txBody>
      </p:sp>
      <p:sp>
        <p:nvSpPr>
          <p:cNvPr id="273" name="Google Shape;273;p24"/>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13318"/>
              </a:buClr>
              <a:buSzPts val="5400"/>
              <a:buNone/>
            </a:pPr>
            <a:r>
              <a:rPr lang="en-US" sz="5400">
                <a:solidFill>
                  <a:srgbClr val="613318"/>
                </a:solidFill>
              </a:rPr>
              <a:t>5. ¿Cuándo sería buena situación para compartir este mensaje?</a:t>
            </a:r>
            <a:endParaRPr/>
          </a:p>
          <a:p>
            <a:pPr indent="0" lvl="0" marL="0" rtl="0" algn="l">
              <a:lnSpc>
                <a:spcPct val="90000"/>
              </a:lnSpc>
              <a:spcBef>
                <a:spcPts val="1000"/>
              </a:spcBef>
              <a:spcAft>
                <a:spcPts val="0"/>
              </a:spcAft>
              <a:buClr>
                <a:schemeClr val="dk1"/>
              </a:buClr>
              <a:buSzPts val="4000"/>
              <a:buNone/>
            </a:pPr>
            <a:r>
              <a:rPr lang="en-US" sz="4000"/>
              <a: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78" name="Shape 278"/>
        <p:cNvGrpSpPr/>
        <p:nvPr/>
      </p:nvGrpSpPr>
      <p:grpSpPr>
        <a:xfrm>
          <a:off x="0" y="0"/>
          <a:ext cx="0" cy="0"/>
          <a:chOff x="0" y="0"/>
          <a:chExt cx="0" cy="0"/>
        </a:xfrm>
      </p:grpSpPr>
      <p:sp>
        <p:nvSpPr>
          <p:cNvPr id="279" name="Google Shape;279;p25"/>
          <p:cNvSpPr/>
          <p:nvPr/>
        </p:nvSpPr>
        <p:spPr>
          <a:xfrm>
            <a:off x="0" y="0"/>
            <a:ext cx="12192000" cy="6857999"/>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80" name="Google Shape;280;p25"/>
          <p:cNvPicPr preferRelativeResize="0"/>
          <p:nvPr/>
        </p:nvPicPr>
        <p:blipFill rotWithShape="1">
          <a:blip r:embed="rId3">
            <a:alphaModFix amt="50000"/>
          </a:blip>
          <a:srcRect b="0" l="18004" r="2440" t="0"/>
          <a:stretch/>
        </p:blipFill>
        <p:spPr>
          <a:xfrm>
            <a:off x="20" y="1"/>
            <a:ext cx="12191980" cy="6857999"/>
          </a:xfrm>
          <a:prstGeom prst="rect">
            <a:avLst/>
          </a:prstGeom>
          <a:noFill/>
          <a:ln>
            <a:noFill/>
          </a:ln>
        </p:spPr>
      </p:pic>
      <p:sp>
        <p:nvSpPr>
          <p:cNvPr id="281" name="Google Shape;281;p25"/>
          <p:cNvSpPr txBox="1"/>
          <p:nvPr>
            <p:ph type="title"/>
          </p:nvPr>
        </p:nvSpPr>
        <p:spPr>
          <a:xfrm>
            <a:off x="1524000" y="2707105"/>
            <a:ext cx="9144000" cy="3441033"/>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FFFFFF"/>
              </a:buClr>
              <a:buSzPct val="100000"/>
              <a:buFont typeface="Overlock"/>
              <a:buNone/>
            </a:pPr>
            <a:r>
              <a:rPr lang="en-US" sz="5400">
                <a:solidFill>
                  <a:srgbClr val="FFFFFF"/>
                </a:solidFill>
                <a:latin typeface="Overlock"/>
                <a:ea typeface="Overlock"/>
                <a:cs typeface="Overlock"/>
                <a:sym typeface="Overlock"/>
              </a:rPr>
              <a:t>Temas Importantes:</a:t>
            </a:r>
            <a:br>
              <a:rPr lang="en-US" sz="5400">
                <a:solidFill>
                  <a:srgbClr val="FFFFFF"/>
                </a:solidFill>
                <a:latin typeface="Overlock"/>
                <a:ea typeface="Overlock"/>
                <a:cs typeface="Overlock"/>
                <a:sym typeface="Overlock"/>
              </a:rPr>
            </a:br>
            <a:r>
              <a:rPr lang="en-US" sz="5400">
                <a:solidFill>
                  <a:srgbClr val="FFFFFF"/>
                </a:solidFill>
                <a:latin typeface="Overlock"/>
                <a:ea typeface="Overlock"/>
                <a:cs typeface="Overlock"/>
                <a:sym typeface="Overlock"/>
              </a:rPr>
              <a:t>(20 minutos)</a:t>
            </a:r>
            <a:br>
              <a:rPr lang="en-US" sz="5400">
                <a:solidFill>
                  <a:srgbClr val="FFFFFF"/>
                </a:solidFill>
                <a:latin typeface="Overlock"/>
                <a:ea typeface="Overlock"/>
                <a:cs typeface="Overlock"/>
                <a:sym typeface="Overlock"/>
              </a:rPr>
            </a:br>
            <a:br>
              <a:rPr lang="en-US" sz="5400">
                <a:solidFill>
                  <a:srgbClr val="FFFFFF"/>
                </a:solidFill>
                <a:latin typeface="Overlock"/>
                <a:ea typeface="Overlock"/>
                <a:cs typeface="Overlock"/>
                <a:sym typeface="Overlock"/>
              </a:rPr>
            </a:br>
            <a:r>
              <a:rPr lang="en-US" sz="5400">
                <a:solidFill>
                  <a:srgbClr val="FFFFFF"/>
                </a:solidFill>
                <a:latin typeface="Overlock"/>
                <a:ea typeface="Overlock"/>
                <a:cs typeface="Overlock"/>
                <a:sym typeface="Overlock"/>
              </a:rPr>
              <a:t>La Teología de la Gloria y </a:t>
            </a:r>
            <a:br>
              <a:rPr lang="en-US" sz="5400">
                <a:solidFill>
                  <a:srgbClr val="FFFFFF"/>
                </a:solidFill>
                <a:latin typeface="Overlock"/>
                <a:ea typeface="Overlock"/>
                <a:cs typeface="Overlock"/>
                <a:sym typeface="Overlock"/>
              </a:rPr>
            </a:br>
            <a:r>
              <a:rPr lang="en-US" sz="5400">
                <a:solidFill>
                  <a:srgbClr val="FFFFFF"/>
                </a:solidFill>
                <a:latin typeface="Overlock"/>
                <a:ea typeface="Overlock"/>
                <a:cs typeface="Overlock"/>
                <a:sym typeface="Overlock"/>
              </a:rPr>
              <a:t>La Teología de la Cruz</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008000"/>
              </a:buClr>
              <a:buSzPct val="100000"/>
              <a:buFont typeface="Overlock"/>
              <a:buNone/>
            </a:pPr>
            <a:r>
              <a:rPr lang="en-US">
                <a:solidFill>
                  <a:srgbClr val="008000"/>
                </a:solidFill>
              </a:rPr>
              <a:t>¿Qué frase les llama la atención de esta lectura? </a:t>
            </a:r>
            <a:endParaRPr/>
          </a:p>
        </p:txBody>
      </p:sp>
      <p:sp>
        <p:nvSpPr>
          <p:cNvPr id="288" name="Google Shape;288;p26"/>
          <p:cNvSpPr txBox="1"/>
          <p:nvPr>
            <p:ph idx="1" type="body"/>
          </p:nvPr>
        </p:nvSpPr>
        <p:spPr>
          <a:xfrm>
            <a:off x="838199" y="2033336"/>
            <a:ext cx="10676021" cy="4367463"/>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rgbClr val="613318"/>
              </a:buClr>
              <a:buSzPct val="100000"/>
              <a:buNone/>
            </a:pPr>
            <a:r>
              <a:rPr i="1" lang="en-US" sz="3600">
                <a:solidFill>
                  <a:srgbClr val="613318"/>
                </a:solidFill>
              </a:rPr>
              <a:t>Vemos por todas partes un deseo de hacer que el cristianismo sea divertido y despreocupado. Algunas iglesias y sus líderes se atreven a alegar que Dios realmente quiere que los cristianos siempre estén saludables, sean ricos y sabios. Otros hacen que los oficios divinos sean horas de autodescubrimiento; el objetivo es que el cristiano se realice personalmente y tenga mejor carácter. Otros están obsesionados con la idea de que la verdadera iglesia debe ser exitosa, grande e influyente en la política nacional y mundial. (siguiente diapositiva)</a:t>
            </a:r>
            <a:endParaRPr i="1" sz="36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008000"/>
              </a:buClr>
              <a:buSzPct val="100000"/>
              <a:buFont typeface="Overlock"/>
              <a:buNone/>
            </a:pPr>
            <a:r>
              <a:rPr lang="en-US">
                <a:solidFill>
                  <a:srgbClr val="008000"/>
                </a:solidFill>
              </a:rPr>
              <a:t>¿Qué frase les llama la atención de esta lectura? </a:t>
            </a:r>
            <a:endParaRPr/>
          </a:p>
        </p:txBody>
      </p:sp>
      <p:sp>
        <p:nvSpPr>
          <p:cNvPr id="295" name="Google Shape;295;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90000"/>
              </a:lnSpc>
              <a:spcBef>
                <a:spcPts val="0"/>
              </a:spcBef>
              <a:spcAft>
                <a:spcPts val="0"/>
              </a:spcAft>
              <a:buClr>
                <a:srgbClr val="613318"/>
              </a:buClr>
              <a:buSzPct val="100000"/>
              <a:buNone/>
            </a:pPr>
            <a:r>
              <a:rPr i="1" lang="en-US" sz="5800">
                <a:solidFill>
                  <a:srgbClr val="613318"/>
                </a:solidFill>
              </a:rPr>
              <a:t>Dentro de la iglesia…, muchos miembros quieren ser su propia biblia; quieren la libertad de escoger y elegir la doctrina en la cual creer y la conducta para alabar o condenar… Cambian con las circunstancias del momento, y ay de aquel predicador que basándose en las Escrituras les diga que están equivocados y que Dios condena sus elecciones. Todo eso es la teología de la gloria, una teología que permite al hombre ser su propio dios, y al Dios de la Biblia lo vuelve en una criatura sujeta a los caprichos personales del momento. </a:t>
            </a:r>
            <a:endParaRPr i="1" sz="5800">
              <a:solidFill>
                <a:srgbClr val="613318"/>
              </a:solidFill>
            </a:endParaRPr>
          </a:p>
          <a:p>
            <a:pPr indent="-14287"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8"/>
          <p:cNvSpPr txBox="1"/>
          <p:nvPr>
            <p:ph idx="1" type="body"/>
          </p:nvPr>
        </p:nvSpPr>
        <p:spPr>
          <a:xfrm>
            <a:off x="836612" y="381332"/>
            <a:ext cx="5157787" cy="1026363"/>
          </a:xfrm>
          <a:prstGeom prst="rect">
            <a:avLst/>
          </a:prstGeom>
          <a:noFill/>
          <a:ln>
            <a:noFill/>
          </a:ln>
        </p:spPr>
        <p:txBody>
          <a:bodyPr anchorCtr="0" anchor="b" bIns="45700" lIns="91425" spcFirstLastPara="1" rIns="91425" wrap="square" tIns="45700">
            <a:normAutofit fontScale="92500"/>
          </a:bodyPr>
          <a:lstStyle/>
          <a:p>
            <a:pPr indent="0" lvl="0" marL="0" rtl="0" algn="ctr">
              <a:lnSpc>
                <a:spcPct val="90000"/>
              </a:lnSpc>
              <a:spcBef>
                <a:spcPts val="0"/>
              </a:spcBef>
              <a:spcAft>
                <a:spcPts val="0"/>
              </a:spcAft>
              <a:buClr>
                <a:schemeClr val="dk1"/>
              </a:buClr>
              <a:buSzPct val="100000"/>
              <a:buNone/>
            </a:pPr>
            <a:r>
              <a:rPr lang="en-US" sz="4000"/>
              <a:t>Teología de la Gloria</a:t>
            </a:r>
            <a:endParaRPr/>
          </a:p>
        </p:txBody>
      </p:sp>
      <p:sp>
        <p:nvSpPr>
          <p:cNvPr id="302" name="Google Shape;302;p28"/>
          <p:cNvSpPr txBox="1"/>
          <p:nvPr>
            <p:ph idx="2" type="body"/>
          </p:nvPr>
        </p:nvSpPr>
        <p:spPr>
          <a:xfrm>
            <a:off x="839788" y="1780674"/>
            <a:ext cx="5157787" cy="4408989"/>
          </a:xfrm>
          <a:prstGeom prst="rect">
            <a:avLst/>
          </a:prstGeom>
          <a:noFill/>
          <a:ln>
            <a:noFill/>
          </a:ln>
        </p:spPr>
        <p:txBody>
          <a:bodyPr anchorCtr="0" anchor="t" bIns="45700" lIns="91425" spcFirstLastPara="1" rIns="91425" wrap="square" tIns="45700">
            <a:normAutofit fontScale="85000" lnSpcReduction="10000"/>
          </a:bodyPr>
          <a:lstStyle/>
          <a:p>
            <a:pPr indent="-291465" lvl="0" marL="228600" rtl="0" algn="l">
              <a:lnSpc>
                <a:spcPct val="90000"/>
              </a:lnSpc>
              <a:spcBef>
                <a:spcPts val="0"/>
              </a:spcBef>
              <a:spcAft>
                <a:spcPts val="0"/>
              </a:spcAft>
              <a:buClr>
                <a:schemeClr val="dk1"/>
              </a:buClr>
              <a:buSzPct val="100000"/>
              <a:buChar char="•"/>
            </a:pPr>
            <a:r>
              <a:rPr lang="en-US"/>
              <a:t>Triunfamos ya</a:t>
            </a:r>
            <a:endParaRPr/>
          </a:p>
          <a:p>
            <a:pPr indent="-291465" lvl="0" marL="228600" rtl="0" algn="l">
              <a:lnSpc>
                <a:spcPct val="90000"/>
              </a:lnSpc>
              <a:spcBef>
                <a:spcPts val="1000"/>
              </a:spcBef>
              <a:spcAft>
                <a:spcPts val="0"/>
              </a:spcAft>
              <a:buClr>
                <a:schemeClr val="dk1"/>
              </a:buClr>
              <a:buSzPct val="100000"/>
              <a:buChar char="•"/>
            </a:pPr>
            <a:r>
              <a:rPr lang="en-US"/>
              <a:t>Soy capaz</a:t>
            </a:r>
            <a:endParaRPr/>
          </a:p>
          <a:p>
            <a:pPr indent="-291465" lvl="0" marL="228600" rtl="0" algn="l">
              <a:lnSpc>
                <a:spcPct val="90000"/>
              </a:lnSpc>
              <a:spcBef>
                <a:spcPts val="1000"/>
              </a:spcBef>
              <a:spcAft>
                <a:spcPts val="0"/>
              </a:spcAft>
              <a:buClr>
                <a:schemeClr val="dk1"/>
              </a:buClr>
              <a:buSzPct val="100000"/>
              <a:buChar char="•"/>
            </a:pPr>
            <a:r>
              <a:rPr lang="en-US"/>
              <a:t>No hay problemas</a:t>
            </a:r>
            <a:endParaRPr/>
          </a:p>
          <a:p>
            <a:pPr indent="-291465" lvl="0" marL="228600" rtl="0" algn="l">
              <a:lnSpc>
                <a:spcPct val="90000"/>
              </a:lnSpc>
              <a:spcBef>
                <a:spcPts val="1000"/>
              </a:spcBef>
              <a:spcAft>
                <a:spcPts val="0"/>
              </a:spcAft>
              <a:buClr>
                <a:schemeClr val="dk1"/>
              </a:buClr>
              <a:buSzPct val="100000"/>
              <a:buChar char="•"/>
            </a:pPr>
            <a:r>
              <a:rPr lang="en-US"/>
              <a:t>Su mejor vida ahora</a:t>
            </a:r>
            <a:endParaRPr/>
          </a:p>
          <a:p>
            <a:pPr indent="-291465" lvl="0" marL="228600" rtl="0" algn="l">
              <a:lnSpc>
                <a:spcPct val="90000"/>
              </a:lnSpc>
              <a:spcBef>
                <a:spcPts val="1000"/>
              </a:spcBef>
              <a:spcAft>
                <a:spcPts val="0"/>
              </a:spcAft>
              <a:buClr>
                <a:schemeClr val="dk1"/>
              </a:buClr>
              <a:buSzPct val="100000"/>
              <a:buChar char="•"/>
            </a:pPr>
            <a:r>
              <a:rPr lang="en-US"/>
              <a:t>Éxito y Prosperidad</a:t>
            </a:r>
            <a:endParaRPr/>
          </a:p>
        </p:txBody>
      </p:sp>
      <p:sp>
        <p:nvSpPr>
          <p:cNvPr id="303" name="Google Shape;303;p28"/>
          <p:cNvSpPr txBox="1"/>
          <p:nvPr>
            <p:ph idx="4" type="body"/>
          </p:nvPr>
        </p:nvSpPr>
        <p:spPr>
          <a:xfrm>
            <a:off x="6172199" y="1780674"/>
            <a:ext cx="5342021" cy="4408989"/>
          </a:xfrm>
          <a:prstGeom prst="rect">
            <a:avLst/>
          </a:prstGeom>
          <a:noFill/>
          <a:ln>
            <a:noFill/>
          </a:ln>
        </p:spPr>
        <p:txBody>
          <a:bodyPr anchorCtr="0" anchor="t" bIns="45700" lIns="91425" spcFirstLastPara="1" rIns="91425" wrap="square" tIns="45700">
            <a:normAutofit fontScale="85000" lnSpcReduction="10000"/>
          </a:bodyPr>
          <a:lstStyle/>
          <a:p>
            <a:pPr indent="0" lvl="0" marL="228600" rtl="0" algn="l">
              <a:lnSpc>
                <a:spcPct val="90000"/>
              </a:lnSpc>
              <a:spcBef>
                <a:spcPts val="0"/>
              </a:spcBef>
              <a:spcAft>
                <a:spcPts val="0"/>
              </a:spcAft>
              <a:buClr>
                <a:schemeClr val="dk1"/>
              </a:buClr>
              <a:buSzPct val="100000"/>
              <a:buNone/>
            </a:pPr>
            <a:r>
              <a:t/>
            </a:r>
            <a:endParaRPr/>
          </a:p>
        </p:txBody>
      </p:sp>
      <p:sp>
        <p:nvSpPr>
          <p:cNvPr id="304" name="Google Shape;304;p28"/>
          <p:cNvSpPr txBox="1"/>
          <p:nvPr/>
        </p:nvSpPr>
        <p:spPr>
          <a:xfrm>
            <a:off x="6110704" y="405394"/>
            <a:ext cx="5157787" cy="1026363"/>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000"/>
              <a:buFont typeface="Arial"/>
              <a:buNone/>
            </a:pPr>
            <a:r>
              <a:rPr b="1" i="0" lang="en-US" sz="4000" u="none" cap="none" strike="noStrike">
                <a:solidFill>
                  <a:schemeClr val="dk1"/>
                </a:solidFill>
                <a:latin typeface="Overlock"/>
                <a:ea typeface="Overlock"/>
                <a:cs typeface="Overlock"/>
                <a:sym typeface="Overlock"/>
              </a:rPr>
              <a:t>Teología de la Cruz</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29"/>
          <p:cNvSpPr txBox="1"/>
          <p:nvPr>
            <p:ph idx="1" type="body"/>
          </p:nvPr>
        </p:nvSpPr>
        <p:spPr>
          <a:xfrm>
            <a:off x="836612" y="381332"/>
            <a:ext cx="5157787" cy="102636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None/>
            </a:pPr>
            <a:r>
              <a:rPr lang="en-US" sz="3600"/>
              <a:t>Teología de la Gloria</a:t>
            </a:r>
            <a:endParaRPr/>
          </a:p>
        </p:txBody>
      </p:sp>
      <p:sp>
        <p:nvSpPr>
          <p:cNvPr id="311" name="Google Shape;311;p29"/>
          <p:cNvSpPr txBox="1"/>
          <p:nvPr>
            <p:ph idx="2" type="body"/>
          </p:nvPr>
        </p:nvSpPr>
        <p:spPr>
          <a:xfrm>
            <a:off x="839788" y="1780674"/>
            <a:ext cx="4694738" cy="4408989"/>
          </a:xfrm>
          <a:prstGeom prst="rect">
            <a:avLst/>
          </a:prstGeom>
          <a:noFill/>
          <a:ln>
            <a:noFill/>
          </a:ln>
        </p:spPr>
        <p:txBody>
          <a:bodyPr anchorCtr="0" anchor="t" bIns="45700" lIns="91425" spcFirstLastPara="1" rIns="91425" wrap="square" tIns="45700">
            <a:normAutofit fontScale="85000" lnSpcReduction="10000"/>
          </a:bodyPr>
          <a:lstStyle/>
          <a:p>
            <a:pPr indent="-228600" lvl="0" marL="228600" rtl="0" algn="l">
              <a:lnSpc>
                <a:spcPct val="90000"/>
              </a:lnSpc>
              <a:spcBef>
                <a:spcPts val="0"/>
              </a:spcBef>
              <a:spcAft>
                <a:spcPts val="0"/>
              </a:spcAft>
              <a:buClr>
                <a:schemeClr val="dk1"/>
              </a:buClr>
              <a:buSzPct val="100000"/>
              <a:buChar char="•"/>
            </a:pPr>
            <a:r>
              <a:rPr lang="en-US" sz="3800"/>
              <a:t>Triunfamos ya</a:t>
            </a:r>
            <a:endParaRPr sz="3800"/>
          </a:p>
          <a:p>
            <a:pPr indent="-228600" lvl="0" marL="228600" rtl="0" algn="l">
              <a:lnSpc>
                <a:spcPct val="90000"/>
              </a:lnSpc>
              <a:spcBef>
                <a:spcPts val="1000"/>
              </a:spcBef>
              <a:spcAft>
                <a:spcPts val="0"/>
              </a:spcAft>
              <a:buClr>
                <a:schemeClr val="dk1"/>
              </a:buClr>
              <a:buSzPct val="100000"/>
              <a:buChar char="•"/>
            </a:pPr>
            <a:r>
              <a:rPr lang="en-US" sz="3800"/>
              <a:t>Soy capaz </a:t>
            </a:r>
            <a:endParaRPr/>
          </a:p>
          <a:p>
            <a:pPr indent="-228600" lvl="0" marL="228600" rtl="0" algn="l">
              <a:lnSpc>
                <a:spcPct val="90000"/>
              </a:lnSpc>
              <a:spcBef>
                <a:spcPts val="1000"/>
              </a:spcBef>
              <a:spcAft>
                <a:spcPts val="0"/>
              </a:spcAft>
              <a:buClr>
                <a:schemeClr val="dk1"/>
              </a:buClr>
              <a:buSzPct val="100000"/>
              <a:buChar char="•"/>
            </a:pPr>
            <a:r>
              <a:rPr lang="en-US" sz="3800"/>
              <a:t>No hay problemas</a:t>
            </a:r>
            <a:endParaRPr sz="3800"/>
          </a:p>
          <a:p>
            <a:pPr indent="-228600" lvl="0" marL="228600" rtl="0" algn="l">
              <a:lnSpc>
                <a:spcPct val="90000"/>
              </a:lnSpc>
              <a:spcBef>
                <a:spcPts val="1000"/>
              </a:spcBef>
              <a:spcAft>
                <a:spcPts val="0"/>
              </a:spcAft>
              <a:buClr>
                <a:schemeClr val="dk1"/>
              </a:buClr>
              <a:buSzPct val="100000"/>
              <a:buChar char="•"/>
            </a:pPr>
            <a:r>
              <a:rPr lang="en-US" sz="3800"/>
              <a:t>Su mejor vida ahora</a:t>
            </a:r>
            <a:endParaRPr sz="3800"/>
          </a:p>
          <a:p>
            <a:pPr indent="-228600" lvl="0" marL="228600" rtl="0" algn="l">
              <a:lnSpc>
                <a:spcPct val="90000"/>
              </a:lnSpc>
              <a:spcBef>
                <a:spcPts val="1000"/>
              </a:spcBef>
              <a:spcAft>
                <a:spcPts val="0"/>
              </a:spcAft>
              <a:buClr>
                <a:schemeClr val="dk1"/>
              </a:buClr>
              <a:buSzPct val="100000"/>
              <a:buChar char="•"/>
            </a:pPr>
            <a:r>
              <a:rPr lang="en-US" sz="3800"/>
              <a:t>Éxito y Prosperidad ahora</a:t>
            </a:r>
            <a:endParaRPr sz="3800"/>
          </a:p>
          <a:p>
            <a:pPr indent="-77470" lvl="0" marL="228600" rtl="0" algn="l">
              <a:lnSpc>
                <a:spcPct val="90000"/>
              </a:lnSpc>
              <a:spcBef>
                <a:spcPts val="1000"/>
              </a:spcBef>
              <a:spcAft>
                <a:spcPts val="0"/>
              </a:spcAft>
              <a:buClr>
                <a:schemeClr val="dk1"/>
              </a:buClr>
              <a:buSzPct val="100000"/>
              <a:buNone/>
            </a:pPr>
            <a:r>
              <a:t/>
            </a:r>
            <a:endParaRPr sz="2800"/>
          </a:p>
        </p:txBody>
      </p:sp>
      <p:sp>
        <p:nvSpPr>
          <p:cNvPr id="312" name="Google Shape;312;p29"/>
          <p:cNvSpPr txBox="1"/>
          <p:nvPr>
            <p:ph idx="3" type="body"/>
          </p:nvPr>
        </p:nvSpPr>
        <p:spPr>
          <a:xfrm>
            <a:off x="6172200" y="365124"/>
            <a:ext cx="5183188" cy="1042571"/>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None/>
            </a:pPr>
            <a:r>
              <a:rPr lang="en-US" sz="3600"/>
              <a:t>Teología de la Cruz</a:t>
            </a:r>
            <a:endParaRPr/>
          </a:p>
        </p:txBody>
      </p:sp>
      <p:sp>
        <p:nvSpPr>
          <p:cNvPr id="313" name="Google Shape;313;p29"/>
          <p:cNvSpPr txBox="1"/>
          <p:nvPr>
            <p:ph idx="4" type="body"/>
          </p:nvPr>
        </p:nvSpPr>
        <p:spPr>
          <a:xfrm>
            <a:off x="5994399" y="1780674"/>
            <a:ext cx="5360989" cy="4408989"/>
          </a:xfrm>
          <a:prstGeom prst="rect">
            <a:avLst/>
          </a:prstGeom>
          <a:noFill/>
          <a:ln>
            <a:noFill/>
          </a:ln>
        </p:spPr>
        <p:txBody>
          <a:bodyPr anchorCtr="0" anchor="t" bIns="45700" lIns="91425" spcFirstLastPara="1" rIns="91425" wrap="square" tIns="45700">
            <a:normAutofit fontScale="85000" lnSpcReduction="10000"/>
          </a:bodyPr>
          <a:lstStyle/>
          <a:p>
            <a:pPr indent="-291465" lvl="0" marL="228600" rtl="0" algn="l">
              <a:lnSpc>
                <a:spcPct val="90000"/>
              </a:lnSpc>
              <a:spcBef>
                <a:spcPts val="0"/>
              </a:spcBef>
              <a:spcAft>
                <a:spcPts val="0"/>
              </a:spcAft>
              <a:buClr>
                <a:schemeClr val="dk1"/>
              </a:buClr>
              <a:buSzPct val="100000"/>
              <a:buChar char="•"/>
            </a:pPr>
            <a:r>
              <a:rPr lang="en-US"/>
              <a:t>Negarme a mi mismo</a:t>
            </a:r>
            <a:endParaRPr/>
          </a:p>
          <a:p>
            <a:pPr indent="-291465" lvl="0" marL="228600" rtl="0" algn="l">
              <a:lnSpc>
                <a:spcPct val="90000"/>
              </a:lnSpc>
              <a:spcBef>
                <a:spcPts val="1000"/>
              </a:spcBef>
              <a:spcAft>
                <a:spcPts val="0"/>
              </a:spcAft>
              <a:buClr>
                <a:schemeClr val="dk1"/>
              </a:buClr>
              <a:buSzPct val="100000"/>
              <a:buChar char="•"/>
            </a:pPr>
            <a:r>
              <a:rPr lang="en-US"/>
              <a:t>Cristo me fortalece</a:t>
            </a:r>
            <a:endParaRPr/>
          </a:p>
          <a:p>
            <a:pPr indent="-291465" lvl="0" marL="228600" rtl="0" algn="l">
              <a:lnSpc>
                <a:spcPct val="90000"/>
              </a:lnSpc>
              <a:spcBef>
                <a:spcPts val="1000"/>
              </a:spcBef>
              <a:spcAft>
                <a:spcPts val="0"/>
              </a:spcAft>
              <a:buClr>
                <a:schemeClr val="dk1"/>
              </a:buClr>
              <a:buSzPct val="100000"/>
              <a:buChar char="•"/>
            </a:pPr>
            <a:r>
              <a:rPr lang="en-US"/>
              <a:t>Es una lucha diaria</a:t>
            </a:r>
            <a:endParaRPr/>
          </a:p>
          <a:p>
            <a:pPr indent="-291465" lvl="0" marL="228600" rtl="0" algn="l">
              <a:lnSpc>
                <a:spcPct val="90000"/>
              </a:lnSpc>
              <a:spcBef>
                <a:spcPts val="1000"/>
              </a:spcBef>
              <a:spcAft>
                <a:spcPts val="0"/>
              </a:spcAft>
              <a:buClr>
                <a:schemeClr val="dk1"/>
              </a:buClr>
              <a:buSzPct val="100000"/>
              <a:buChar char="•"/>
            </a:pPr>
            <a:r>
              <a:rPr lang="en-US"/>
              <a:t>Insultos, persecución, rechazo ahora, </a:t>
            </a:r>
            <a:endParaRPr/>
          </a:p>
          <a:p>
            <a:pPr indent="0"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pic>
        <p:nvPicPr>
          <p:cNvPr descr="A picture containing person, indoor, holding, hand&#10;&#10;Description automatically generated" id="119" name="Google Shape;119;p3"/>
          <p:cNvPicPr preferRelativeResize="0"/>
          <p:nvPr>
            <p:ph idx="1" type="body"/>
          </p:nvPr>
        </p:nvPicPr>
        <p:blipFill rotWithShape="1">
          <a:blip r:embed="rId3">
            <a:alphaModFix/>
          </a:blip>
          <a:srcRect b="17028" l="0" r="0" t="855"/>
          <a:stretch/>
        </p:blipFill>
        <p:spPr>
          <a:xfrm>
            <a:off x="20" y="10"/>
            <a:ext cx="12191980" cy="685799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30"/>
          <p:cNvSpPr txBox="1"/>
          <p:nvPr>
            <p:ph idx="1" type="body"/>
          </p:nvPr>
        </p:nvSpPr>
        <p:spPr>
          <a:xfrm>
            <a:off x="836612" y="381332"/>
            <a:ext cx="5157787" cy="102636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None/>
            </a:pPr>
            <a:r>
              <a:rPr lang="en-US" sz="3600"/>
              <a:t>Teología de la Gloria</a:t>
            </a:r>
            <a:endParaRPr/>
          </a:p>
        </p:txBody>
      </p:sp>
      <p:sp>
        <p:nvSpPr>
          <p:cNvPr id="320" name="Google Shape;320;p30"/>
          <p:cNvSpPr txBox="1"/>
          <p:nvPr>
            <p:ph idx="2" type="body"/>
          </p:nvPr>
        </p:nvSpPr>
        <p:spPr>
          <a:xfrm>
            <a:off x="839788" y="1780674"/>
            <a:ext cx="4694738" cy="4408989"/>
          </a:xfrm>
          <a:prstGeom prst="rect">
            <a:avLst/>
          </a:prstGeom>
          <a:noFill/>
          <a:ln>
            <a:noFill/>
          </a:ln>
        </p:spPr>
        <p:txBody>
          <a:bodyPr anchorCtr="0" anchor="t" bIns="45700" lIns="91425" spcFirstLastPara="1" rIns="91425" wrap="square" tIns="45700">
            <a:normAutofit/>
          </a:bodyPr>
          <a:lstStyle/>
          <a:p>
            <a:pPr indent="-342900" lvl="0" marL="228600" rtl="0" algn="l">
              <a:lnSpc>
                <a:spcPct val="90000"/>
              </a:lnSpc>
              <a:spcBef>
                <a:spcPts val="0"/>
              </a:spcBef>
              <a:spcAft>
                <a:spcPts val="0"/>
              </a:spcAft>
              <a:buClr>
                <a:schemeClr val="dk1"/>
              </a:buClr>
              <a:buSzPts val="5400"/>
              <a:buChar char="•"/>
            </a:pPr>
            <a:r>
              <a:rPr lang="en-US"/>
              <a:t>Gloria puede ser tuya ya aquí en esta vida</a:t>
            </a:r>
            <a:endParaRPr/>
          </a:p>
          <a:p>
            <a:pPr indent="-50800" lvl="0" marL="228600" rtl="0" algn="l">
              <a:lnSpc>
                <a:spcPct val="90000"/>
              </a:lnSpc>
              <a:spcBef>
                <a:spcPts val="1000"/>
              </a:spcBef>
              <a:spcAft>
                <a:spcPts val="0"/>
              </a:spcAft>
              <a:buClr>
                <a:schemeClr val="dk1"/>
              </a:buClr>
              <a:buSzPts val="2800"/>
              <a:buNone/>
            </a:pPr>
            <a:r>
              <a:t/>
            </a:r>
            <a:endParaRPr sz="2800"/>
          </a:p>
        </p:txBody>
      </p:sp>
      <p:sp>
        <p:nvSpPr>
          <p:cNvPr id="321" name="Google Shape;321;p30"/>
          <p:cNvSpPr txBox="1"/>
          <p:nvPr>
            <p:ph idx="3" type="body"/>
          </p:nvPr>
        </p:nvSpPr>
        <p:spPr>
          <a:xfrm>
            <a:off x="6172200" y="365124"/>
            <a:ext cx="5183188" cy="1042571"/>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None/>
            </a:pPr>
            <a:r>
              <a:rPr lang="en-US" sz="3600"/>
              <a:t>Teología de la Cruz</a:t>
            </a:r>
            <a:endParaRPr/>
          </a:p>
        </p:txBody>
      </p:sp>
      <p:sp>
        <p:nvSpPr>
          <p:cNvPr id="322" name="Google Shape;322;p30"/>
          <p:cNvSpPr txBox="1"/>
          <p:nvPr>
            <p:ph idx="4" type="body"/>
          </p:nvPr>
        </p:nvSpPr>
        <p:spPr>
          <a:xfrm>
            <a:off x="6400800" y="1780674"/>
            <a:ext cx="4954588" cy="4408989"/>
          </a:xfrm>
          <a:prstGeom prst="rect">
            <a:avLst/>
          </a:prstGeom>
          <a:noFill/>
          <a:ln>
            <a:noFill/>
          </a:ln>
        </p:spPr>
        <p:txBody>
          <a:bodyPr anchorCtr="0" anchor="t" bIns="45700" lIns="91425" spcFirstLastPara="1" rIns="91425" wrap="square" tIns="45700">
            <a:normAutofit/>
          </a:bodyPr>
          <a:lstStyle/>
          <a:p>
            <a:pPr indent="-342900" lvl="0" marL="228600" rtl="0" algn="l">
              <a:lnSpc>
                <a:spcPct val="90000"/>
              </a:lnSpc>
              <a:spcBef>
                <a:spcPts val="0"/>
              </a:spcBef>
              <a:spcAft>
                <a:spcPts val="0"/>
              </a:spcAft>
              <a:buClr>
                <a:schemeClr val="dk1"/>
              </a:buClr>
              <a:buSzPts val="5400"/>
              <a:buChar char="•"/>
            </a:pPr>
            <a:r>
              <a:rPr lang="en-US"/>
              <a:t>Cargamos la Cruz ahora.   Después nos espera la Gloria para siempre.</a:t>
            </a:r>
            <a:endParaRPr/>
          </a:p>
          <a:p>
            <a:pPr indent="0" lvl="0" marL="228600" rtl="0" algn="l">
              <a:lnSpc>
                <a:spcPct val="90000"/>
              </a:lnSpc>
              <a:spcBef>
                <a:spcPts val="1000"/>
              </a:spcBef>
              <a:spcAft>
                <a:spcPts val="0"/>
              </a:spcAft>
              <a:buClr>
                <a:schemeClr val="dk1"/>
              </a:buClr>
              <a:buSzPts val="5400"/>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26" name="Shape 326"/>
        <p:cNvGrpSpPr/>
        <p:nvPr/>
      </p:nvGrpSpPr>
      <p:grpSpPr>
        <a:xfrm>
          <a:off x="0" y="0"/>
          <a:ext cx="0" cy="0"/>
          <a:chOff x="0" y="0"/>
          <a:chExt cx="0" cy="0"/>
        </a:xfrm>
      </p:grpSpPr>
      <p:sp>
        <p:nvSpPr>
          <p:cNvPr id="327" name="Google Shape;327;p31"/>
          <p:cNvSpPr txBox="1"/>
          <p:nvPr>
            <p:ph type="title"/>
          </p:nvPr>
        </p:nvSpPr>
        <p:spPr>
          <a:xfrm>
            <a:off x="3585411" y="2386431"/>
            <a:ext cx="587141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6000"/>
              <a:buFont typeface="Overlock"/>
              <a:buNone/>
            </a:pPr>
            <a:r>
              <a:rPr lang="en-US" sz="6000">
                <a:solidFill>
                  <a:schemeClr val="lt1"/>
                </a:solidFill>
              </a:rPr>
              <a:t>Proyecto Final</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2" name="Shape 332"/>
        <p:cNvGrpSpPr/>
        <p:nvPr/>
      </p:nvGrpSpPr>
      <p:grpSpPr>
        <a:xfrm>
          <a:off x="0" y="0"/>
          <a:ext cx="0" cy="0"/>
          <a:chOff x="0" y="0"/>
          <a:chExt cx="0" cy="0"/>
        </a:xfrm>
      </p:grpSpPr>
      <p:pic>
        <p:nvPicPr>
          <p:cNvPr descr="Screen Clipping" id="333" name="Google Shape;333;p32"/>
          <p:cNvPicPr preferRelativeResize="0"/>
          <p:nvPr/>
        </p:nvPicPr>
        <p:blipFill rotWithShape="1">
          <a:blip r:embed="rId3">
            <a:alphaModFix/>
          </a:blip>
          <a:srcRect b="0" l="0" r="9091" t="15126"/>
          <a:stretch/>
        </p:blipFill>
        <p:spPr>
          <a:xfrm>
            <a:off x="0" y="10"/>
            <a:ext cx="12191999" cy="6857990"/>
          </a:xfrm>
          <a:prstGeom prst="rect">
            <a:avLst/>
          </a:prstGeom>
          <a:noFill/>
          <a:ln>
            <a:noFill/>
          </a:ln>
        </p:spPr>
      </p:pic>
      <p:sp>
        <p:nvSpPr>
          <p:cNvPr id="334" name="Google Shape;334;p32"/>
          <p:cNvSpPr/>
          <p:nvPr/>
        </p:nvSpPr>
        <p:spPr>
          <a:xfrm>
            <a:off x="0" y="-2008"/>
            <a:ext cx="5609220" cy="5840278"/>
          </a:xfrm>
          <a:custGeom>
            <a:rect b="b" l="l" r="r" t="t"/>
            <a:pathLst>
              <a:path extrusionOk="0" h="5840278" w="5609220">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lt1">
              <a:alpha val="4980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35" name="Google Shape;335;p32"/>
          <p:cNvSpPr/>
          <p:nvPr/>
        </p:nvSpPr>
        <p:spPr>
          <a:xfrm>
            <a:off x="-2333" y="-2"/>
            <a:ext cx="5441859" cy="5654940"/>
          </a:xfrm>
          <a:custGeom>
            <a:rect b="b" l="l" r="r" t="t"/>
            <a:pathLst>
              <a:path extrusionOk="0" h="5654940" w="5441859">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lt1">
              <a:alpha val="7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36" name="Google Shape;336;p32"/>
          <p:cNvSpPr txBox="1"/>
          <p:nvPr>
            <p:ph type="title"/>
          </p:nvPr>
        </p:nvSpPr>
        <p:spPr>
          <a:xfrm>
            <a:off x="520242" y="232937"/>
            <a:ext cx="4062643" cy="104340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8000"/>
              </a:buClr>
              <a:buSzPts val="4500"/>
              <a:buFont typeface="Overlock"/>
              <a:buNone/>
            </a:pPr>
            <a:r>
              <a:rPr lang="en-US" sz="4500">
                <a:solidFill>
                  <a:srgbClr val="008000"/>
                </a:solidFill>
              </a:rPr>
              <a:t>La Tarea</a:t>
            </a:r>
            <a:endParaRPr sz="4500">
              <a:solidFill>
                <a:srgbClr val="008000"/>
              </a:solidFill>
            </a:endParaRPr>
          </a:p>
        </p:txBody>
      </p:sp>
      <p:sp>
        <p:nvSpPr>
          <p:cNvPr id="337" name="Google Shape;337;p32"/>
          <p:cNvSpPr txBox="1"/>
          <p:nvPr>
            <p:ph idx="2" type="body"/>
          </p:nvPr>
        </p:nvSpPr>
        <p:spPr>
          <a:xfrm>
            <a:off x="-600918" y="1203061"/>
            <a:ext cx="5441859" cy="4247244"/>
          </a:xfrm>
          <a:prstGeom prst="rect">
            <a:avLst/>
          </a:prstGeom>
          <a:noFill/>
          <a:ln>
            <a:noFill/>
          </a:ln>
        </p:spPr>
        <p:txBody>
          <a:bodyPr anchorCtr="0" anchor="t" bIns="45700" lIns="91425" spcFirstLastPara="1" rIns="91425" wrap="square" tIns="45700">
            <a:normAutofit/>
          </a:bodyPr>
          <a:lstStyle/>
          <a:p>
            <a:pPr indent="-279400" lvl="2" marL="1143000" rtl="0" algn="l">
              <a:lnSpc>
                <a:spcPct val="90000"/>
              </a:lnSpc>
              <a:spcBef>
                <a:spcPts val="0"/>
              </a:spcBef>
              <a:spcAft>
                <a:spcPts val="0"/>
              </a:spcAft>
              <a:buClr>
                <a:srgbClr val="613318"/>
              </a:buClr>
              <a:buSzPts val="4400"/>
              <a:buChar char="•"/>
            </a:pPr>
            <a:r>
              <a:rPr b="1" lang="en-US">
                <a:solidFill>
                  <a:srgbClr val="613318"/>
                </a:solidFill>
              </a:rPr>
              <a:t>Ver</a:t>
            </a:r>
            <a:r>
              <a:rPr lang="en-US">
                <a:solidFill>
                  <a:srgbClr val="613318"/>
                </a:solidFill>
              </a:rPr>
              <a:t> el siguiente video para la lección 8</a:t>
            </a:r>
            <a:endParaRPr/>
          </a:p>
          <a:p>
            <a:pPr indent="-279400" lvl="2" marL="1143000" rtl="0" algn="l">
              <a:lnSpc>
                <a:spcPct val="90000"/>
              </a:lnSpc>
              <a:spcBef>
                <a:spcPts val="500"/>
              </a:spcBef>
              <a:spcAft>
                <a:spcPts val="0"/>
              </a:spcAft>
              <a:buClr>
                <a:srgbClr val="613318"/>
              </a:buClr>
              <a:buSzPts val="4400"/>
              <a:buChar char="•"/>
            </a:pPr>
            <a:r>
              <a:rPr b="1" lang="en-US">
                <a:solidFill>
                  <a:srgbClr val="613318"/>
                </a:solidFill>
              </a:rPr>
              <a:t>Leer</a:t>
            </a:r>
            <a:r>
              <a:rPr lang="en-US">
                <a:solidFill>
                  <a:srgbClr val="613318"/>
                </a:solidFill>
              </a:rPr>
              <a:t> Marcos 1:16-39 en sus Biblias</a:t>
            </a:r>
            <a:endParaRPr>
              <a:solidFill>
                <a:srgbClr val="613318"/>
              </a:solidFill>
            </a:endParaRPr>
          </a:p>
          <a:p>
            <a:pPr indent="0" lvl="0" marL="228600" rtl="0" algn="l">
              <a:lnSpc>
                <a:spcPct val="90000"/>
              </a:lnSpc>
              <a:spcBef>
                <a:spcPts val="1000"/>
              </a:spcBef>
              <a:spcAft>
                <a:spcPts val="0"/>
              </a:spcAft>
              <a:buClr>
                <a:schemeClr val="dk1"/>
              </a:buClr>
              <a:buSzPts val="4000"/>
              <a:buNone/>
            </a:pPr>
            <a:r>
              <a:t/>
            </a:r>
            <a:endParaRPr sz="4000">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pic>
        <p:nvPicPr>
          <p:cNvPr id="343" name="Google Shape;343;p33"/>
          <p:cNvPicPr preferRelativeResize="0"/>
          <p:nvPr/>
        </p:nvPicPr>
        <p:blipFill rotWithShape="1">
          <a:blip r:embed="rId3">
            <a:alphaModFix/>
          </a:blip>
          <a:srcRect b="0" l="0" r="0" t="0"/>
          <a:stretch/>
        </p:blipFill>
        <p:spPr>
          <a:xfrm>
            <a:off x="0" y="0"/>
            <a:ext cx="12192000" cy="6875906"/>
          </a:xfrm>
          <a:prstGeom prst="rect">
            <a:avLst/>
          </a:prstGeom>
          <a:noFill/>
          <a:ln>
            <a:noFill/>
          </a:ln>
        </p:spPr>
      </p:pic>
      <p:sp>
        <p:nvSpPr>
          <p:cNvPr id="344" name="Google Shape;344;p33"/>
          <p:cNvSpPr txBox="1"/>
          <p:nvPr>
            <p:ph idx="1" type="body"/>
          </p:nvPr>
        </p:nvSpPr>
        <p:spPr>
          <a:xfrm>
            <a:off x="1126958" y="4345272"/>
            <a:ext cx="10515600" cy="4632643"/>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10000"/>
              <a:buNone/>
            </a:pPr>
            <a:r>
              <a:rPr lang="en-US" sz="10000">
                <a:solidFill>
                  <a:schemeClr val="lt1"/>
                </a:solidFill>
                <a:latin typeface="Overlock"/>
                <a:ea typeface="Overlock"/>
                <a:cs typeface="Overlock"/>
                <a:sym typeface="Overlock"/>
              </a:rPr>
              <a:t>La Oración</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5E3D22"/>
              </a:buClr>
              <a:buSzPts val="6000"/>
              <a:buFont typeface="Overlock"/>
              <a:buNone/>
            </a:pPr>
            <a:r>
              <a:rPr lang="en-US">
                <a:solidFill>
                  <a:srgbClr val="5E3D22"/>
                </a:solidFill>
                <a:latin typeface="Overlock"/>
                <a:ea typeface="Overlock"/>
                <a:cs typeface="Overlock"/>
                <a:sym typeface="Overlock"/>
              </a:rPr>
              <a:t>El Propósito de Academia Cristo</a:t>
            </a:r>
            <a:endParaRPr/>
          </a:p>
        </p:txBody>
      </p:sp>
      <p:sp>
        <p:nvSpPr>
          <p:cNvPr id="351" name="Google Shape;351;p34"/>
          <p:cNvSpPr txBox="1"/>
          <p:nvPr>
            <p:ph idx="1" type="body"/>
          </p:nvPr>
        </p:nvSpPr>
        <p:spPr>
          <a:xfrm>
            <a:off x="4811697" y="1926455"/>
            <a:ext cx="6542103" cy="4250508"/>
          </a:xfrm>
          <a:prstGeom prst="rect">
            <a:avLst/>
          </a:prstGeom>
          <a:noFill/>
          <a:ln>
            <a:noFill/>
          </a:ln>
        </p:spPr>
        <p:txBody>
          <a:bodyPr anchorCtr="0" anchor="t" bIns="45700" lIns="91425" spcFirstLastPara="1" rIns="91425" wrap="square" tIns="45700">
            <a:noAutofit/>
          </a:bodyPr>
          <a:lstStyle/>
          <a:p>
            <a:pPr indent="-254000" lvl="0" marL="228600" rtl="0" algn="l">
              <a:lnSpc>
                <a:spcPct val="90000"/>
              </a:lnSpc>
              <a:spcBef>
                <a:spcPts val="0"/>
              </a:spcBef>
              <a:spcAft>
                <a:spcPts val="0"/>
              </a:spcAft>
              <a:buClr>
                <a:srgbClr val="0C7837"/>
              </a:buClr>
              <a:buSzPts val="4000"/>
              <a:buChar char="•"/>
            </a:pPr>
            <a:r>
              <a:rPr lang="en-US" sz="4000">
                <a:solidFill>
                  <a:srgbClr val="0C7837"/>
                </a:solidFill>
                <a:latin typeface="Overlock"/>
                <a:ea typeface="Overlock"/>
                <a:cs typeface="Overlock"/>
                <a:sym typeface="Overlock"/>
              </a:rPr>
              <a:t>Capacitación para cumplir la Gran Comisión. </a:t>
            </a:r>
            <a:endParaRPr/>
          </a:p>
          <a:p>
            <a:pPr indent="-254000" lvl="0" marL="228600" rtl="0" algn="l">
              <a:lnSpc>
                <a:spcPct val="90000"/>
              </a:lnSpc>
              <a:spcBef>
                <a:spcPts val="1000"/>
              </a:spcBef>
              <a:spcAft>
                <a:spcPts val="0"/>
              </a:spcAft>
              <a:buClr>
                <a:srgbClr val="0C7837"/>
              </a:buClr>
              <a:buSzPts val="4000"/>
              <a:buChar char="•"/>
            </a:pPr>
            <a:r>
              <a:rPr lang="en-US" sz="4000">
                <a:solidFill>
                  <a:srgbClr val="0C7837"/>
                </a:solidFill>
                <a:latin typeface="Overlock"/>
                <a:ea typeface="Overlock"/>
                <a:cs typeface="Overlock"/>
                <a:sym typeface="Overlock"/>
              </a:rPr>
              <a:t>Crecer en la Palabra </a:t>
            </a:r>
            <a:endParaRPr/>
          </a:p>
          <a:p>
            <a:pPr indent="-254000" lvl="0" marL="228600" rtl="0" algn="l">
              <a:lnSpc>
                <a:spcPct val="90000"/>
              </a:lnSpc>
              <a:spcBef>
                <a:spcPts val="1000"/>
              </a:spcBef>
              <a:spcAft>
                <a:spcPts val="0"/>
              </a:spcAft>
              <a:buClr>
                <a:srgbClr val="0C7837"/>
              </a:buClr>
              <a:buSzPts val="4000"/>
              <a:buChar char="•"/>
            </a:pPr>
            <a:r>
              <a:rPr lang="en-US" sz="4000">
                <a:solidFill>
                  <a:srgbClr val="0C7837"/>
                </a:solidFill>
                <a:latin typeface="Overlock"/>
                <a:ea typeface="Overlock"/>
                <a:cs typeface="Overlock"/>
                <a:sym typeface="Overlock"/>
              </a:rPr>
              <a:t>Llevar la Palabra a otros. </a:t>
            </a:r>
            <a:endParaRPr sz="4000">
              <a:latin typeface="Overlock"/>
              <a:ea typeface="Overlock"/>
              <a:cs typeface="Overlock"/>
              <a:sym typeface="Overlock"/>
            </a:endParaRPr>
          </a:p>
        </p:txBody>
      </p:sp>
      <p:pic>
        <p:nvPicPr>
          <p:cNvPr descr="A close up of a sign&#10;&#10;Description automatically generated" id="352" name="Google Shape;352;p34"/>
          <p:cNvPicPr preferRelativeResize="0"/>
          <p:nvPr/>
        </p:nvPicPr>
        <p:blipFill rotWithShape="1">
          <a:blip r:embed="rId3">
            <a:alphaModFix/>
          </a:blip>
          <a:srcRect b="0" l="0" r="0" t="0"/>
          <a:stretch/>
        </p:blipFill>
        <p:spPr>
          <a:xfrm>
            <a:off x="1121238" y="2396258"/>
            <a:ext cx="3273208" cy="206548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5E3D22"/>
              </a:buClr>
              <a:buSzPct val="100000"/>
              <a:buFont typeface="Overlock"/>
              <a:buNone/>
            </a:pPr>
            <a:r>
              <a:rPr lang="en-US" sz="4400">
                <a:solidFill>
                  <a:srgbClr val="5E3D22"/>
                </a:solidFill>
                <a:latin typeface="Overlock"/>
                <a:ea typeface="Overlock"/>
                <a:cs typeface="Overlock"/>
                <a:sym typeface="Overlock"/>
              </a:rPr>
              <a:t>“Quiero juntar un grupo</a:t>
            </a:r>
            <a:r>
              <a:rPr lang="en-US">
                <a:solidFill>
                  <a:srgbClr val="5E3D22"/>
                </a:solidFill>
                <a:latin typeface="Overlock"/>
                <a:ea typeface="Overlock"/>
                <a:cs typeface="Overlock"/>
                <a:sym typeface="Overlock"/>
              </a:rPr>
              <a:t>. </a:t>
            </a:r>
            <a:br>
              <a:rPr lang="en-US" sz="4400">
                <a:solidFill>
                  <a:srgbClr val="5E3D22"/>
                </a:solidFill>
                <a:latin typeface="Overlock"/>
                <a:ea typeface="Overlock"/>
                <a:cs typeface="Overlock"/>
                <a:sym typeface="Overlock"/>
              </a:rPr>
            </a:br>
            <a:r>
              <a:rPr lang="en-US" sz="4400">
                <a:solidFill>
                  <a:srgbClr val="5E3D22"/>
                </a:solidFill>
                <a:latin typeface="Overlock"/>
                <a:ea typeface="Overlock"/>
                <a:cs typeface="Overlock"/>
                <a:sym typeface="Overlock"/>
              </a:rPr>
              <a:t>¿Pueden orientarme?”</a:t>
            </a:r>
            <a:endParaRPr>
              <a:latin typeface="Overlock"/>
              <a:ea typeface="Overlock"/>
              <a:cs typeface="Overlock"/>
              <a:sym typeface="Overlock"/>
            </a:endParaRPr>
          </a:p>
        </p:txBody>
      </p:sp>
      <p:sp>
        <p:nvSpPr>
          <p:cNvPr id="359" name="Google Shape;359;p35"/>
          <p:cNvSpPr txBox="1"/>
          <p:nvPr>
            <p:ph idx="1" type="body"/>
          </p:nvPr>
        </p:nvSpPr>
        <p:spPr>
          <a:xfrm>
            <a:off x="4811697" y="1926455"/>
            <a:ext cx="6542103" cy="425050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C7837"/>
              </a:buClr>
              <a:buSzPts val="3600"/>
              <a:buChar char="•"/>
            </a:pPr>
            <a:r>
              <a:rPr lang="en-US" sz="3600">
                <a:solidFill>
                  <a:srgbClr val="0C7837"/>
                </a:solidFill>
                <a:latin typeface="Overlock"/>
                <a:ea typeface="Overlock"/>
                <a:cs typeface="Overlock"/>
                <a:sym typeface="Overlock"/>
              </a:rPr>
              <a:t>Hable con su profesor</a:t>
            </a:r>
            <a:endParaRPr sz="3600">
              <a:solidFill>
                <a:srgbClr val="0C7837"/>
              </a:solidFill>
              <a:latin typeface="Overlock"/>
              <a:ea typeface="Overlock"/>
              <a:cs typeface="Overlock"/>
              <a:sym typeface="Overlock"/>
            </a:endParaRPr>
          </a:p>
          <a:p>
            <a:pPr indent="-228600" lvl="0" marL="228600" rtl="0" algn="l">
              <a:lnSpc>
                <a:spcPct val="90000"/>
              </a:lnSpc>
              <a:spcBef>
                <a:spcPts val="1000"/>
              </a:spcBef>
              <a:spcAft>
                <a:spcPts val="0"/>
              </a:spcAft>
              <a:buClr>
                <a:srgbClr val="0C7837"/>
              </a:buClr>
              <a:buSzPts val="3600"/>
              <a:buChar char="•"/>
            </a:pPr>
            <a:r>
              <a:rPr lang="en-US" sz="3600">
                <a:solidFill>
                  <a:srgbClr val="0C7837"/>
                </a:solidFill>
                <a:latin typeface="Overlock"/>
                <a:ea typeface="Overlock"/>
                <a:cs typeface="Overlock"/>
                <a:sym typeface="Overlock"/>
              </a:rPr>
              <a:t>Orientación: Grupo Sembrador</a:t>
            </a:r>
            <a:endParaRPr sz="3600">
              <a:solidFill>
                <a:srgbClr val="0C7837"/>
              </a:solidFill>
              <a:latin typeface="Overlock"/>
              <a:ea typeface="Overlock"/>
              <a:cs typeface="Overlock"/>
              <a:sym typeface="Overlock"/>
            </a:endParaRPr>
          </a:p>
          <a:p>
            <a:pPr indent="-228600" lvl="0" marL="228600" rtl="0" algn="l">
              <a:lnSpc>
                <a:spcPct val="90000"/>
              </a:lnSpc>
              <a:spcBef>
                <a:spcPts val="1000"/>
              </a:spcBef>
              <a:spcAft>
                <a:spcPts val="0"/>
              </a:spcAft>
              <a:buClr>
                <a:srgbClr val="0C7837"/>
              </a:buClr>
              <a:buSzPts val="3600"/>
              <a:buChar char="•"/>
            </a:pPr>
            <a:r>
              <a:rPr b="0" i="1" lang="en-US" sz="3600">
                <a:solidFill>
                  <a:srgbClr val="0C7837"/>
                </a:solidFill>
                <a:latin typeface="Overlock"/>
                <a:ea typeface="Overlock"/>
                <a:cs typeface="Overlock"/>
                <a:sym typeface="Overlock"/>
              </a:rPr>
              <a:t>&gt;&gt;No dejemos de congregarnos, como es la costumbre de algunos, sino animémonos unos a otros; y con más razón ahora que vemos que aquel día se acerca.&lt;&lt; </a:t>
            </a:r>
            <a:r>
              <a:rPr b="0" i="0" lang="en-US" sz="3600">
                <a:solidFill>
                  <a:srgbClr val="0C7837"/>
                </a:solidFill>
                <a:latin typeface="Overlock"/>
                <a:ea typeface="Overlock"/>
                <a:cs typeface="Overlock"/>
                <a:sym typeface="Overlock"/>
              </a:rPr>
              <a:t>(Hebreos 10:25)</a:t>
            </a:r>
            <a:endParaRPr sz="3600">
              <a:solidFill>
                <a:srgbClr val="0C7837"/>
              </a:solidFill>
              <a:latin typeface="Overlock"/>
              <a:ea typeface="Overlock"/>
              <a:cs typeface="Overlock"/>
              <a:sym typeface="Overlock"/>
            </a:endParaRPr>
          </a:p>
        </p:txBody>
      </p:sp>
      <p:pic>
        <p:nvPicPr>
          <p:cNvPr descr="A close up of a sign&#10;&#10;Description automatically generated" id="360" name="Google Shape;360;p35"/>
          <p:cNvPicPr preferRelativeResize="0"/>
          <p:nvPr/>
        </p:nvPicPr>
        <p:blipFill rotWithShape="1">
          <a:blip r:embed="rId3">
            <a:alphaModFix/>
          </a:blip>
          <a:srcRect b="0" l="0" r="0" t="0"/>
          <a:stretch/>
        </p:blipFill>
        <p:spPr>
          <a:xfrm>
            <a:off x="1121238" y="2396258"/>
            <a:ext cx="3273208" cy="206548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5E3D22"/>
              </a:buClr>
              <a:buSzPct val="100000"/>
              <a:buFont typeface="Overlock"/>
              <a:buNone/>
            </a:pPr>
            <a:r>
              <a:rPr lang="en-US">
                <a:solidFill>
                  <a:srgbClr val="5E3D22"/>
                </a:solidFill>
                <a:latin typeface="Overlock"/>
                <a:ea typeface="Overlock"/>
                <a:cs typeface="Overlock"/>
                <a:sym typeface="Overlock"/>
              </a:rPr>
              <a:t>Deseo unirme a ustedes.  ¿Cómo se hace?</a:t>
            </a:r>
            <a:endParaRPr/>
          </a:p>
        </p:txBody>
      </p:sp>
      <p:sp>
        <p:nvSpPr>
          <p:cNvPr id="367" name="Google Shape;367;p36"/>
          <p:cNvSpPr txBox="1"/>
          <p:nvPr>
            <p:ph idx="1" type="body"/>
          </p:nvPr>
        </p:nvSpPr>
        <p:spPr>
          <a:xfrm>
            <a:off x="4811697" y="1690688"/>
            <a:ext cx="6898858" cy="4486275"/>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C7837"/>
              </a:buClr>
              <a:buSzPts val="3400"/>
              <a:buChar char="•"/>
            </a:pPr>
            <a:r>
              <a:rPr lang="en-US" sz="3400">
                <a:solidFill>
                  <a:srgbClr val="0C7837"/>
                </a:solidFill>
                <a:latin typeface="Overlock"/>
                <a:ea typeface="Overlock"/>
                <a:cs typeface="Overlock"/>
                <a:sym typeface="Overlock"/>
              </a:rPr>
              <a:t>Hable con su Profesor</a:t>
            </a:r>
            <a:endParaRPr sz="3400">
              <a:solidFill>
                <a:srgbClr val="0C7837"/>
              </a:solidFill>
              <a:latin typeface="Overlock"/>
              <a:ea typeface="Overlock"/>
              <a:cs typeface="Overlock"/>
              <a:sym typeface="Overlock"/>
            </a:endParaRPr>
          </a:p>
          <a:p>
            <a:pPr indent="-228600" lvl="0" marL="228600" rtl="0" algn="l">
              <a:lnSpc>
                <a:spcPct val="90000"/>
              </a:lnSpc>
              <a:spcBef>
                <a:spcPts val="1000"/>
              </a:spcBef>
              <a:spcAft>
                <a:spcPts val="0"/>
              </a:spcAft>
              <a:buClr>
                <a:srgbClr val="0C7837"/>
              </a:buClr>
              <a:buSzPts val="3400"/>
              <a:buChar char="•"/>
            </a:pPr>
            <a:r>
              <a:rPr lang="en-US" sz="3400">
                <a:solidFill>
                  <a:srgbClr val="0C7837"/>
                </a:solidFill>
                <a:latin typeface="Overlock"/>
                <a:ea typeface="Overlock"/>
                <a:cs typeface="Overlock"/>
                <a:sym typeface="Overlock"/>
              </a:rPr>
              <a:t>Se establece Unidad Doctrinal</a:t>
            </a:r>
            <a:endParaRPr/>
          </a:p>
          <a:p>
            <a:pPr indent="-228600" lvl="0" marL="228600" rtl="0" algn="l">
              <a:lnSpc>
                <a:spcPct val="90000"/>
              </a:lnSpc>
              <a:spcBef>
                <a:spcPts val="1000"/>
              </a:spcBef>
              <a:spcAft>
                <a:spcPts val="0"/>
              </a:spcAft>
              <a:buClr>
                <a:srgbClr val="0C7837"/>
              </a:buClr>
              <a:buSzPts val="3400"/>
              <a:buChar char="•"/>
            </a:pPr>
            <a:r>
              <a:rPr b="0" i="1" lang="en-US" sz="3400">
                <a:solidFill>
                  <a:srgbClr val="0C7837"/>
                </a:solidFill>
                <a:latin typeface="Overlock"/>
                <a:ea typeface="Overlock"/>
                <a:cs typeface="Overlock"/>
                <a:sym typeface="Overlock"/>
              </a:rPr>
              <a:t>&gt;&gt;Hermanos, les ruego por el nombre de nuestro Señor Jesucristo, que se pongan de acuerdo y que no haya divisiones entre ustedes, sino que estén perfectamente unidos en un mismo sentir y en un mismo parecer.&lt;&lt;  (1 Corintios 1:10)</a:t>
            </a:r>
            <a:endParaRPr sz="3400">
              <a:latin typeface="Overlock"/>
              <a:ea typeface="Overlock"/>
              <a:cs typeface="Overlock"/>
              <a:sym typeface="Overlock"/>
            </a:endParaRPr>
          </a:p>
        </p:txBody>
      </p:sp>
      <p:pic>
        <p:nvPicPr>
          <p:cNvPr descr="A close up of a sign&#10;&#10;Description automatically generated" id="368" name="Google Shape;368;p36"/>
          <p:cNvPicPr preferRelativeResize="0"/>
          <p:nvPr/>
        </p:nvPicPr>
        <p:blipFill rotWithShape="1">
          <a:blip r:embed="rId3">
            <a:alphaModFix/>
          </a:blip>
          <a:srcRect b="0" l="0" r="0" t="0"/>
          <a:stretch/>
        </p:blipFill>
        <p:spPr>
          <a:xfrm>
            <a:off x="1121238" y="2396258"/>
            <a:ext cx="3273208" cy="2065483"/>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3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Overlock"/>
              <a:buNone/>
            </a:pPr>
            <a:r>
              <a:t/>
            </a:r>
            <a:endParaRPr/>
          </a:p>
        </p:txBody>
      </p:sp>
      <p:sp>
        <p:nvSpPr>
          <p:cNvPr id="375" name="Google Shape;375;p3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descr="Screen Clipping" id="376" name="Google Shape;376;p37"/>
          <p:cNvPicPr preferRelativeResize="0"/>
          <p:nvPr/>
        </p:nvPicPr>
        <p:blipFill rotWithShape="1">
          <a:blip r:embed="rId3">
            <a:alphaModFix/>
          </a:blip>
          <a:srcRect b="0" l="0" r="0" t="0"/>
          <a:stretch/>
        </p:blipFill>
        <p:spPr>
          <a:xfrm>
            <a:off x="1011936" y="265451"/>
            <a:ext cx="10168128" cy="667317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Overlock"/>
              <a:buNone/>
            </a:pPr>
            <a:r>
              <a:t/>
            </a:r>
            <a:endParaRPr/>
          </a:p>
        </p:txBody>
      </p:sp>
      <p:sp>
        <p:nvSpPr>
          <p:cNvPr id="382" name="Google Shape;382;p3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228600" rtl="0" algn="l">
              <a:lnSpc>
                <a:spcPct val="90000"/>
              </a:lnSpc>
              <a:spcBef>
                <a:spcPts val="0"/>
              </a:spcBef>
              <a:spcAft>
                <a:spcPts val="0"/>
              </a:spcAft>
              <a:buClr>
                <a:schemeClr val="dk1"/>
              </a:buClr>
              <a:buSzPts val="54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4"/>
          <p:cNvSpPr txBox="1"/>
          <p:nvPr/>
        </p:nvSpPr>
        <p:spPr>
          <a:xfrm>
            <a:off x="859966" y="1169049"/>
            <a:ext cx="10697593" cy="34163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5400" u="none" cap="none" strike="noStrike">
                <a:solidFill>
                  <a:srgbClr val="00853E"/>
                </a:solidFill>
                <a:latin typeface="Overlock"/>
                <a:ea typeface="Overlock"/>
                <a:cs typeface="Overlock"/>
                <a:sym typeface="Overlock"/>
              </a:rPr>
              <a:t>La Biblia: La Llegada del Salvador</a:t>
            </a:r>
            <a:endParaRPr/>
          </a:p>
          <a:p>
            <a:pPr indent="0" lvl="0" marL="0" marR="0" rtl="0" algn="ctr">
              <a:spcBef>
                <a:spcPts val="0"/>
              </a:spcBef>
              <a:spcAft>
                <a:spcPts val="0"/>
              </a:spcAft>
              <a:buNone/>
            </a:pPr>
            <a:r>
              <a:rPr b="0" i="0" lang="en-US" sz="5400" u="none" cap="none" strike="noStrike">
                <a:solidFill>
                  <a:srgbClr val="00853E"/>
                </a:solidFill>
                <a:latin typeface="Overlock"/>
                <a:ea typeface="Overlock"/>
                <a:cs typeface="Overlock"/>
                <a:sym typeface="Overlock"/>
              </a:rPr>
              <a:t>Lección 7:</a:t>
            </a:r>
            <a:endParaRPr/>
          </a:p>
          <a:p>
            <a:pPr indent="0" lvl="0" marL="0" marR="0" rtl="0" algn="ctr">
              <a:spcBef>
                <a:spcPts val="0"/>
              </a:spcBef>
              <a:spcAft>
                <a:spcPts val="0"/>
              </a:spcAft>
              <a:buNone/>
            </a:pPr>
            <a:r>
              <a:rPr b="0" i="0" lang="en-US" sz="5400" u="none" cap="none" strike="noStrike">
                <a:solidFill>
                  <a:srgbClr val="00853E"/>
                </a:solidFill>
                <a:latin typeface="Overlock"/>
                <a:ea typeface="Overlock"/>
                <a:cs typeface="Overlock"/>
                <a:sym typeface="Overlock"/>
              </a:rPr>
              <a:t>En Casa en Galilea</a:t>
            </a:r>
            <a:endParaRPr/>
          </a:p>
          <a:p>
            <a:pPr indent="0" lvl="0" marL="0" marR="0" rtl="0" algn="ctr">
              <a:spcBef>
                <a:spcPts val="0"/>
              </a:spcBef>
              <a:spcAft>
                <a:spcPts val="0"/>
              </a:spcAft>
              <a:buNone/>
            </a:pPr>
            <a:r>
              <a:rPr b="0" i="0" lang="en-US" sz="5400" u="none" cap="none" strike="noStrike">
                <a:solidFill>
                  <a:srgbClr val="00853E"/>
                </a:solidFill>
                <a:latin typeface="Overlock"/>
                <a:ea typeface="Overlock"/>
                <a:cs typeface="Overlock"/>
                <a:sym typeface="Overlock"/>
              </a:rPr>
              <a:t>Lucas 4:14-30</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613318"/>
              </a:buClr>
              <a:buSzPts val="6000"/>
              <a:buFont typeface="Overlock"/>
              <a:buNone/>
            </a:pPr>
            <a:r>
              <a:rPr lang="en-US">
                <a:solidFill>
                  <a:srgbClr val="613318"/>
                </a:solidFill>
              </a:rPr>
              <a:t>Oremos</a:t>
            </a:r>
            <a:endParaRPr>
              <a:solidFill>
                <a:srgbClr val="613318"/>
              </a:solidFill>
            </a:endParaRPr>
          </a:p>
        </p:txBody>
      </p:sp>
      <p:sp>
        <p:nvSpPr>
          <p:cNvPr id="132" name="Google Shape;132;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0"/>
              </a:spcBef>
              <a:spcAft>
                <a:spcPts val="0"/>
              </a:spcAft>
              <a:buClr>
                <a:srgbClr val="008000"/>
              </a:buClr>
              <a:buSzPct val="100000"/>
              <a:buNone/>
            </a:pPr>
            <a:r>
              <a:rPr lang="en-US">
                <a:solidFill>
                  <a:srgbClr val="008000"/>
                </a:solidFill>
              </a:rPr>
              <a:t>Amado Jesús, todo el mundo debería amarte, pero sé que eso no es verdad. En realidad, sé que no siempre te amo como debería amarte. Perdóname. Recuérdame cada día, por medio de tu Palabra, el gran amor que tú tienes para mí y para todos los seres humanos, y ayúdame a amarte cada día más y a creer todo lo que tú dices. Amén.</a:t>
            </a:r>
            <a:endParaRPr>
              <a:solidFill>
                <a:srgbClr val="008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613318"/>
              </a:buClr>
              <a:buSzPts val="8000"/>
              <a:buFont typeface="Overlock"/>
              <a:buNone/>
            </a:pPr>
            <a:r>
              <a:rPr lang="en-US" sz="8000">
                <a:solidFill>
                  <a:srgbClr val="613318"/>
                </a:solidFill>
                <a:latin typeface="Overlock"/>
                <a:ea typeface="Overlock"/>
                <a:cs typeface="Overlock"/>
                <a:sym typeface="Overlock"/>
              </a:rPr>
              <a:t>Mostremos Respeto…</a:t>
            </a:r>
            <a:endParaRPr sz="8000">
              <a:solidFill>
                <a:srgbClr val="613318"/>
              </a:solidFill>
              <a:latin typeface="Overlock"/>
              <a:ea typeface="Overlock"/>
              <a:cs typeface="Overlock"/>
              <a:sym typeface="Overlock"/>
            </a:endParaRPr>
          </a:p>
        </p:txBody>
      </p:sp>
      <p:sp>
        <p:nvSpPr>
          <p:cNvPr id="138" name="Google Shape;138;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17500" lvl="0" marL="228600" rtl="0" algn="l">
              <a:lnSpc>
                <a:spcPct val="90000"/>
              </a:lnSpc>
              <a:spcBef>
                <a:spcPts val="0"/>
              </a:spcBef>
              <a:spcAft>
                <a:spcPts val="0"/>
              </a:spcAft>
              <a:buClr>
                <a:srgbClr val="613318"/>
              </a:buClr>
              <a:buSzPts val="5000"/>
              <a:buChar char="•"/>
            </a:pPr>
            <a:r>
              <a:rPr lang="en-US" sz="5000">
                <a:solidFill>
                  <a:srgbClr val="613318"/>
                </a:solidFill>
                <a:latin typeface="Overlock"/>
                <a:ea typeface="Overlock"/>
                <a:cs typeface="Overlock"/>
                <a:sym typeface="Overlock"/>
              </a:rPr>
              <a:t> Llegando preparados</a:t>
            </a:r>
            <a:endParaRPr/>
          </a:p>
          <a:p>
            <a:pPr indent="-317500" lvl="0" marL="228600" rtl="0" algn="l">
              <a:lnSpc>
                <a:spcPct val="90000"/>
              </a:lnSpc>
              <a:spcBef>
                <a:spcPts val="1000"/>
              </a:spcBef>
              <a:spcAft>
                <a:spcPts val="0"/>
              </a:spcAft>
              <a:buClr>
                <a:srgbClr val="613318"/>
              </a:buClr>
              <a:buSzPts val="5000"/>
              <a:buChar char="•"/>
            </a:pPr>
            <a:r>
              <a:rPr lang="en-US" sz="5000">
                <a:solidFill>
                  <a:srgbClr val="613318"/>
                </a:solidFill>
                <a:latin typeface="Overlock"/>
                <a:ea typeface="Overlock"/>
                <a:cs typeface="Overlock"/>
                <a:sym typeface="Overlock"/>
              </a:rPr>
              <a:t> Siendo puntuales</a:t>
            </a:r>
            <a:endParaRPr/>
          </a:p>
          <a:p>
            <a:pPr indent="-317500" lvl="0" marL="228600" rtl="0" algn="l">
              <a:lnSpc>
                <a:spcPct val="90000"/>
              </a:lnSpc>
              <a:spcBef>
                <a:spcPts val="1000"/>
              </a:spcBef>
              <a:spcAft>
                <a:spcPts val="0"/>
              </a:spcAft>
              <a:buClr>
                <a:srgbClr val="613318"/>
              </a:buClr>
              <a:buSzPts val="5000"/>
              <a:buChar char="•"/>
            </a:pPr>
            <a:r>
              <a:rPr lang="en-US" sz="5000">
                <a:solidFill>
                  <a:srgbClr val="613318"/>
                </a:solidFill>
                <a:latin typeface="Overlock"/>
                <a:ea typeface="Overlock"/>
                <a:cs typeface="Overlock"/>
                <a:sym typeface="Overlock"/>
              </a:rPr>
              <a:t> A los profesores que nos sirven </a:t>
            </a:r>
            <a:endParaRPr/>
          </a:p>
          <a:p>
            <a:pPr indent="-317500" lvl="0" marL="228600" rtl="0" algn="l">
              <a:lnSpc>
                <a:spcPct val="90000"/>
              </a:lnSpc>
              <a:spcBef>
                <a:spcPts val="1000"/>
              </a:spcBef>
              <a:spcAft>
                <a:spcPts val="0"/>
              </a:spcAft>
              <a:buClr>
                <a:srgbClr val="613318"/>
              </a:buClr>
              <a:buSzPts val="5000"/>
              <a:buChar char="•"/>
            </a:pPr>
            <a:r>
              <a:rPr lang="en-US" sz="5000">
                <a:solidFill>
                  <a:srgbClr val="613318"/>
                </a:solidFill>
                <a:latin typeface="Overlock"/>
                <a:ea typeface="Overlock"/>
                <a:cs typeface="Overlock"/>
                <a:sym typeface="Overlock"/>
              </a:rPr>
              <a:t> A los compañeros en clase</a:t>
            </a:r>
            <a:endParaRPr/>
          </a:p>
          <a:p>
            <a:pPr indent="-317500" lvl="0" marL="228600" rtl="0" algn="l">
              <a:lnSpc>
                <a:spcPct val="90000"/>
              </a:lnSpc>
              <a:spcBef>
                <a:spcPts val="1000"/>
              </a:spcBef>
              <a:spcAft>
                <a:spcPts val="0"/>
              </a:spcAft>
              <a:buClr>
                <a:srgbClr val="613318"/>
              </a:buClr>
              <a:buSzPts val="5000"/>
              <a:buChar char="•"/>
            </a:pPr>
            <a:r>
              <a:rPr lang="en-US" sz="5000">
                <a:solidFill>
                  <a:srgbClr val="613318"/>
                </a:solidFill>
                <a:latin typeface="Overlock"/>
                <a:ea typeface="Overlock"/>
                <a:cs typeface="Overlock"/>
                <a:sym typeface="Overlock"/>
              </a:rPr>
              <a:t> En el grupo de WhatsApp</a:t>
            </a:r>
            <a:endParaRPr sz="5000">
              <a:solidFill>
                <a:srgbClr val="613318"/>
              </a:solidFill>
              <a:latin typeface="Overlock"/>
              <a:ea typeface="Overlock"/>
              <a:cs typeface="Overlock"/>
              <a:sym typeface="Overlock"/>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43" name="Shape 143"/>
        <p:cNvGrpSpPr/>
        <p:nvPr/>
      </p:nvGrpSpPr>
      <p:grpSpPr>
        <a:xfrm>
          <a:off x="0" y="0"/>
          <a:ext cx="0" cy="0"/>
          <a:chOff x="0" y="0"/>
          <a:chExt cx="0" cy="0"/>
        </a:xfrm>
      </p:grpSpPr>
      <p:sp>
        <p:nvSpPr>
          <p:cNvPr id="144" name="Google Shape;144;p7"/>
          <p:cNvSpPr/>
          <p:nvPr/>
        </p:nvSpPr>
        <p:spPr>
          <a:xfrm>
            <a:off x="0" y="0"/>
            <a:ext cx="12192000" cy="6857999"/>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Image result for galilea biblia" id="145" name="Google Shape;145;p7"/>
          <p:cNvPicPr preferRelativeResize="0"/>
          <p:nvPr/>
        </p:nvPicPr>
        <p:blipFill rotWithShape="1">
          <a:blip r:embed="rId3">
            <a:alphaModFix amt="50000"/>
          </a:blip>
          <a:srcRect b="19642" l="0" r="0" t="0"/>
          <a:stretch/>
        </p:blipFill>
        <p:spPr>
          <a:xfrm>
            <a:off x="20" y="1"/>
            <a:ext cx="12191980" cy="6857999"/>
          </a:xfrm>
          <a:prstGeom prst="rect">
            <a:avLst/>
          </a:prstGeom>
          <a:noFill/>
          <a:ln>
            <a:noFill/>
          </a:ln>
        </p:spPr>
      </p:pic>
      <p:sp>
        <p:nvSpPr>
          <p:cNvPr id="146" name="Google Shape;146;p7"/>
          <p:cNvSpPr txBox="1"/>
          <p:nvPr>
            <p:ph type="title"/>
          </p:nvPr>
        </p:nvSpPr>
        <p:spPr>
          <a:xfrm>
            <a:off x="1524000" y="1122362"/>
            <a:ext cx="9144000" cy="2900518"/>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5100"/>
              <a:buFont typeface="Overlock"/>
              <a:buNone/>
            </a:pPr>
            <a:r>
              <a:rPr lang="en-US" sz="5100">
                <a:solidFill>
                  <a:srgbClr val="FFFFFF"/>
                </a:solidFill>
                <a:latin typeface="Overlock"/>
                <a:ea typeface="Overlock"/>
                <a:cs typeface="Overlock"/>
                <a:sym typeface="Overlock"/>
              </a:rPr>
              <a:t>Actividad de apertura</a:t>
            </a:r>
            <a:br>
              <a:rPr lang="en-US" sz="5100">
                <a:solidFill>
                  <a:srgbClr val="FFFFFF"/>
                </a:solidFill>
                <a:latin typeface="Overlock"/>
                <a:ea typeface="Overlock"/>
                <a:cs typeface="Overlock"/>
                <a:sym typeface="Overlock"/>
              </a:rPr>
            </a:br>
            <a:r>
              <a:rPr lang="en-US" sz="5100">
                <a:solidFill>
                  <a:srgbClr val="FFFFFF"/>
                </a:solidFill>
                <a:latin typeface="Overlock"/>
                <a:ea typeface="Overlock"/>
                <a:cs typeface="Overlock"/>
                <a:sym typeface="Overlock"/>
              </a:rPr>
              <a:t>(10 minutos)</a:t>
            </a:r>
            <a:br>
              <a:rPr lang="en-US" sz="5100">
                <a:solidFill>
                  <a:srgbClr val="FFFFFF"/>
                </a:solidFill>
                <a:latin typeface="Overlock"/>
                <a:ea typeface="Overlock"/>
                <a:cs typeface="Overlock"/>
                <a:sym typeface="Overlock"/>
              </a:rPr>
            </a:br>
            <a:br>
              <a:rPr lang="en-US" sz="5100">
                <a:solidFill>
                  <a:srgbClr val="FFFFFF"/>
                </a:solidFill>
                <a:latin typeface="Overlock"/>
                <a:ea typeface="Overlock"/>
                <a:cs typeface="Overlock"/>
                <a:sym typeface="Overlock"/>
              </a:rPr>
            </a:br>
            <a:r>
              <a:rPr b="1" lang="en-US" sz="5100">
                <a:solidFill>
                  <a:srgbClr val="FFFFFF"/>
                </a:solidFill>
                <a:latin typeface="Overlock"/>
                <a:ea typeface="Overlock"/>
                <a:cs typeface="Overlock"/>
                <a:sym typeface="Overlock"/>
              </a:rPr>
              <a:t>Galilea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Overlock"/>
              <a:buNone/>
            </a:pPr>
            <a:r>
              <a:t/>
            </a:r>
            <a:endParaRPr/>
          </a:p>
        </p:txBody>
      </p:sp>
      <p:sp>
        <p:nvSpPr>
          <p:cNvPr id="153" name="Google Shape;153;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228600" rtl="0" algn="l">
              <a:lnSpc>
                <a:spcPct val="90000"/>
              </a:lnSpc>
              <a:spcBef>
                <a:spcPts val="0"/>
              </a:spcBef>
              <a:spcAft>
                <a:spcPts val="0"/>
              </a:spcAft>
              <a:buClr>
                <a:schemeClr val="dk1"/>
              </a:buClr>
              <a:buSzPts val="5400"/>
              <a:buNone/>
            </a:pPr>
            <a:r>
              <a:t/>
            </a:r>
            <a:endParaRPr/>
          </a:p>
        </p:txBody>
      </p:sp>
      <p:pic>
        <p:nvPicPr>
          <p:cNvPr id="154" name="Google Shape;154;p8"/>
          <p:cNvPicPr preferRelativeResize="0"/>
          <p:nvPr/>
        </p:nvPicPr>
        <p:blipFill rotWithShape="1">
          <a:blip r:embed="rId3">
            <a:alphaModFix/>
          </a:blip>
          <a:srcRect b="0" l="0" r="0" t="0"/>
          <a:stretch/>
        </p:blipFill>
        <p:spPr>
          <a:xfrm>
            <a:off x="-484513" y="1"/>
            <a:ext cx="15450461" cy="80491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8000"/>
              </a:buClr>
              <a:buSzPts val="6000"/>
              <a:buFont typeface="Overlock"/>
              <a:buNone/>
            </a:pPr>
            <a:r>
              <a:rPr lang="en-US">
                <a:solidFill>
                  <a:srgbClr val="008000"/>
                </a:solidFill>
              </a:rPr>
              <a:t>Galilea</a:t>
            </a:r>
            <a:endParaRPr/>
          </a:p>
        </p:txBody>
      </p:sp>
      <p:sp>
        <p:nvSpPr>
          <p:cNvPr id="161" name="Google Shape;161;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0"/>
              </a:spcBef>
              <a:spcAft>
                <a:spcPts val="0"/>
              </a:spcAft>
              <a:buClr>
                <a:srgbClr val="613318"/>
              </a:buClr>
              <a:buSzPct val="100000"/>
              <a:buNone/>
            </a:pPr>
            <a:r>
              <a:rPr lang="en-US">
                <a:solidFill>
                  <a:srgbClr val="613318"/>
                </a:solidFill>
              </a:rPr>
              <a:t>Isaías 9:1-2 Pero no siempre habrá oscuridad para la que ahora está angustiada. En los primeros tiempos las regiones de Zabulón y Neftalí fueron afligidas, pero en los últimos tiempos se llenará de gloria el camino del mar, al otro lado del Jordán, en Galilea de los gentiles. </a:t>
            </a:r>
            <a:r>
              <a:rPr b="1" baseline="30000" lang="en-US">
                <a:solidFill>
                  <a:srgbClr val="613318"/>
                </a:solidFill>
              </a:rPr>
              <a:t>2 </a:t>
            </a:r>
            <a:r>
              <a:rPr lang="en-US">
                <a:solidFill>
                  <a:srgbClr val="613318"/>
                </a:solidFill>
              </a:rPr>
              <a:t>El pueblo que andaba en tinieblas vio una gran luz; sí, la luz resplandeció para los que vivían en un país de sombras de muerte.</a:t>
            </a:r>
            <a:endParaRPr>
              <a:solidFill>
                <a:srgbClr val="613318"/>
              </a:solidFill>
            </a:endParaRPr>
          </a:p>
          <a:p>
            <a:pPr indent="0"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2020-02-11T22:48:00Z</dcterms:created>
  <dc:creator>Joel Sutton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