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4"/>
  </p:notesMasterIdLst>
  <p:sldIdLst>
    <p:sldId id="256" r:id="rId5"/>
    <p:sldId id="258" r:id="rId6"/>
    <p:sldId id="257" r:id="rId7"/>
    <p:sldId id="261" r:id="rId8"/>
    <p:sldId id="259" r:id="rId9"/>
    <p:sldId id="293" r:id="rId10"/>
    <p:sldId id="294" r:id="rId11"/>
    <p:sldId id="341" r:id="rId12"/>
    <p:sldId id="348" r:id="rId13"/>
    <p:sldId id="350" r:id="rId14"/>
    <p:sldId id="338" r:id="rId15"/>
    <p:sldId id="297" r:id="rId16"/>
    <p:sldId id="304" r:id="rId17"/>
    <p:sldId id="305" r:id="rId18"/>
    <p:sldId id="306" r:id="rId19"/>
    <p:sldId id="307" r:id="rId20"/>
    <p:sldId id="309" r:id="rId21"/>
    <p:sldId id="310" r:id="rId22"/>
    <p:sldId id="334" r:id="rId23"/>
    <p:sldId id="312" r:id="rId24"/>
    <p:sldId id="314" r:id="rId25"/>
    <p:sldId id="315" r:id="rId26"/>
    <p:sldId id="316" r:id="rId27"/>
    <p:sldId id="317" r:id="rId28"/>
    <p:sldId id="349" r:id="rId29"/>
    <p:sldId id="274" r:id="rId30"/>
    <p:sldId id="273" r:id="rId31"/>
    <p:sldId id="351" r:id="rId32"/>
    <p:sldId id="27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61331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27ADB67-B524-471A-8404-66666C67E23E}" v="92" dt="2020-03-18T00:31:57.800"/>
    <p1510:client id="{907FB3E3-652F-466A-B46A-5A6F4536332B}" v="8" dt="2021-10-03T14:04:20.3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4874" autoAdjust="0"/>
  </p:normalViewPr>
  <p:slideViewPr>
    <p:cSldViewPr snapToGrid="0">
      <p:cViewPr varScale="1">
        <p:scale>
          <a:sx n="61" d="100"/>
          <a:sy n="61" d="100"/>
        </p:scale>
        <p:origin x="96" y="5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B9A9A1E-38B2-413A-84D1-C401190344AD}"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3248CBC8-3D6B-4F08-9A5E-0A608EDB7DBD}">
      <dgm:prSet phldrT="[Text]"/>
      <dgm:spPr>
        <a:solidFill>
          <a:schemeClr val="bg1">
            <a:lumMod val="95000"/>
          </a:schemeClr>
        </a:solidFill>
      </dgm:spPr>
      <dgm:t>
        <a:bodyPr/>
        <a:lstStyle/>
        <a:p>
          <a:r>
            <a:rPr lang="en-US" dirty="0" err="1">
              <a:solidFill>
                <a:srgbClr val="008000"/>
              </a:solidFill>
              <a:latin typeface="Berlin Sans FB" panose="020E0602020502020306" pitchFamily="34" charset="0"/>
            </a:rPr>
            <a:t>Discipulado</a:t>
          </a:r>
          <a:r>
            <a:rPr lang="en-US" dirty="0">
              <a:solidFill>
                <a:srgbClr val="008000"/>
              </a:solidFill>
              <a:latin typeface="Berlin Sans FB" panose="020E0602020502020306" pitchFamily="34" charset="0"/>
            </a:rPr>
            <a:t> </a:t>
          </a:r>
        </a:p>
        <a:p>
          <a:r>
            <a:rPr lang="en-US" dirty="0">
              <a:solidFill>
                <a:srgbClr val="008000"/>
              </a:solidFill>
              <a:latin typeface="Berlin Sans FB" panose="020E0602020502020306" pitchFamily="34" charset="0"/>
            </a:rPr>
            <a:t>13 </a:t>
          </a:r>
          <a:r>
            <a:rPr lang="en-US" dirty="0" err="1">
              <a:solidFill>
                <a:srgbClr val="008000"/>
              </a:solidFill>
              <a:latin typeface="Berlin Sans FB" panose="020E0602020502020306" pitchFamily="34" charset="0"/>
            </a:rPr>
            <a:t>cursos</a:t>
          </a:r>
          <a:r>
            <a:rPr lang="en-US" dirty="0">
              <a:solidFill>
                <a:srgbClr val="008000"/>
              </a:solidFill>
              <a:latin typeface="Berlin Sans FB" panose="020E0602020502020306" pitchFamily="34" charset="0"/>
            </a:rPr>
            <a:t> </a:t>
          </a:r>
          <a:r>
            <a:rPr lang="en-US" dirty="0" err="1">
              <a:solidFill>
                <a:srgbClr val="008000"/>
              </a:solidFill>
              <a:latin typeface="Berlin Sans FB" panose="020E0602020502020306" pitchFamily="34" charset="0"/>
            </a:rPr>
            <a:t>en</a:t>
          </a:r>
          <a:r>
            <a:rPr lang="en-US" dirty="0">
              <a:solidFill>
                <a:srgbClr val="008000"/>
              </a:solidFill>
              <a:latin typeface="Berlin Sans FB" panose="020E0602020502020306" pitchFamily="34" charset="0"/>
            </a:rPr>
            <a:t> total</a:t>
          </a:r>
        </a:p>
      </dgm:t>
    </dgm:pt>
    <dgm:pt modelId="{6F902705-02E1-4465-85A3-B24803E8C966}" type="parTrans" cxnId="{B187457C-0AA8-4995-93B0-EAE87615DFA8}">
      <dgm:prSet/>
      <dgm:spPr/>
      <dgm:t>
        <a:bodyPr/>
        <a:lstStyle/>
        <a:p>
          <a:endParaRPr lang="en-US"/>
        </a:p>
      </dgm:t>
    </dgm:pt>
    <dgm:pt modelId="{5A4A309F-6161-4669-BE98-CFE4926FBEF9}" type="sibTrans" cxnId="{B187457C-0AA8-4995-93B0-EAE87615DFA8}">
      <dgm:prSet/>
      <dgm:spPr/>
      <dgm:t>
        <a:bodyPr/>
        <a:lstStyle/>
        <a:p>
          <a:endParaRPr lang="en-US"/>
        </a:p>
      </dgm:t>
    </dgm:pt>
    <dgm:pt modelId="{FB5B3451-F671-4221-B1B2-1BC4B1856B3A}">
      <dgm:prSet phldrT="[Text]"/>
      <dgm:spPr>
        <a:solidFill>
          <a:srgbClr val="008000"/>
        </a:solidFill>
      </dgm:spPr>
      <dgm:t>
        <a:bodyPr/>
        <a:lstStyle/>
        <a:p>
          <a:r>
            <a:rPr lang="en-US" dirty="0">
              <a:latin typeface="Berlin Sans FB" panose="020E0602020502020306" pitchFamily="34" charset="0"/>
            </a:rPr>
            <a:t>La Biblia - 6 </a:t>
          </a:r>
          <a:r>
            <a:rPr lang="en-US" dirty="0" err="1">
              <a:latin typeface="Berlin Sans FB" panose="020E0602020502020306" pitchFamily="34" charset="0"/>
            </a:rPr>
            <a:t>cursos</a:t>
          </a:r>
          <a:r>
            <a:rPr lang="en-US" dirty="0">
              <a:latin typeface="Berlin Sans FB" panose="020E0602020502020306" pitchFamily="34" charset="0"/>
            </a:rPr>
            <a:t> </a:t>
          </a:r>
        </a:p>
      </dgm:t>
    </dgm:pt>
    <dgm:pt modelId="{2DE0BB58-0F3F-4D39-89D1-5BD0D68A5CEF}" type="parTrans" cxnId="{ADA723F4-9BEE-4252-9AEB-41DF7F3B426B}">
      <dgm:prSet/>
      <dgm:spPr/>
      <dgm:t>
        <a:bodyPr/>
        <a:lstStyle/>
        <a:p>
          <a:endParaRPr lang="en-US"/>
        </a:p>
      </dgm:t>
    </dgm:pt>
    <dgm:pt modelId="{C94BD806-7CFE-4C80-B8D6-A316A245E8FF}" type="sibTrans" cxnId="{ADA723F4-9BEE-4252-9AEB-41DF7F3B426B}">
      <dgm:prSet/>
      <dgm:spPr/>
      <dgm:t>
        <a:bodyPr/>
        <a:lstStyle/>
        <a:p>
          <a:endParaRPr lang="en-US"/>
        </a:p>
      </dgm:t>
    </dgm:pt>
    <dgm:pt modelId="{C3E61EF0-308F-4379-B0A7-9D2809B3748E}">
      <dgm:prSet phldrT="[Text]"/>
      <dgm:spPr>
        <a:solidFill>
          <a:srgbClr val="613318"/>
        </a:solidFill>
      </dgm:spPr>
      <dgm:t>
        <a:bodyPr/>
        <a:lstStyle/>
        <a:p>
          <a:r>
            <a:rPr lang="en-US" dirty="0">
              <a:latin typeface="Berlin Sans FB" panose="020E0602020502020306" pitchFamily="34" charset="0"/>
            </a:rPr>
            <a:t>Las </a:t>
          </a:r>
          <a:r>
            <a:rPr lang="en-US" dirty="0" err="1">
              <a:latin typeface="Berlin Sans FB" panose="020E0602020502020306" pitchFamily="34" charset="0"/>
            </a:rPr>
            <a:t>Enseñanzas</a:t>
          </a:r>
          <a:r>
            <a:rPr lang="en-US" dirty="0">
              <a:latin typeface="Berlin Sans FB" panose="020E0602020502020306" pitchFamily="34" charset="0"/>
            </a:rPr>
            <a:t> de Jesús 3 </a:t>
          </a:r>
          <a:r>
            <a:rPr lang="en-US" dirty="0" err="1">
              <a:latin typeface="Berlin Sans FB" panose="020E0602020502020306" pitchFamily="34" charset="0"/>
            </a:rPr>
            <a:t>cursos</a:t>
          </a:r>
          <a:endParaRPr lang="en-US" dirty="0">
            <a:latin typeface="Berlin Sans FB" panose="020E0602020502020306" pitchFamily="34" charset="0"/>
          </a:endParaRPr>
        </a:p>
      </dgm:t>
    </dgm:pt>
    <dgm:pt modelId="{6523419B-0D28-48DA-B54D-078B0F690313}" type="parTrans" cxnId="{F72D0DAF-98CA-4F10-99FD-6A6C78D10B8C}">
      <dgm:prSet/>
      <dgm:spPr/>
      <dgm:t>
        <a:bodyPr/>
        <a:lstStyle/>
        <a:p>
          <a:endParaRPr lang="en-US"/>
        </a:p>
      </dgm:t>
    </dgm:pt>
    <dgm:pt modelId="{73001D9C-961D-4618-9AA7-213CB035A70D}" type="sibTrans" cxnId="{F72D0DAF-98CA-4F10-99FD-6A6C78D10B8C}">
      <dgm:prSet/>
      <dgm:spPr/>
      <dgm:t>
        <a:bodyPr/>
        <a:lstStyle/>
        <a:p>
          <a:endParaRPr lang="en-US"/>
        </a:p>
      </dgm:t>
    </dgm:pt>
    <dgm:pt modelId="{DD344D23-71C7-4099-A190-E46A69CBAEBB}">
      <dgm:prSet phldrT="[Text]"/>
      <dgm:spPr>
        <a:solidFill>
          <a:srgbClr val="613318"/>
        </a:solidFill>
      </dgm:spPr>
      <dgm:t>
        <a:bodyPr/>
        <a:lstStyle/>
        <a:p>
          <a:r>
            <a:rPr lang="en-US" dirty="0" err="1">
              <a:latin typeface="Berlin Sans FB" panose="020E0602020502020306" pitchFamily="34" charset="0"/>
            </a:rPr>
            <a:t>Identificación</a:t>
          </a:r>
          <a:r>
            <a:rPr lang="en-US" dirty="0">
              <a:latin typeface="Berlin Sans FB" panose="020E0602020502020306" pitchFamily="34" charset="0"/>
            </a:rPr>
            <a:t> </a:t>
          </a:r>
          <a:r>
            <a:rPr lang="en-US" dirty="0" err="1">
              <a:latin typeface="Berlin Sans FB" panose="020E0602020502020306" pitchFamily="34" charset="0"/>
            </a:rPr>
            <a:t>Espiritual</a:t>
          </a:r>
          <a:r>
            <a:rPr lang="en-US" dirty="0">
              <a:latin typeface="Berlin Sans FB" panose="020E0602020502020306" pitchFamily="34" charset="0"/>
            </a:rPr>
            <a:t> y </a:t>
          </a:r>
          <a:r>
            <a:rPr lang="en-US" dirty="0" err="1">
              <a:latin typeface="Berlin Sans FB" panose="020E0602020502020306" pitchFamily="34" charset="0"/>
            </a:rPr>
            <a:t>Legalismo</a:t>
          </a:r>
          <a:r>
            <a:rPr lang="en-US" dirty="0">
              <a:latin typeface="Berlin Sans FB" panose="020E0602020502020306" pitchFamily="34" charset="0"/>
            </a:rPr>
            <a:t> - 2 </a:t>
          </a:r>
          <a:r>
            <a:rPr lang="en-US">
              <a:latin typeface="Berlin Sans FB" panose="020E0602020502020306" pitchFamily="34" charset="0"/>
            </a:rPr>
            <a:t>cursos</a:t>
          </a:r>
          <a:endParaRPr lang="en-US" dirty="0">
            <a:latin typeface="Berlin Sans FB" panose="020E0602020502020306" pitchFamily="34" charset="0"/>
          </a:endParaRPr>
        </a:p>
      </dgm:t>
    </dgm:pt>
    <dgm:pt modelId="{5DABE7AF-BD09-44C2-8ECB-A5535941F9E8}" type="parTrans" cxnId="{08B8DE21-6B72-4544-AAE9-D1D98DFB9DFA}">
      <dgm:prSet/>
      <dgm:spPr/>
      <dgm:t>
        <a:bodyPr/>
        <a:lstStyle/>
        <a:p>
          <a:endParaRPr lang="en-US"/>
        </a:p>
      </dgm:t>
    </dgm:pt>
    <dgm:pt modelId="{D0837BBE-7F6E-4EFA-B259-FF26CA3AC5AD}" type="sibTrans" cxnId="{08B8DE21-6B72-4544-AAE9-D1D98DFB9DFA}">
      <dgm:prSet/>
      <dgm:spPr/>
      <dgm:t>
        <a:bodyPr/>
        <a:lstStyle/>
        <a:p>
          <a:endParaRPr lang="en-US"/>
        </a:p>
      </dgm:t>
    </dgm:pt>
    <dgm:pt modelId="{3FDD300E-E7A9-4C5D-ACE3-3CCB9FB6D3EC}">
      <dgm:prSet phldrT="[Text]"/>
      <dgm:spPr>
        <a:solidFill>
          <a:srgbClr val="008000"/>
        </a:solidFill>
      </dgm:spPr>
      <dgm:t>
        <a:bodyPr/>
        <a:lstStyle/>
        <a:p>
          <a:r>
            <a:rPr lang="en-US" dirty="0">
              <a:latin typeface="Berlin Sans FB" panose="020E0602020502020306" pitchFamily="34" charset="0"/>
            </a:rPr>
            <a:t>La Palabra </a:t>
          </a:r>
          <a:r>
            <a:rPr lang="en-US" dirty="0" err="1">
              <a:latin typeface="Berlin Sans FB" panose="020E0602020502020306" pitchFamily="34" charset="0"/>
            </a:rPr>
            <a:t>Crece</a:t>
          </a:r>
          <a:r>
            <a:rPr lang="en-US" dirty="0">
              <a:latin typeface="Berlin Sans FB" panose="020E0602020502020306" pitchFamily="34" charset="0"/>
            </a:rPr>
            <a:t> -           2 </a:t>
          </a:r>
          <a:r>
            <a:rPr lang="en-US" dirty="0" err="1">
              <a:latin typeface="Berlin Sans FB" panose="020E0602020502020306" pitchFamily="34" charset="0"/>
            </a:rPr>
            <a:t>cursos</a:t>
          </a:r>
          <a:endParaRPr lang="en-US" dirty="0">
            <a:latin typeface="Berlin Sans FB" panose="020E0602020502020306" pitchFamily="34" charset="0"/>
          </a:endParaRPr>
        </a:p>
      </dgm:t>
    </dgm:pt>
    <dgm:pt modelId="{2D80E427-41DD-430E-9A25-8D397620CB58}" type="parTrans" cxnId="{55E99DAA-F96D-4B32-8171-B6790BB250CD}">
      <dgm:prSet/>
      <dgm:spPr/>
      <dgm:t>
        <a:bodyPr/>
        <a:lstStyle/>
        <a:p>
          <a:endParaRPr lang="en-US"/>
        </a:p>
      </dgm:t>
    </dgm:pt>
    <dgm:pt modelId="{954B858C-57A9-42D0-8AD6-549C7100EC31}" type="sibTrans" cxnId="{55E99DAA-F96D-4B32-8171-B6790BB250CD}">
      <dgm:prSet/>
      <dgm:spPr/>
      <dgm:t>
        <a:bodyPr/>
        <a:lstStyle/>
        <a:p>
          <a:endParaRPr lang="en-US"/>
        </a:p>
      </dgm:t>
    </dgm:pt>
    <dgm:pt modelId="{2DF2B3EA-29C0-4D09-A91F-48BA4E2CBD18}" type="pres">
      <dgm:prSet presAssocID="{FB9A9A1E-38B2-413A-84D1-C401190344AD}" presName="diagram" presStyleCnt="0">
        <dgm:presLayoutVars>
          <dgm:chMax val="1"/>
          <dgm:dir/>
          <dgm:animLvl val="ctr"/>
          <dgm:resizeHandles val="exact"/>
        </dgm:presLayoutVars>
      </dgm:prSet>
      <dgm:spPr/>
    </dgm:pt>
    <dgm:pt modelId="{610320D0-4DB3-4416-987A-246C5A7E28CA}" type="pres">
      <dgm:prSet presAssocID="{FB9A9A1E-38B2-413A-84D1-C401190344AD}" presName="matrix" presStyleCnt="0"/>
      <dgm:spPr/>
    </dgm:pt>
    <dgm:pt modelId="{4FF00734-4B60-46FD-B808-70654D51940D}" type="pres">
      <dgm:prSet presAssocID="{FB9A9A1E-38B2-413A-84D1-C401190344AD}" presName="tile1" presStyleLbl="node1" presStyleIdx="0" presStyleCnt="4"/>
      <dgm:spPr/>
    </dgm:pt>
    <dgm:pt modelId="{26BD4082-FA17-4ECE-9893-3F5DB3BBB37F}" type="pres">
      <dgm:prSet presAssocID="{FB9A9A1E-38B2-413A-84D1-C401190344AD}" presName="tile1text" presStyleLbl="node1" presStyleIdx="0" presStyleCnt="4">
        <dgm:presLayoutVars>
          <dgm:chMax val="0"/>
          <dgm:chPref val="0"/>
          <dgm:bulletEnabled val="1"/>
        </dgm:presLayoutVars>
      </dgm:prSet>
      <dgm:spPr/>
    </dgm:pt>
    <dgm:pt modelId="{6E0CC5FF-C9DB-4760-AA79-31FC3FC479FD}" type="pres">
      <dgm:prSet presAssocID="{FB9A9A1E-38B2-413A-84D1-C401190344AD}" presName="tile2" presStyleLbl="node1" presStyleIdx="1" presStyleCnt="4"/>
      <dgm:spPr/>
    </dgm:pt>
    <dgm:pt modelId="{0332CAB4-FB3D-4CC1-AE4D-945165D2715B}" type="pres">
      <dgm:prSet presAssocID="{FB9A9A1E-38B2-413A-84D1-C401190344AD}" presName="tile2text" presStyleLbl="node1" presStyleIdx="1" presStyleCnt="4">
        <dgm:presLayoutVars>
          <dgm:chMax val="0"/>
          <dgm:chPref val="0"/>
          <dgm:bulletEnabled val="1"/>
        </dgm:presLayoutVars>
      </dgm:prSet>
      <dgm:spPr/>
    </dgm:pt>
    <dgm:pt modelId="{25B5EB48-B635-4406-9A02-343272F34893}" type="pres">
      <dgm:prSet presAssocID="{FB9A9A1E-38B2-413A-84D1-C401190344AD}" presName="tile3" presStyleLbl="node1" presStyleIdx="2" presStyleCnt="4"/>
      <dgm:spPr/>
    </dgm:pt>
    <dgm:pt modelId="{07301BED-B0B5-4F0A-B658-C701E969910D}" type="pres">
      <dgm:prSet presAssocID="{FB9A9A1E-38B2-413A-84D1-C401190344AD}" presName="tile3text" presStyleLbl="node1" presStyleIdx="2" presStyleCnt="4">
        <dgm:presLayoutVars>
          <dgm:chMax val="0"/>
          <dgm:chPref val="0"/>
          <dgm:bulletEnabled val="1"/>
        </dgm:presLayoutVars>
      </dgm:prSet>
      <dgm:spPr/>
    </dgm:pt>
    <dgm:pt modelId="{16B3304A-4CEA-4243-82B3-4C72B7BFB347}" type="pres">
      <dgm:prSet presAssocID="{FB9A9A1E-38B2-413A-84D1-C401190344AD}" presName="tile4" presStyleLbl="node1" presStyleIdx="3" presStyleCnt="4"/>
      <dgm:spPr/>
    </dgm:pt>
    <dgm:pt modelId="{BB2CB20B-CEEE-4AC8-A9CC-171E32E8201E}" type="pres">
      <dgm:prSet presAssocID="{FB9A9A1E-38B2-413A-84D1-C401190344AD}" presName="tile4text" presStyleLbl="node1" presStyleIdx="3" presStyleCnt="4">
        <dgm:presLayoutVars>
          <dgm:chMax val="0"/>
          <dgm:chPref val="0"/>
          <dgm:bulletEnabled val="1"/>
        </dgm:presLayoutVars>
      </dgm:prSet>
      <dgm:spPr/>
    </dgm:pt>
    <dgm:pt modelId="{53CC6A9C-47BD-4C93-BC53-295C6FA4C5C0}" type="pres">
      <dgm:prSet presAssocID="{FB9A9A1E-38B2-413A-84D1-C401190344AD}" presName="centerTile" presStyleLbl="fgShp" presStyleIdx="0" presStyleCnt="1" custScaleX="116961" custScaleY="136802">
        <dgm:presLayoutVars>
          <dgm:chMax val="0"/>
          <dgm:chPref val="0"/>
        </dgm:presLayoutVars>
      </dgm:prSet>
      <dgm:spPr/>
    </dgm:pt>
  </dgm:ptLst>
  <dgm:cxnLst>
    <dgm:cxn modelId="{A16B1017-9BE4-4400-B248-D15CE11B6969}" type="presOf" srcId="{DD344D23-71C7-4099-A190-E46A69CBAEBB}" destId="{07301BED-B0B5-4F0A-B658-C701E969910D}" srcOrd="1" destOrd="0" presId="urn:microsoft.com/office/officeart/2005/8/layout/matrix1"/>
    <dgm:cxn modelId="{08B8DE21-6B72-4544-AAE9-D1D98DFB9DFA}" srcId="{3248CBC8-3D6B-4F08-9A5E-0A608EDB7DBD}" destId="{DD344D23-71C7-4099-A190-E46A69CBAEBB}" srcOrd="2" destOrd="0" parTransId="{5DABE7AF-BD09-44C2-8ECB-A5535941F9E8}" sibTransId="{D0837BBE-7F6E-4EFA-B259-FF26CA3AC5AD}"/>
    <dgm:cxn modelId="{F5D56571-C9C6-45A8-946A-87F62D92EF32}" type="presOf" srcId="{FB9A9A1E-38B2-413A-84D1-C401190344AD}" destId="{2DF2B3EA-29C0-4D09-A91F-48BA4E2CBD18}" srcOrd="0" destOrd="0" presId="urn:microsoft.com/office/officeart/2005/8/layout/matrix1"/>
    <dgm:cxn modelId="{B187457C-0AA8-4995-93B0-EAE87615DFA8}" srcId="{FB9A9A1E-38B2-413A-84D1-C401190344AD}" destId="{3248CBC8-3D6B-4F08-9A5E-0A608EDB7DBD}" srcOrd="0" destOrd="0" parTransId="{6F902705-02E1-4465-85A3-B24803E8C966}" sibTransId="{5A4A309F-6161-4669-BE98-CFE4926FBEF9}"/>
    <dgm:cxn modelId="{A904037D-EAC9-4996-8FDB-E37041593526}" type="presOf" srcId="{FB5B3451-F671-4221-B1B2-1BC4B1856B3A}" destId="{4FF00734-4B60-46FD-B808-70654D51940D}" srcOrd="0" destOrd="0" presId="urn:microsoft.com/office/officeart/2005/8/layout/matrix1"/>
    <dgm:cxn modelId="{6A258C80-AAC6-4641-A346-C1CEBED70136}" type="presOf" srcId="{3248CBC8-3D6B-4F08-9A5E-0A608EDB7DBD}" destId="{53CC6A9C-47BD-4C93-BC53-295C6FA4C5C0}" srcOrd="0" destOrd="0" presId="urn:microsoft.com/office/officeart/2005/8/layout/matrix1"/>
    <dgm:cxn modelId="{4E245694-65E1-46B9-8D1F-89123B756E5E}" type="presOf" srcId="{3FDD300E-E7A9-4C5D-ACE3-3CCB9FB6D3EC}" destId="{16B3304A-4CEA-4243-82B3-4C72B7BFB347}" srcOrd="0" destOrd="0" presId="urn:microsoft.com/office/officeart/2005/8/layout/matrix1"/>
    <dgm:cxn modelId="{55E99DAA-F96D-4B32-8171-B6790BB250CD}" srcId="{3248CBC8-3D6B-4F08-9A5E-0A608EDB7DBD}" destId="{3FDD300E-E7A9-4C5D-ACE3-3CCB9FB6D3EC}" srcOrd="3" destOrd="0" parTransId="{2D80E427-41DD-430E-9A25-8D397620CB58}" sibTransId="{954B858C-57A9-42D0-8AD6-549C7100EC31}"/>
    <dgm:cxn modelId="{F72D0DAF-98CA-4F10-99FD-6A6C78D10B8C}" srcId="{3248CBC8-3D6B-4F08-9A5E-0A608EDB7DBD}" destId="{C3E61EF0-308F-4379-B0A7-9D2809B3748E}" srcOrd="1" destOrd="0" parTransId="{6523419B-0D28-48DA-B54D-078B0F690313}" sibTransId="{73001D9C-961D-4618-9AA7-213CB035A70D}"/>
    <dgm:cxn modelId="{5503D5B9-54D4-4D14-8F42-0561557A8FB6}" type="presOf" srcId="{3FDD300E-E7A9-4C5D-ACE3-3CCB9FB6D3EC}" destId="{BB2CB20B-CEEE-4AC8-A9CC-171E32E8201E}" srcOrd="1" destOrd="0" presId="urn:microsoft.com/office/officeart/2005/8/layout/matrix1"/>
    <dgm:cxn modelId="{F03183BB-F7DA-4323-8D4C-901B0F8D084E}" type="presOf" srcId="{FB5B3451-F671-4221-B1B2-1BC4B1856B3A}" destId="{26BD4082-FA17-4ECE-9893-3F5DB3BBB37F}" srcOrd="1" destOrd="0" presId="urn:microsoft.com/office/officeart/2005/8/layout/matrix1"/>
    <dgm:cxn modelId="{9F5699DD-1780-4598-9613-5926B0590F28}" type="presOf" srcId="{C3E61EF0-308F-4379-B0A7-9D2809B3748E}" destId="{6E0CC5FF-C9DB-4760-AA79-31FC3FC479FD}" srcOrd="0" destOrd="0" presId="urn:microsoft.com/office/officeart/2005/8/layout/matrix1"/>
    <dgm:cxn modelId="{43940CE0-CA2C-450A-A4B3-7447782CA95A}" type="presOf" srcId="{DD344D23-71C7-4099-A190-E46A69CBAEBB}" destId="{25B5EB48-B635-4406-9A02-343272F34893}" srcOrd="0" destOrd="0" presId="urn:microsoft.com/office/officeart/2005/8/layout/matrix1"/>
    <dgm:cxn modelId="{ADA723F4-9BEE-4252-9AEB-41DF7F3B426B}" srcId="{3248CBC8-3D6B-4F08-9A5E-0A608EDB7DBD}" destId="{FB5B3451-F671-4221-B1B2-1BC4B1856B3A}" srcOrd="0" destOrd="0" parTransId="{2DE0BB58-0F3F-4D39-89D1-5BD0D68A5CEF}" sibTransId="{C94BD806-7CFE-4C80-B8D6-A316A245E8FF}"/>
    <dgm:cxn modelId="{50D012FB-C8D8-45BC-80DE-01F385C21818}" type="presOf" srcId="{C3E61EF0-308F-4379-B0A7-9D2809B3748E}" destId="{0332CAB4-FB3D-4CC1-AE4D-945165D2715B}" srcOrd="1" destOrd="0" presId="urn:microsoft.com/office/officeart/2005/8/layout/matrix1"/>
    <dgm:cxn modelId="{F54AF46D-80D8-4B11-BB2B-474858825705}" type="presParOf" srcId="{2DF2B3EA-29C0-4D09-A91F-48BA4E2CBD18}" destId="{610320D0-4DB3-4416-987A-246C5A7E28CA}" srcOrd="0" destOrd="0" presId="urn:microsoft.com/office/officeart/2005/8/layout/matrix1"/>
    <dgm:cxn modelId="{4EAEDCB3-3A74-4B9B-BBE0-E70CFB9F578F}" type="presParOf" srcId="{610320D0-4DB3-4416-987A-246C5A7E28CA}" destId="{4FF00734-4B60-46FD-B808-70654D51940D}" srcOrd="0" destOrd="0" presId="urn:microsoft.com/office/officeart/2005/8/layout/matrix1"/>
    <dgm:cxn modelId="{0AF776B2-EC75-4ABC-9B82-414210FB70CA}" type="presParOf" srcId="{610320D0-4DB3-4416-987A-246C5A7E28CA}" destId="{26BD4082-FA17-4ECE-9893-3F5DB3BBB37F}" srcOrd="1" destOrd="0" presId="urn:microsoft.com/office/officeart/2005/8/layout/matrix1"/>
    <dgm:cxn modelId="{ECFD6C4F-6F64-45C0-BF6D-E96BC2228940}" type="presParOf" srcId="{610320D0-4DB3-4416-987A-246C5A7E28CA}" destId="{6E0CC5FF-C9DB-4760-AA79-31FC3FC479FD}" srcOrd="2" destOrd="0" presId="urn:microsoft.com/office/officeart/2005/8/layout/matrix1"/>
    <dgm:cxn modelId="{CBE2D7CC-B254-4F75-AE55-E9E53A2BC897}" type="presParOf" srcId="{610320D0-4DB3-4416-987A-246C5A7E28CA}" destId="{0332CAB4-FB3D-4CC1-AE4D-945165D2715B}" srcOrd="3" destOrd="0" presId="urn:microsoft.com/office/officeart/2005/8/layout/matrix1"/>
    <dgm:cxn modelId="{5091279B-2B47-46EF-9A1D-8151E1F718B8}" type="presParOf" srcId="{610320D0-4DB3-4416-987A-246C5A7E28CA}" destId="{25B5EB48-B635-4406-9A02-343272F34893}" srcOrd="4" destOrd="0" presId="urn:microsoft.com/office/officeart/2005/8/layout/matrix1"/>
    <dgm:cxn modelId="{51EDBE14-86F8-4F3F-8130-A8FD604E7FC8}" type="presParOf" srcId="{610320D0-4DB3-4416-987A-246C5A7E28CA}" destId="{07301BED-B0B5-4F0A-B658-C701E969910D}" srcOrd="5" destOrd="0" presId="urn:microsoft.com/office/officeart/2005/8/layout/matrix1"/>
    <dgm:cxn modelId="{8771CA39-0985-4AA3-939A-CCCB8AB5460D}" type="presParOf" srcId="{610320D0-4DB3-4416-987A-246C5A7E28CA}" destId="{16B3304A-4CEA-4243-82B3-4C72B7BFB347}" srcOrd="6" destOrd="0" presId="urn:microsoft.com/office/officeart/2005/8/layout/matrix1"/>
    <dgm:cxn modelId="{3CF6BF5C-07C5-4F54-A0BA-1FC5F8F9155C}" type="presParOf" srcId="{610320D0-4DB3-4416-987A-246C5A7E28CA}" destId="{BB2CB20B-CEEE-4AC8-A9CC-171E32E8201E}" srcOrd="7" destOrd="0" presId="urn:microsoft.com/office/officeart/2005/8/layout/matrix1"/>
    <dgm:cxn modelId="{94943192-FA3E-4316-96A9-842F24A19F0A}" type="presParOf" srcId="{2DF2B3EA-29C0-4D09-A91F-48BA4E2CBD18}" destId="{53CC6A9C-47BD-4C93-BC53-295C6FA4C5C0}"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F00734-4B60-46FD-B808-70654D51940D}">
      <dsp:nvSpPr>
        <dsp:cNvPr id="0" name=""/>
        <dsp:cNvSpPr/>
      </dsp:nvSpPr>
      <dsp:spPr>
        <a:xfrm rot="16200000">
          <a:off x="1491915" y="-1491915"/>
          <a:ext cx="2815389" cy="5799220"/>
        </a:xfrm>
        <a:prstGeom prst="round1Rect">
          <a:avLst/>
        </a:prstGeom>
        <a:solidFill>
          <a:srgbClr val="008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284480" rIns="284480" bIns="284480" numCol="1" spcCol="1270" anchor="ctr" anchorCtr="0">
          <a:noAutofit/>
        </a:bodyPr>
        <a:lstStyle/>
        <a:p>
          <a:pPr marL="0" lvl="0" indent="0" algn="ctr" defTabSz="1778000">
            <a:lnSpc>
              <a:spcPct val="90000"/>
            </a:lnSpc>
            <a:spcBef>
              <a:spcPct val="0"/>
            </a:spcBef>
            <a:spcAft>
              <a:spcPct val="35000"/>
            </a:spcAft>
            <a:buNone/>
          </a:pPr>
          <a:r>
            <a:rPr lang="en-US" sz="4000" kern="1200" dirty="0">
              <a:latin typeface="Berlin Sans FB" panose="020E0602020502020306" pitchFamily="34" charset="0"/>
            </a:rPr>
            <a:t>La Biblia - 6 </a:t>
          </a:r>
          <a:r>
            <a:rPr lang="en-US" sz="4000" kern="1200" dirty="0" err="1">
              <a:latin typeface="Berlin Sans FB" panose="020E0602020502020306" pitchFamily="34" charset="0"/>
            </a:rPr>
            <a:t>cursos</a:t>
          </a:r>
          <a:r>
            <a:rPr lang="en-US" sz="4000" kern="1200" dirty="0">
              <a:latin typeface="Berlin Sans FB" panose="020E0602020502020306" pitchFamily="34" charset="0"/>
            </a:rPr>
            <a:t> </a:t>
          </a:r>
        </a:p>
      </dsp:txBody>
      <dsp:txXfrm rot="5400000">
        <a:off x="0" y="0"/>
        <a:ext cx="5799220" cy="2111542"/>
      </dsp:txXfrm>
    </dsp:sp>
    <dsp:sp modelId="{6E0CC5FF-C9DB-4760-AA79-31FC3FC479FD}">
      <dsp:nvSpPr>
        <dsp:cNvPr id="0" name=""/>
        <dsp:cNvSpPr/>
      </dsp:nvSpPr>
      <dsp:spPr>
        <a:xfrm>
          <a:off x="5799220" y="0"/>
          <a:ext cx="5799220" cy="2815389"/>
        </a:xfrm>
        <a:prstGeom prst="round1Rect">
          <a:avLst/>
        </a:prstGeom>
        <a:solidFill>
          <a:srgbClr val="61331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284480" rIns="284480" bIns="284480" numCol="1" spcCol="1270" anchor="ctr" anchorCtr="0">
          <a:noAutofit/>
        </a:bodyPr>
        <a:lstStyle/>
        <a:p>
          <a:pPr marL="0" lvl="0" indent="0" algn="ctr" defTabSz="1778000">
            <a:lnSpc>
              <a:spcPct val="90000"/>
            </a:lnSpc>
            <a:spcBef>
              <a:spcPct val="0"/>
            </a:spcBef>
            <a:spcAft>
              <a:spcPct val="35000"/>
            </a:spcAft>
            <a:buNone/>
          </a:pPr>
          <a:r>
            <a:rPr lang="en-US" sz="4000" kern="1200" dirty="0">
              <a:latin typeface="Berlin Sans FB" panose="020E0602020502020306" pitchFamily="34" charset="0"/>
            </a:rPr>
            <a:t>Las </a:t>
          </a:r>
          <a:r>
            <a:rPr lang="en-US" sz="4000" kern="1200" dirty="0" err="1">
              <a:latin typeface="Berlin Sans FB" panose="020E0602020502020306" pitchFamily="34" charset="0"/>
            </a:rPr>
            <a:t>Enseñanzas</a:t>
          </a:r>
          <a:r>
            <a:rPr lang="en-US" sz="4000" kern="1200" dirty="0">
              <a:latin typeface="Berlin Sans FB" panose="020E0602020502020306" pitchFamily="34" charset="0"/>
            </a:rPr>
            <a:t> de Jesús 3 </a:t>
          </a:r>
          <a:r>
            <a:rPr lang="en-US" sz="4000" kern="1200" dirty="0" err="1">
              <a:latin typeface="Berlin Sans FB" panose="020E0602020502020306" pitchFamily="34" charset="0"/>
            </a:rPr>
            <a:t>cursos</a:t>
          </a:r>
          <a:endParaRPr lang="en-US" sz="4000" kern="1200" dirty="0">
            <a:latin typeface="Berlin Sans FB" panose="020E0602020502020306" pitchFamily="34" charset="0"/>
          </a:endParaRPr>
        </a:p>
      </dsp:txBody>
      <dsp:txXfrm>
        <a:off x="5799220" y="0"/>
        <a:ext cx="5799220" cy="2111542"/>
      </dsp:txXfrm>
    </dsp:sp>
    <dsp:sp modelId="{25B5EB48-B635-4406-9A02-343272F34893}">
      <dsp:nvSpPr>
        <dsp:cNvPr id="0" name=""/>
        <dsp:cNvSpPr/>
      </dsp:nvSpPr>
      <dsp:spPr>
        <a:xfrm rot="10800000">
          <a:off x="0" y="2815389"/>
          <a:ext cx="5799220" cy="2815389"/>
        </a:xfrm>
        <a:prstGeom prst="round1Rect">
          <a:avLst/>
        </a:prstGeom>
        <a:solidFill>
          <a:srgbClr val="61331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284480" rIns="284480" bIns="284480" numCol="1" spcCol="1270" anchor="ctr" anchorCtr="0">
          <a:noAutofit/>
        </a:bodyPr>
        <a:lstStyle/>
        <a:p>
          <a:pPr marL="0" lvl="0" indent="0" algn="ctr" defTabSz="1778000">
            <a:lnSpc>
              <a:spcPct val="90000"/>
            </a:lnSpc>
            <a:spcBef>
              <a:spcPct val="0"/>
            </a:spcBef>
            <a:spcAft>
              <a:spcPct val="35000"/>
            </a:spcAft>
            <a:buNone/>
          </a:pPr>
          <a:r>
            <a:rPr lang="en-US" sz="4000" kern="1200" dirty="0" err="1">
              <a:latin typeface="Berlin Sans FB" panose="020E0602020502020306" pitchFamily="34" charset="0"/>
            </a:rPr>
            <a:t>Identificación</a:t>
          </a:r>
          <a:r>
            <a:rPr lang="en-US" sz="4000" kern="1200" dirty="0">
              <a:latin typeface="Berlin Sans FB" panose="020E0602020502020306" pitchFamily="34" charset="0"/>
            </a:rPr>
            <a:t> </a:t>
          </a:r>
          <a:r>
            <a:rPr lang="en-US" sz="4000" kern="1200" dirty="0" err="1">
              <a:latin typeface="Berlin Sans FB" panose="020E0602020502020306" pitchFamily="34" charset="0"/>
            </a:rPr>
            <a:t>Espiritual</a:t>
          </a:r>
          <a:r>
            <a:rPr lang="en-US" sz="4000" kern="1200" dirty="0">
              <a:latin typeface="Berlin Sans FB" panose="020E0602020502020306" pitchFamily="34" charset="0"/>
            </a:rPr>
            <a:t> y </a:t>
          </a:r>
          <a:r>
            <a:rPr lang="en-US" sz="4000" kern="1200" dirty="0" err="1">
              <a:latin typeface="Berlin Sans FB" panose="020E0602020502020306" pitchFamily="34" charset="0"/>
            </a:rPr>
            <a:t>Legalismo</a:t>
          </a:r>
          <a:r>
            <a:rPr lang="en-US" sz="4000" kern="1200" dirty="0">
              <a:latin typeface="Berlin Sans FB" panose="020E0602020502020306" pitchFamily="34" charset="0"/>
            </a:rPr>
            <a:t> - 2 </a:t>
          </a:r>
          <a:r>
            <a:rPr lang="en-US" sz="4000" kern="1200">
              <a:latin typeface="Berlin Sans FB" panose="020E0602020502020306" pitchFamily="34" charset="0"/>
            </a:rPr>
            <a:t>cursos</a:t>
          </a:r>
          <a:endParaRPr lang="en-US" sz="4000" kern="1200" dirty="0">
            <a:latin typeface="Berlin Sans FB" panose="020E0602020502020306" pitchFamily="34" charset="0"/>
          </a:endParaRPr>
        </a:p>
      </dsp:txBody>
      <dsp:txXfrm rot="10800000">
        <a:off x="0" y="3519236"/>
        <a:ext cx="5799220" cy="2111542"/>
      </dsp:txXfrm>
    </dsp:sp>
    <dsp:sp modelId="{16B3304A-4CEA-4243-82B3-4C72B7BFB347}">
      <dsp:nvSpPr>
        <dsp:cNvPr id="0" name=""/>
        <dsp:cNvSpPr/>
      </dsp:nvSpPr>
      <dsp:spPr>
        <a:xfrm rot="5400000">
          <a:off x="7291136" y="1323474"/>
          <a:ext cx="2815389" cy="5799220"/>
        </a:xfrm>
        <a:prstGeom prst="round1Rect">
          <a:avLst/>
        </a:prstGeom>
        <a:solidFill>
          <a:srgbClr val="008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284480" rIns="284480" bIns="284480" numCol="1" spcCol="1270" anchor="ctr" anchorCtr="0">
          <a:noAutofit/>
        </a:bodyPr>
        <a:lstStyle/>
        <a:p>
          <a:pPr marL="0" lvl="0" indent="0" algn="ctr" defTabSz="1778000">
            <a:lnSpc>
              <a:spcPct val="90000"/>
            </a:lnSpc>
            <a:spcBef>
              <a:spcPct val="0"/>
            </a:spcBef>
            <a:spcAft>
              <a:spcPct val="35000"/>
            </a:spcAft>
            <a:buNone/>
          </a:pPr>
          <a:r>
            <a:rPr lang="en-US" sz="4000" kern="1200" dirty="0">
              <a:latin typeface="Berlin Sans FB" panose="020E0602020502020306" pitchFamily="34" charset="0"/>
            </a:rPr>
            <a:t>La Palabra </a:t>
          </a:r>
          <a:r>
            <a:rPr lang="en-US" sz="4000" kern="1200" dirty="0" err="1">
              <a:latin typeface="Berlin Sans FB" panose="020E0602020502020306" pitchFamily="34" charset="0"/>
            </a:rPr>
            <a:t>Crece</a:t>
          </a:r>
          <a:r>
            <a:rPr lang="en-US" sz="4000" kern="1200" dirty="0">
              <a:latin typeface="Berlin Sans FB" panose="020E0602020502020306" pitchFamily="34" charset="0"/>
            </a:rPr>
            <a:t> -           2 </a:t>
          </a:r>
          <a:r>
            <a:rPr lang="en-US" sz="4000" kern="1200" dirty="0" err="1">
              <a:latin typeface="Berlin Sans FB" panose="020E0602020502020306" pitchFamily="34" charset="0"/>
            </a:rPr>
            <a:t>cursos</a:t>
          </a:r>
          <a:endParaRPr lang="en-US" sz="4000" kern="1200" dirty="0">
            <a:latin typeface="Berlin Sans FB" panose="020E0602020502020306" pitchFamily="34" charset="0"/>
          </a:endParaRPr>
        </a:p>
      </dsp:txBody>
      <dsp:txXfrm rot="-5400000">
        <a:off x="5799220" y="3519236"/>
        <a:ext cx="5799220" cy="2111542"/>
      </dsp:txXfrm>
    </dsp:sp>
    <dsp:sp modelId="{53CC6A9C-47BD-4C93-BC53-295C6FA4C5C0}">
      <dsp:nvSpPr>
        <dsp:cNvPr id="0" name=""/>
        <dsp:cNvSpPr/>
      </dsp:nvSpPr>
      <dsp:spPr>
        <a:xfrm>
          <a:off x="3764372" y="1852512"/>
          <a:ext cx="4069695" cy="1925754"/>
        </a:xfrm>
        <a:prstGeom prst="roundRect">
          <a:avLst/>
        </a:prstGeom>
        <a:solidFill>
          <a:schemeClr val="bg1">
            <a:lumMod val="9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kern="1200" dirty="0" err="1">
              <a:solidFill>
                <a:srgbClr val="008000"/>
              </a:solidFill>
              <a:latin typeface="Berlin Sans FB" panose="020E0602020502020306" pitchFamily="34" charset="0"/>
            </a:rPr>
            <a:t>Discipulado</a:t>
          </a:r>
          <a:r>
            <a:rPr lang="en-US" sz="4000" kern="1200" dirty="0">
              <a:solidFill>
                <a:srgbClr val="008000"/>
              </a:solidFill>
              <a:latin typeface="Berlin Sans FB" panose="020E0602020502020306" pitchFamily="34" charset="0"/>
            </a:rPr>
            <a:t> </a:t>
          </a:r>
        </a:p>
        <a:p>
          <a:pPr marL="0" lvl="0" indent="0" algn="ctr" defTabSz="1778000">
            <a:lnSpc>
              <a:spcPct val="90000"/>
            </a:lnSpc>
            <a:spcBef>
              <a:spcPct val="0"/>
            </a:spcBef>
            <a:spcAft>
              <a:spcPct val="35000"/>
            </a:spcAft>
            <a:buNone/>
          </a:pPr>
          <a:r>
            <a:rPr lang="en-US" sz="4000" kern="1200" dirty="0">
              <a:solidFill>
                <a:srgbClr val="008000"/>
              </a:solidFill>
              <a:latin typeface="Berlin Sans FB" panose="020E0602020502020306" pitchFamily="34" charset="0"/>
            </a:rPr>
            <a:t>13 </a:t>
          </a:r>
          <a:r>
            <a:rPr lang="en-US" sz="4000" kern="1200" dirty="0" err="1">
              <a:solidFill>
                <a:srgbClr val="008000"/>
              </a:solidFill>
              <a:latin typeface="Berlin Sans FB" panose="020E0602020502020306" pitchFamily="34" charset="0"/>
            </a:rPr>
            <a:t>cursos</a:t>
          </a:r>
          <a:r>
            <a:rPr lang="en-US" sz="4000" kern="1200" dirty="0">
              <a:solidFill>
                <a:srgbClr val="008000"/>
              </a:solidFill>
              <a:latin typeface="Berlin Sans FB" panose="020E0602020502020306" pitchFamily="34" charset="0"/>
            </a:rPr>
            <a:t> </a:t>
          </a:r>
          <a:r>
            <a:rPr lang="en-US" sz="4000" kern="1200" dirty="0" err="1">
              <a:solidFill>
                <a:srgbClr val="008000"/>
              </a:solidFill>
              <a:latin typeface="Berlin Sans FB" panose="020E0602020502020306" pitchFamily="34" charset="0"/>
            </a:rPr>
            <a:t>en</a:t>
          </a:r>
          <a:r>
            <a:rPr lang="en-US" sz="4000" kern="1200" dirty="0">
              <a:solidFill>
                <a:srgbClr val="008000"/>
              </a:solidFill>
              <a:latin typeface="Berlin Sans FB" panose="020E0602020502020306" pitchFamily="34" charset="0"/>
            </a:rPr>
            <a:t> total</a:t>
          </a:r>
        </a:p>
      </dsp:txBody>
      <dsp:txXfrm>
        <a:off x="3858380" y="1946520"/>
        <a:ext cx="3881679" cy="1737738"/>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423051-5033-4EB4-B4E8-54BBC0FEF95C}" type="datetimeFigureOut">
              <a:rPr lang="en-US" smtClean="0"/>
              <a:t>10/3/2021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8C9797-1961-4903-9FF3-FBD0C701D800}" type="slidenum">
              <a:rPr lang="en-US" smtClean="0"/>
              <a:t>‹Nº›</a:t>
            </a:fld>
            <a:endParaRPr lang="en-US"/>
          </a:p>
        </p:txBody>
      </p:sp>
    </p:spTree>
    <p:extLst>
      <p:ext uri="{BB962C8B-B14F-4D97-AF65-F5344CB8AC3E}">
        <p14:creationId xmlns:p14="http://schemas.microsoft.com/office/powerpoint/2010/main" val="15683699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flickr.com/photos/arellanokike/564872787/"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youtu.be/Z70Ny73HmWg" TargetMode="External"/><Relationship Id="rId2" Type="http://schemas.openxmlformats.org/officeDocument/2006/relationships/slide" Target="../slides/slide26.xml"/><Relationship Id="rId1" Type="http://schemas.openxmlformats.org/officeDocument/2006/relationships/notesMaster" Target="../notesMasters/notesMaster1.xml"/><Relationship Id="rId5" Type="http://schemas.openxmlformats.org/officeDocument/2006/relationships/hyperlink" Target="https://www.flickr.com/photos/125816678@N05/42653338904" TargetMode="External"/><Relationship Id="rId4" Type="http://schemas.openxmlformats.org/officeDocument/2006/relationships/hyperlink" Target="https://vimeo.com/academiacristo/review/477710751/31cf0fc192?sort=lastUserActionEventDate&amp;direction=desc" TargetMode="Externa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pixabay.com/es/photos/rezar-las-manos-manos-rezando-2558490/"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4494A9-D7C6-465E-A913-491587F47DAB}" type="slidenum">
              <a:rPr lang="en-US" smtClean="0"/>
              <a:t>2</a:t>
            </a:fld>
            <a:endParaRPr lang="en-US"/>
          </a:p>
        </p:txBody>
      </p:sp>
    </p:spTree>
    <p:extLst>
      <p:ext uri="{BB962C8B-B14F-4D97-AF65-F5344CB8AC3E}">
        <p14:creationId xmlns:p14="http://schemas.microsoft.com/office/powerpoint/2010/main" val="2612916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514600" marR="0" lvl="5" indent="-228600">
              <a:lnSpc>
                <a:spcPct val="107000"/>
              </a:lnSpc>
              <a:spcBef>
                <a:spcPts val="0"/>
              </a:spcBef>
              <a:spcAft>
                <a:spcPts val="0"/>
              </a:spcAft>
              <a:buFont typeface="+mj-lt"/>
              <a:buAutoNum type="romanLcPeriod"/>
            </a:pPr>
            <a:r>
              <a:rPr lang="es-419"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40 días después de la resurrección de Jesús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E0DDA12-0DF9-4C99-8EAA-B152B09A12C8}" type="slidenum">
              <a:rPr lang="en-US" smtClean="0"/>
              <a:t>15</a:t>
            </a:fld>
            <a:endParaRPr lang="en-US"/>
          </a:p>
        </p:txBody>
      </p:sp>
    </p:spTree>
    <p:extLst>
      <p:ext uri="{BB962C8B-B14F-4D97-AF65-F5344CB8AC3E}">
        <p14:creationId xmlns:p14="http://schemas.microsoft.com/office/powerpoint/2010/main" val="41367742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a.	Algunos dudaban</a:t>
            </a:r>
          </a:p>
          <a:p>
            <a:r>
              <a:rPr lang="es-ES" dirty="0"/>
              <a:t>b.	Todavía no entienden bien el reino de Dios.</a:t>
            </a:r>
          </a:p>
          <a:p>
            <a:endParaRPr lang="en-US" dirty="0"/>
          </a:p>
        </p:txBody>
      </p:sp>
      <p:sp>
        <p:nvSpPr>
          <p:cNvPr id="4" name="Slide Number Placeholder 3"/>
          <p:cNvSpPr>
            <a:spLocks noGrp="1"/>
          </p:cNvSpPr>
          <p:nvPr>
            <p:ph type="sldNum" sz="quarter" idx="5"/>
          </p:nvPr>
        </p:nvSpPr>
        <p:spPr/>
        <p:txBody>
          <a:bodyPr/>
          <a:lstStyle/>
          <a:p>
            <a:fld id="{0E0DDA12-0DF9-4C99-8EAA-B152B09A12C8}" type="slidenum">
              <a:rPr lang="en-US" smtClean="0"/>
              <a:t>16</a:t>
            </a:fld>
            <a:endParaRPr lang="en-US"/>
          </a:p>
        </p:txBody>
      </p:sp>
    </p:spTree>
    <p:extLst>
      <p:ext uri="{BB962C8B-B14F-4D97-AF65-F5344CB8AC3E}">
        <p14:creationId xmlns:p14="http://schemas.microsoft.com/office/powerpoint/2010/main" val="37885703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200" kern="1200" dirty="0">
                <a:solidFill>
                  <a:schemeClr val="tx1"/>
                </a:solidFill>
                <a:effectLst/>
                <a:latin typeface="+mn-lt"/>
                <a:ea typeface="+mn-ea"/>
                <a:cs typeface="+mn-cs"/>
              </a:rPr>
              <a:t>Deje que cuenten la historia.  Solo hay que guiarlos cuando se desvíen, se confunden, o pasan por alto algo de importancia.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0E0DDA12-0DF9-4C99-8EAA-B152B09A12C8}" type="slidenum">
              <a:rPr lang="en-US" smtClean="0"/>
              <a:t>17</a:t>
            </a:fld>
            <a:endParaRPr lang="en-US"/>
          </a:p>
        </p:txBody>
      </p:sp>
    </p:spTree>
    <p:extLst>
      <p:ext uri="{BB962C8B-B14F-4D97-AF65-F5344CB8AC3E}">
        <p14:creationId xmlns:p14="http://schemas.microsoft.com/office/powerpoint/2010/main" val="27013156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a.	Jesús les promete el Espíritu Santo.</a:t>
            </a:r>
          </a:p>
          <a:p>
            <a:r>
              <a:rPr lang="es-ES" dirty="0"/>
              <a:t>b.	Les encarga una misión</a:t>
            </a:r>
          </a:p>
          <a:p>
            <a:endParaRPr lang="en-US" dirty="0"/>
          </a:p>
        </p:txBody>
      </p:sp>
      <p:sp>
        <p:nvSpPr>
          <p:cNvPr id="4" name="Slide Number Placeholder 3"/>
          <p:cNvSpPr>
            <a:spLocks noGrp="1"/>
          </p:cNvSpPr>
          <p:nvPr>
            <p:ph type="sldNum" sz="quarter" idx="5"/>
          </p:nvPr>
        </p:nvSpPr>
        <p:spPr/>
        <p:txBody>
          <a:bodyPr/>
          <a:lstStyle/>
          <a:p>
            <a:fld id="{0E0DDA12-0DF9-4C99-8EAA-B152B09A12C8}" type="slidenum">
              <a:rPr lang="en-US" smtClean="0"/>
              <a:t>18</a:t>
            </a:fld>
            <a:endParaRPr lang="en-US"/>
          </a:p>
        </p:txBody>
      </p:sp>
    </p:spTree>
    <p:extLst>
      <p:ext uri="{BB962C8B-B14F-4D97-AF65-F5344CB8AC3E}">
        <p14:creationId xmlns:p14="http://schemas.microsoft.com/office/powerpoint/2010/main" val="27614782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514600" marR="0" lvl="5" indent="-228600">
              <a:lnSpc>
                <a:spcPct val="107000"/>
              </a:lnSpc>
              <a:spcBef>
                <a:spcPts val="0"/>
              </a:spcBef>
              <a:spcAft>
                <a:spcPts val="0"/>
              </a:spcAft>
              <a:buFont typeface="+mj-lt"/>
              <a:buAutoNum type="romanLcPeriod"/>
            </a:pPr>
            <a:r>
              <a:rPr lang="es-419"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Antes de ascender al cielo, Jesús prepara a sus discípulos para ser sus testigos al mundo.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E0DDA12-0DF9-4C99-8EAA-B152B09A12C8}" type="slidenum">
              <a:rPr lang="en-US" smtClean="0"/>
              <a:t>20</a:t>
            </a:fld>
            <a:endParaRPr lang="en-US"/>
          </a:p>
        </p:txBody>
      </p:sp>
    </p:spTree>
    <p:extLst>
      <p:ext uri="{BB962C8B-B14F-4D97-AF65-F5344CB8AC3E}">
        <p14:creationId xmlns:p14="http://schemas.microsoft.com/office/powerpoint/2010/main" val="35609505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nSpc>
                <a:spcPct val="107000"/>
              </a:lnSpc>
              <a:spcBef>
                <a:spcPts val="0"/>
              </a:spcBef>
              <a:spcAft>
                <a:spcPts val="0"/>
              </a:spcAft>
              <a:buFont typeface="+mj-lt"/>
              <a:buAutoNum type="romanLcPeriod"/>
            </a:pPr>
            <a:r>
              <a:rPr lang="es-419"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Aun cuando Jesús estaba a punto de ascender al cielo, los discípulos todavía reflejaban confusión sobre el reino de Dios; necesitaban más instrucción.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lvl="0" indent="-228600">
              <a:lnSpc>
                <a:spcPct val="107000"/>
              </a:lnSpc>
              <a:spcBef>
                <a:spcPts val="0"/>
              </a:spcBef>
              <a:spcAft>
                <a:spcPts val="0"/>
              </a:spcAft>
              <a:buFont typeface="+mj-lt"/>
              <a:buAutoNum type="romanLcPeriod"/>
            </a:pPr>
            <a:r>
              <a:rPr lang="es-419"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Al igual que los discípulos somos tentados continuamente a pecar acomodando la enseñanza de Jesús en su Palabra para que cuadre con nuestras ideas preconcebidas.</a:t>
            </a:r>
          </a:p>
          <a:p>
            <a:pPr marL="228600" marR="0" lvl="0" indent="-228600">
              <a:lnSpc>
                <a:spcPct val="107000"/>
              </a:lnSpc>
              <a:spcBef>
                <a:spcPts val="0"/>
              </a:spcBef>
              <a:spcAft>
                <a:spcPts val="0"/>
              </a:spcAft>
              <a:buFont typeface="+mj-lt"/>
              <a:buAutoNum type="romanLcPeriod"/>
            </a:pPr>
            <a:r>
              <a:rPr lang="es-419"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No damos testimonio de Jesucristo.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E0DDA12-0DF9-4C99-8EAA-B152B09A12C8}" type="slidenum">
              <a:rPr lang="en-US" smtClean="0"/>
              <a:t>21</a:t>
            </a:fld>
            <a:endParaRPr lang="en-US"/>
          </a:p>
        </p:txBody>
      </p:sp>
    </p:spTree>
    <p:extLst>
      <p:ext uri="{BB962C8B-B14F-4D97-AF65-F5344CB8AC3E}">
        <p14:creationId xmlns:p14="http://schemas.microsoft.com/office/powerpoint/2010/main" val="23980100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nSpc>
                <a:spcPct val="107000"/>
              </a:lnSpc>
              <a:spcBef>
                <a:spcPts val="0"/>
              </a:spcBef>
              <a:spcAft>
                <a:spcPts val="0"/>
              </a:spcAft>
              <a:buFont typeface="+mj-lt"/>
              <a:buAutoNum type="romanLcPeriod"/>
            </a:pPr>
            <a:r>
              <a:rPr lang="es-419"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Jesús no iba a dejar naufragar a los discípulos. Los fortaleció durante 40 días con muchas pruebas que no admiten duda de su resurrección.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lvl="0" indent="-228600">
              <a:lnSpc>
                <a:spcPct val="107000"/>
              </a:lnSpc>
              <a:spcBef>
                <a:spcPts val="0"/>
              </a:spcBef>
              <a:spcAft>
                <a:spcPts val="0"/>
              </a:spcAft>
              <a:buFont typeface="+mj-lt"/>
              <a:buAutoNum type="romanLcPeriod"/>
            </a:pPr>
            <a:r>
              <a:rPr lang="es-419"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Él les estaba enviando al Espíritu Santo para guiarles.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lvl="0" indent="-228600">
              <a:lnSpc>
                <a:spcPct val="107000"/>
              </a:lnSpc>
              <a:spcBef>
                <a:spcPts val="0"/>
              </a:spcBef>
              <a:spcAft>
                <a:spcPts val="0"/>
              </a:spcAft>
              <a:buFont typeface="+mj-lt"/>
              <a:buAutoNum type="romanLcPeriod"/>
            </a:pPr>
            <a:r>
              <a:rPr lang="es-419"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El Espíritu Santo inspiraría a varios discípulos y apóstoles para escribir el Nuevo Testamento, por el cual todavía nos guía hoy.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E0DDA12-0DF9-4C99-8EAA-B152B09A12C8}" type="slidenum">
              <a:rPr lang="en-US" smtClean="0"/>
              <a:t>22</a:t>
            </a:fld>
            <a:endParaRPr lang="en-US"/>
          </a:p>
        </p:txBody>
      </p:sp>
    </p:spTree>
    <p:extLst>
      <p:ext uri="{BB962C8B-B14F-4D97-AF65-F5344CB8AC3E}">
        <p14:creationId xmlns:p14="http://schemas.microsoft.com/office/powerpoint/2010/main" val="31814399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a.	La misión que Jesús les dio a los apóstoles ha sido dada a todos aquellos que confían en él para la salvación, la misión de ser sus testigos entre las naciones a través del bautismo y enseñando la Palabra. </a:t>
            </a:r>
            <a:endParaRPr lang="en-US" dirty="0"/>
          </a:p>
        </p:txBody>
      </p:sp>
      <p:sp>
        <p:nvSpPr>
          <p:cNvPr id="4" name="Slide Number Placeholder 3"/>
          <p:cNvSpPr>
            <a:spLocks noGrp="1"/>
          </p:cNvSpPr>
          <p:nvPr>
            <p:ph type="sldNum" sz="quarter" idx="5"/>
          </p:nvPr>
        </p:nvSpPr>
        <p:spPr/>
        <p:txBody>
          <a:bodyPr/>
          <a:lstStyle/>
          <a:p>
            <a:fld id="{0E0DDA12-0DF9-4C99-8EAA-B152B09A12C8}" type="slidenum">
              <a:rPr lang="en-US" smtClean="0"/>
              <a:t>23</a:t>
            </a:fld>
            <a:endParaRPr lang="en-US"/>
          </a:p>
        </p:txBody>
      </p:sp>
    </p:spTree>
    <p:extLst>
      <p:ext uri="{BB962C8B-B14F-4D97-AF65-F5344CB8AC3E}">
        <p14:creationId xmlns:p14="http://schemas.microsoft.com/office/powerpoint/2010/main" val="36670783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a.	Con creyentes, grupos y congregaciones necesitados de escuchar la misión que Dios nos ha dado.</a:t>
            </a:r>
            <a:endParaRPr lang="en-US" dirty="0"/>
          </a:p>
        </p:txBody>
      </p:sp>
      <p:sp>
        <p:nvSpPr>
          <p:cNvPr id="4" name="Slide Number Placeholder 3"/>
          <p:cNvSpPr>
            <a:spLocks noGrp="1"/>
          </p:cNvSpPr>
          <p:nvPr>
            <p:ph type="sldNum" sz="quarter" idx="5"/>
          </p:nvPr>
        </p:nvSpPr>
        <p:spPr/>
        <p:txBody>
          <a:bodyPr/>
          <a:lstStyle/>
          <a:p>
            <a:fld id="{0E0DDA12-0DF9-4C99-8EAA-B152B09A12C8}" type="slidenum">
              <a:rPr lang="en-US" smtClean="0"/>
              <a:t>24</a:t>
            </a:fld>
            <a:endParaRPr lang="en-US"/>
          </a:p>
        </p:txBody>
      </p:sp>
    </p:spTree>
    <p:extLst>
      <p:ext uri="{BB962C8B-B14F-4D97-AF65-F5344CB8AC3E}">
        <p14:creationId xmlns:p14="http://schemas.microsoft.com/office/powerpoint/2010/main" val="8405299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43000" marR="0" lvl="2" indent="-228600">
              <a:lnSpc>
                <a:spcPct val="107000"/>
              </a:lnSpc>
              <a:spcBef>
                <a:spcPts val="0"/>
              </a:spcBef>
              <a:spcAft>
                <a:spcPts val="0"/>
              </a:spcAft>
              <a:buFont typeface="+mj-lt"/>
              <a:buAutoNum type="romanLcPeriod"/>
            </a:pPr>
            <a:r>
              <a:rPr lang="es-419"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La ascensión de Jesús </a:t>
            </a:r>
            <a:r>
              <a:rPr lang="es-419"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deja en claro la finalidad de la iglesia</a:t>
            </a:r>
            <a:r>
              <a:rPr lang="es-419"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La presencia visible de Cristo ya no era necesaria.  Ya dio su vida en obediencia perfecta y en la muerte.  Ya resucitó.  Y les había dicho a sus discípulos: “</a:t>
            </a:r>
            <a:r>
              <a:rPr lang="es-419" sz="900" b="1" baseline="3000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12 </a:t>
            </a:r>
            <a:r>
              <a:rPr lang="es-419" sz="110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Ciertamente les aseguro que el que cree en mí las obras que yo hago también él las hará, y aun las hará mayores, porque yo vuelvo al Padre.</a:t>
            </a:r>
            <a:r>
              <a:rPr lang="es-419"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(Juan 14:12) “</a:t>
            </a:r>
            <a:r>
              <a:rPr lang="es-419" sz="1100" b="1"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Serán mis testigos</a:t>
            </a:r>
            <a:r>
              <a:rPr lang="es-419"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…hasta los confines de la tierra.”  “</a:t>
            </a:r>
            <a:r>
              <a:rPr lang="es-419" sz="1100" b="1"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Vayan y hagan discípulos </a:t>
            </a:r>
            <a:r>
              <a:rPr lang="es-419"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 todas las naciones.”  Jesús, al irse, nos hizo copartícipes en su misión, y en su obra.  ¡Qué gran bendición!  Esta es la finalidad de la iglesia.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s-419"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Las herramientas que Dios nos ha dado para llevar a cabo esta obra: </a:t>
            </a:r>
            <a:r>
              <a:rPr lang="es-419" sz="1100" b="1" i="1"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19 </a:t>
            </a:r>
            <a:r>
              <a:rPr lang="es-419" sz="11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Por tanto, vayan y hagan discípulos en todas las naciones, y bautícenlos en el nombre del Padre, y del Hijo, y del Espíritu Santo.</a:t>
            </a:r>
            <a:r>
              <a:rPr lang="en-US" sz="1100" i="1" dirty="0">
                <a:effectLst/>
                <a:latin typeface="Calibri" panose="020F0502020204030204" pitchFamily="34" charset="0"/>
                <a:ea typeface="Calibri" panose="020F0502020204030204" pitchFamily="34" charset="0"/>
                <a:cs typeface="Times New Roman" panose="02020603050405020304" pitchFamily="18" charset="0"/>
              </a:rPr>
              <a:t> </a:t>
            </a:r>
            <a:r>
              <a:rPr lang="en-US" sz="1100" b="1" i="1" baseline="30000" dirty="0">
                <a:effectLst/>
                <a:latin typeface="Calibri" panose="020F0502020204030204" pitchFamily="34" charset="0"/>
                <a:ea typeface="Calibri" panose="020F0502020204030204" pitchFamily="34" charset="0"/>
                <a:cs typeface="Times New Roman" panose="02020603050405020304" pitchFamily="18" charset="0"/>
              </a:rPr>
              <a:t>20 </a:t>
            </a:r>
            <a:r>
              <a:rPr lang="en-US" sz="1100" b="1" i="1" baseline="30000" dirty="0" err="1">
                <a:effectLst/>
                <a:latin typeface="Calibri" panose="020F0502020204030204" pitchFamily="34" charset="0"/>
                <a:ea typeface="Calibri" panose="020F0502020204030204" pitchFamily="34" charset="0"/>
                <a:cs typeface="Times New Roman" panose="02020603050405020304" pitchFamily="18" charset="0"/>
              </a:rPr>
              <a:t>Enséñenles</a:t>
            </a:r>
            <a:r>
              <a:rPr lang="en-US" sz="1100" b="1" i="1" baseline="30000" dirty="0">
                <a:effectLst/>
                <a:latin typeface="Calibri" panose="020F0502020204030204" pitchFamily="34" charset="0"/>
                <a:ea typeface="Calibri" panose="020F0502020204030204" pitchFamily="34" charset="0"/>
                <a:cs typeface="Times New Roman" panose="02020603050405020304" pitchFamily="18" charset="0"/>
              </a:rPr>
              <a:t> a </a:t>
            </a:r>
            <a:r>
              <a:rPr lang="en-US" sz="1100" b="1" i="1" baseline="30000" dirty="0" err="1">
                <a:effectLst/>
                <a:latin typeface="Calibri" panose="020F0502020204030204" pitchFamily="34" charset="0"/>
                <a:ea typeface="Calibri" panose="020F0502020204030204" pitchFamily="34" charset="0"/>
                <a:cs typeface="Times New Roman" panose="02020603050405020304" pitchFamily="18" charset="0"/>
              </a:rPr>
              <a:t>cumplir</a:t>
            </a:r>
            <a:r>
              <a:rPr lang="en-US" sz="1100" b="1" i="1" baseline="30000" dirty="0">
                <a:effectLst/>
                <a:latin typeface="Calibri" panose="020F0502020204030204" pitchFamily="34" charset="0"/>
                <a:ea typeface="Calibri" panose="020F0502020204030204" pitchFamily="34" charset="0"/>
                <a:cs typeface="Times New Roman" panose="02020603050405020304" pitchFamily="18" charset="0"/>
              </a:rPr>
              <a:t> </a:t>
            </a:r>
            <a:r>
              <a:rPr lang="en-US" sz="1100" b="1" i="1" baseline="30000" dirty="0" err="1">
                <a:effectLst/>
                <a:latin typeface="Calibri" panose="020F0502020204030204" pitchFamily="34" charset="0"/>
                <a:ea typeface="Calibri" panose="020F0502020204030204" pitchFamily="34" charset="0"/>
                <a:cs typeface="Times New Roman" panose="02020603050405020304" pitchFamily="18" charset="0"/>
              </a:rPr>
              <a:t>todas</a:t>
            </a:r>
            <a:r>
              <a:rPr lang="en-US" sz="1100" b="1" i="1" baseline="30000" dirty="0">
                <a:effectLst/>
                <a:latin typeface="Calibri" panose="020F0502020204030204" pitchFamily="34" charset="0"/>
                <a:ea typeface="Calibri" panose="020F0502020204030204" pitchFamily="34" charset="0"/>
                <a:cs typeface="Times New Roman" panose="02020603050405020304" pitchFamily="18" charset="0"/>
              </a:rPr>
              <a:t> las </a:t>
            </a:r>
            <a:r>
              <a:rPr lang="en-US" sz="1100" b="1" i="1" baseline="30000" dirty="0" err="1">
                <a:effectLst/>
                <a:latin typeface="Calibri" panose="020F0502020204030204" pitchFamily="34" charset="0"/>
                <a:ea typeface="Calibri" panose="020F0502020204030204" pitchFamily="34" charset="0"/>
                <a:cs typeface="Times New Roman" panose="02020603050405020304" pitchFamily="18" charset="0"/>
              </a:rPr>
              <a:t>cosas</a:t>
            </a:r>
            <a:r>
              <a:rPr lang="en-US" sz="1100" b="1" i="1" baseline="30000" dirty="0">
                <a:effectLst/>
                <a:latin typeface="Calibri" panose="020F0502020204030204" pitchFamily="34" charset="0"/>
                <a:ea typeface="Calibri" panose="020F0502020204030204" pitchFamily="34" charset="0"/>
                <a:cs typeface="Times New Roman" panose="02020603050405020304" pitchFamily="18" charset="0"/>
              </a:rPr>
              <a:t> que les he </a:t>
            </a:r>
            <a:r>
              <a:rPr lang="en-US" sz="1100" b="1" i="1" baseline="30000" dirty="0" err="1">
                <a:effectLst/>
                <a:latin typeface="Calibri" panose="020F0502020204030204" pitchFamily="34" charset="0"/>
                <a:ea typeface="Calibri" panose="020F0502020204030204" pitchFamily="34" charset="0"/>
                <a:cs typeface="Times New Roman" panose="02020603050405020304" pitchFamily="18" charset="0"/>
              </a:rPr>
              <a:t>mandado</a:t>
            </a:r>
            <a:r>
              <a:rPr lang="en-US" sz="1100" b="1" i="1" baseline="30000" dirty="0">
                <a:effectLst/>
                <a:latin typeface="Calibri" panose="020F0502020204030204" pitchFamily="34" charset="0"/>
                <a:ea typeface="Calibri" panose="020F0502020204030204" pitchFamily="34" charset="0"/>
                <a:cs typeface="Times New Roman" panose="02020603050405020304" pitchFamily="18" charset="0"/>
              </a:rPr>
              <a:t>. Y </a:t>
            </a:r>
            <a:r>
              <a:rPr lang="en-US" sz="1100" b="1" i="1" baseline="30000" dirty="0" err="1">
                <a:effectLst/>
                <a:latin typeface="Calibri" panose="020F0502020204030204" pitchFamily="34" charset="0"/>
                <a:ea typeface="Calibri" panose="020F0502020204030204" pitchFamily="34" charset="0"/>
                <a:cs typeface="Times New Roman" panose="02020603050405020304" pitchFamily="18" charset="0"/>
              </a:rPr>
              <a:t>yo</a:t>
            </a:r>
            <a:r>
              <a:rPr lang="en-US" sz="1100" b="1" i="1" baseline="30000" dirty="0">
                <a:effectLst/>
                <a:latin typeface="Calibri" panose="020F0502020204030204" pitchFamily="34" charset="0"/>
                <a:ea typeface="Calibri" panose="020F0502020204030204" pitchFamily="34" charset="0"/>
                <a:cs typeface="Times New Roman" panose="02020603050405020304" pitchFamily="18" charset="0"/>
              </a:rPr>
              <a:t> </a:t>
            </a:r>
            <a:r>
              <a:rPr lang="en-US" sz="1100" b="1" i="1" baseline="30000" dirty="0" err="1">
                <a:effectLst/>
                <a:latin typeface="Calibri" panose="020F0502020204030204" pitchFamily="34" charset="0"/>
                <a:ea typeface="Calibri" panose="020F0502020204030204" pitchFamily="34" charset="0"/>
                <a:cs typeface="Times New Roman" panose="02020603050405020304" pitchFamily="18" charset="0"/>
              </a:rPr>
              <a:t>estaré</a:t>
            </a:r>
            <a:r>
              <a:rPr lang="en-US" sz="1100" b="1" i="1" baseline="30000" dirty="0">
                <a:effectLst/>
                <a:latin typeface="Calibri" panose="020F0502020204030204" pitchFamily="34" charset="0"/>
                <a:ea typeface="Calibri" panose="020F0502020204030204" pitchFamily="34" charset="0"/>
                <a:cs typeface="Times New Roman" panose="02020603050405020304" pitchFamily="18" charset="0"/>
              </a:rPr>
              <a:t> con </a:t>
            </a:r>
            <a:r>
              <a:rPr lang="en-US" sz="1100" b="1" i="1" baseline="30000" dirty="0" err="1">
                <a:effectLst/>
                <a:latin typeface="Calibri" panose="020F0502020204030204" pitchFamily="34" charset="0"/>
                <a:ea typeface="Calibri" panose="020F0502020204030204" pitchFamily="34" charset="0"/>
                <a:cs typeface="Times New Roman" panose="02020603050405020304" pitchFamily="18" charset="0"/>
              </a:rPr>
              <a:t>ustedes</a:t>
            </a:r>
            <a:r>
              <a:rPr lang="en-US" sz="1100" b="1" i="1" baseline="30000" dirty="0">
                <a:effectLst/>
                <a:latin typeface="Calibri" panose="020F0502020204030204" pitchFamily="34" charset="0"/>
                <a:ea typeface="Calibri" panose="020F0502020204030204" pitchFamily="34" charset="0"/>
                <a:cs typeface="Times New Roman" panose="02020603050405020304" pitchFamily="18" charset="0"/>
              </a:rPr>
              <a:t> </a:t>
            </a:r>
            <a:r>
              <a:rPr lang="en-US" sz="1100" b="1" i="1" baseline="30000" dirty="0" err="1">
                <a:effectLst/>
                <a:latin typeface="Calibri" panose="020F0502020204030204" pitchFamily="34" charset="0"/>
                <a:ea typeface="Calibri" panose="020F0502020204030204" pitchFamily="34" charset="0"/>
                <a:cs typeface="Times New Roman" panose="02020603050405020304" pitchFamily="18" charset="0"/>
              </a:rPr>
              <a:t>todos</a:t>
            </a:r>
            <a:r>
              <a:rPr lang="en-US" sz="1100" b="1" i="1" baseline="30000" dirty="0">
                <a:effectLst/>
                <a:latin typeface="Calibri" panose="020F0502020204030204" pitchFamily="34" charset="0"/>
                <a:ea typeface="Calibri" panose="020F0502020204030204" pitchFamily="34" charset="0"/>
                <a:cs typeface="Times New Roman" panose="02020603050405020304" pitchFamily="18" charset="0"/>
              </a:rPr>
              <a:t> los días, hasta el fin del </a:t>
            </a:r>
            <a:r>
              <a:rPr lang="en-US" sz="1100" b="1" i="1" baseline="30000" dirty="0" err="1">
                <a:effectLst/>
                <a:latin typeface="Calibri" panose="020F0502020204030204" pitchFamily="34" charset="0"/>
                <a:ea typeface="Calibri" panose="020F0502020204030204" pitchFamily="34" charset="0"/>
                <a:cs typeface="Times New Roman" panose="02020603050405020304" pitchFamily="18" charset="0"/>
              </a:rPr>
              <a:t>mundo</a:t>
            </a:r>
            <a:r>
              <a:rPr lang="en-US" sz="1100" b="1" i="1" baseline="30000" dirty="0">
                <a:effectLst/>
                <a:latin typeface="Calibri" panose="020F0502020204030204" pitchFamily="34" charset="0"/>
                <a:ea typeface="Calibri" panose="020F0502020204030204" pitchFamily="34" charset="0"/>
                <a:cs typeface="Times New Roman" panose="02020603050405020304" pitchFamily="18" charset="0"/>
              </a:rPr>
              <a:t>.» </a:t>
            </a:r>
            <a:r>
              <a:rPr lang="en-US" sz="1100" b="1" i="1" baseline="30000" dirty="0" err="1">
                <a:effectLst/>
                <a:latin typeface="Calibri" panose="020F0502020204030204" pitchFamily="34" charset="0"/>
                <a:ea typeface="Calibri" panose="020F0502020204030204" pitchFamily="34" charset="0"/>
                <a:cs typeface="Times New Roman" panose="02020603050405020304" pitchFamily="18" charset="0"/>
              </a:rPr>
              <a:t>Amén</a:t>
            </a:r>
            <a:r>
              <a:rPr lang="en-US" sz="1100" b="1" i="1" baseline="30000" dirty="0">
                <a:effectLst/>
                <a:latin typeface="Calibri" panose="020F0502020204030204" pitchFamily="34" charset="0"/>
                <a:ea typeface="Calibri" panose="020F0502020204030204" pitchFamily="34" charset="0"/>
                <a:cs typeface="Times New Roman" panose="02020603050405020304" pitchFamily="18" charset="0"/>
              </a:rPr>
              <a:t>. </a:t>
            </a:r>
            <a:r>
              <a:rPr lang="en-US" sz="1100" b="1" baseline="30000" dirty="0">
                <a:effectLst/>
                <a:latin typeface="Calibri" panose="020F0502020204030204" pitchFamily="34" charset="0"/>
                <a:ea typeface="Calibri" panose="020F0502020204030204" pitchFamily="34" charset="0"/>
                <a:cs typeface="Times New Roman" panose="02020603050405020304" pitchFamily="18" charset="0"/>
              </a:rPr>
              <a:t>(Mateo 28:19-20) </a:t>
            </a:r>
            <a:r>
              <a:rPr lang="es-419" sz="1100" b="1"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Es sencillo: Bautizar en el nombre del Dios trino. Enseñar la palabra.  Y promete nunca dejarlos solos en esta obra hasta su regreso.  </a:t>
            </a:r>
            <a:endParaRPr lang="en-US" sz="1100" b="1" baseline="30000" dirty="0">
              <a:effectLst/>
              <a:latin typeface="Calibri" panose="020F0502020204030204" pitchFamily="34" charset="0"/>
              <a:ea typeface="Calibri" panose="020F0502020204030204" pitchFamily="34" charset="0"/>
              <a:cs typeface="Times New Roman" panose="02020603050405020304" pitchFamily="18" charset="0"/>
            </a:endParaRPr>
          </a:p>
          <a:p>
            <a:pPr marL="914400" marR="0" lvl="2" indent="0">
              <a:lnSpc>
                <a:spcPct val="107000"/>
              </a:lnSpc>
              <a:spcBef>
                <a:spcPts val="0"/>
              </a:spcBef>
              <a:spcAft>
                <a:spcPts val="0"/>
              </a:spcAft>
              <a:buFont typeface="+mj-lt"/>
              <a:buNone/>
            </a:pPr>
            <a:endParaRPr lang="en-US" sz="1100" b="1" baseline="30000" dirty="0">
              <a:effectLst/>
              <a:latin typeface="+mn-lt"/>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18C9797-1961-4903-9FF3-FBD0C701D800}" type="slidenum">
              <a:rPr lang="en-US" smtClean="0"/>
              <a:t>25</a:t>
            </a:fld>
            <a:endParaRPr lang="en-US"/>
          </a:p>
        </p:txBody>
      </p:sp>
    </p:spTree>
    <p:extLst>
      <p:ext uri="{BB962C8B-B14F-4D97-AF65-F5344CB8AC3E}">
        <p14:creationId xmlns:p14="http://schemas.microsoft.com/office/powerpoint/2010/main" val="8134908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Saludos</a:t>
            </a:r>
            <a:r>
              <a:rPr lang="en-US" dirty="0"/>
              <a:t>, </a:t>
            </a:r>
            <a:r>
              <a:rPr lang="en-US" dirty="0" err="1"/>
              <a:t>bienvenidos</a:t>
            </a:r>
            <a:endParaRPr lang="en-US" dirty="0"/>
          </a:p>
          <a:p>
            <a:endParaRPr lang="en-US" dirty="0"/>
          </a:p>
          <a:p>
            <a:r>
              <a:rPr lang="en-US" dirty="0">
                <a:hlinkClick r:id="rId3"/>
              </a:rPr>
              <a:t>https://www.flickr.com/photos/arellanokike/564872787/</a:t>
            </a:r>
            <a:endParaRPr lang="en-US" dirty="0"/>
          </a:p>
        </p:txBody>
      </p:sp>
      <p:sp>
        <p:nvSpPr>
          <p:cNvPr id="4" name="Slide Number Placeholder 3"/>
          <p:cNvSpPr>
            <a:spLocks noGrp="1"/>
          </p:cNvSpPr>
          <p:nvPr>
            <p:ph type="sldNum" sz="quarter" idx="5"/>
          </p:nvPr>
        </p:nvSpPr>
        <p:spPr/>
        <p:txBody>
          <a:bodyPr/>
          <a:lstStyle/>
          <a:p>
            <a:fld id="{FCF3693E-6064-4A55-A606-667B314728E0}" type="slidenum">
              <a:rPr lang="en-US" smtClean="0"/>
              <a:t>3</a:t>
            </a:fld>
            <a:endParaRPr lang="en-US"/>
          </a:p>
        </p:txBody>
      </p:sp>
    </p:spTree>
    <p:extLst>
      <p:ext uri="{BB962C8B-B14F-4D97-AF65-F5344CB8AC3E}">
        <p14:creationId xmlns:p14="http://schemas.microsoft.com/office/powerpoint/2010/main" val="24194094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43000" marR="0" lvl="2" indent="-228600">
              <a:lnSpc>
                <a:spcPct val="107000"/>
              </a:lnSpc>
              <a:spcBef>
                <a:spcPts val="0"/>
              </a:spcBef>
              <a:spcAft>
                <a:spcPts val="0"/>
              </a:spcAft>
              <a:buFont typeface="+mj-lt"/>
              <a:buAutoNum type="romanLcPeriod"/>
            </a:pPr>
            <a:r>
              <a:rPr lang="es-419"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Ver el siguiente video para la lección 2 (</a:t>
            </a:r>
            <a:r>
              <a:rPr lang="es-419" sz="110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hlinkClick r:id="rId3"/>
              </a:rPr>
              <a:t>https://youtu.be/Z70Ny73HmWg</a:t>
            </a:r>
            <a:r>
              <a:rPr lang="es-419"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s-419"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Leer</a:t>
            </a:r>
            <a:r>
              <a:rPr lang="es-419"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s-419"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Hechos desde 1:13 hasta 2:21</a:t>
            </a:r>
            <a:r>
              <a:rPr lang="es-419"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en sus Biblias;  Noten que, en la clase en vivo, solamente vamos a enfocarnos en la parte de Hechos 2:1-21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s-419"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Hagan una </a:t>
            </a:r>
            <a:r>
              <a:rPr lang="es-419"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mini-investigación</a:t>
            </a:r>
            <a:r>
              <a:rPr lang="es-419"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del día de Pentecostés (o la Fiesta de Semanas) en el Antiguo Testamento (pista: Levítico, y pongan atención a los primeros minutos del video para esta lección)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s-419"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Un extra opcional: pueden ver este video acerca del Monte de los Olivos. </a:t>
            </a:r>
            <a:r>
              <a:rPr lang="es-419" sz="110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hlinkClick r:id="rId4"/>
              </a:rPr>
              <a:t>https://vimeo.com/academiacristo/review/477710751/31cf0fc192?sort=lastUserActionEventDate&amp;direction=desc</a:t>
            </a:r>
            <a:r>
              <a:rPr lang="es-419"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s-419"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Proyecto final: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s-419"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Habrá 8 preguntas clave, una que va con cada lección.  Simplemente hay que responder a las preguntas.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s-419"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La pregunta de la lección 1 es: ¿Qué finalidad o propósito tiene la iglesia?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hlinkClick r:id="rId5"/>
            </a:endParaRPr>
          </a:p>
          <a:p>
            <a:r>
              <a:rPr lang="en-US" dirty="0">
                <a:hlinkClick r:id="rId5"/>
              </a:rPr>
              <a:t>https://www.flickr.com/photos/125816678@N05/42653338904</a:t>
            </a:r>
            <a:endParaRPr lang="en-US" dirty="0"/>
          </a:p>
        </p:txBody>
      </p:sp>
      <p:sp>
        <p:nvSpPr>
          <p:cNvPr id="4" name="Slide Number Placeholder 3"/>
          <p:cNvSpPr>
            <a:spLocks noGrp="1"/>
          </p:cNvSpPr>
          <p:nvPr>
            <p:ph type="sldNum" sz="quarter" idx="10"/>
          </p:nvPr>
        </p:nvSpPr>
        <p:spPr/>
        <p:txBody>
          <a:bodyPr/>
          <a:lstStyle/>
          <a:p>
            <a:fld id="{A64494A9-D7C6-465E-A913-491587F47DAB}" type="slidenum">
              <a:rPr lang="en-US" smtClean="0"/>
              <a:t>26</a:t>
            </a:fld>
            <a:endParaRPr lang="en-US"/>
          </a:p>
        </p:txBody>
      </p:sp>
    </p:spTree>
    <p:extLst>
      <p:ext uri="{BB962C8B-B14F-4D97-AF65-F5344CB8AC3E}">
        <p14:creationId xmlns:p14="http://schemas.microsoft.com/office/powerpoint/2010/main" val="38796877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hlinkClick r:id="rId3"/>
              </a:rPr>
              <a:t>https://pixabay.com/es/photos/rezar-las-manos-manos-rezando-2558490/</a:t>
            </a:r>
            <a:endParaRPr lang="en-US" dirty="0"/>
          </a:p>
          <a:p>
            <a:pPr lvl="1"/>
            <a:endParaRPr lang="es-419" sz="1200" b="1" kern="1200" dirty="0">
              <a:solidFill>
                <a:schemeClr val="tx1"/>
              </a:solidFill>
              <a:effectLst/>
              <a:latin typeface="+mn-lt"/>
              <a:ea typeface="+mn-ea"/>
              <a:cs typeface="+mn-cs"/>
            </a:endParaRPr>
          </a:p>
          <a:p>
            <a:pPr lvl="1"/>
            <a:r>
              <a:rPr lang="es-419" sz="1200" b="1" kern="1200" dirty="0">
                <a:solidFill>
                  <a:schemeClr val="tx1"/>
                </a:solidFill>
                <a:effectLst/>
                <a:latin typeface="+mn-lt"/>
                <a:ea typeface="+mn-ea"/>
                <a:cs typeface="+mn-cs"/>
              </a:rPr>
              <a:t>Oración</a:t>
            </a:r>
            <a:r>
              <a:rPr lang="es-419" sz="1200" kern="1200" dirty="0">
                <a:solidFill>
                  <a:schemeClr val="tx1"/>
                </a:solidFill>
                <a:effectLst/>
                <a:latin typeface="+mn-lt"/>
                <a:ea typeface="+mn-ea"/>
                <a:cs typeface="+mn-cs"/>
              </a:rPr>
              <a:t> de clausura</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64494A9-D7C6-465E-A913-491587F47DAB}" type="slidenum">
              <a:rPr lang="en-US" smtClean="0"/>
              <a:t>27</a:t>
            </a:fld>
            <a:endParaRPr lang="en-US"/>
          </a:p>
        </p:txBody>
      </p:sp>
    </p:spTree>
    <p:extLst>
      <p:ext uri="{BB962C8B-B14F-4D97-AF65-F5344CB8AC3E}">
        <p14:creationId xmlns:p14="http://schemas.microsoft.com/office/powerpoint/2010/main" val="27820421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Despedidas</a:t>
            </a:r>
          </a:p>
        </p:txBody>
      </p:sp>
      <p:sp>
        <p:nvSpPr>
          <p:cNvPr id="4" name="Slide Number Placeholder 3"/>
          <p:cNvSpPr>
            <a:spLocks noGrp="1"/>
          </p:cNvSpPr>
          <p:nvPr>
            <p:ph type="sldNum" sz="quarter" idx="5"/>
          </p:nvPr>
        </p:nvSpPr>
        <p:spPr/>
        <p:txBody>
          <a:bodyPr/>
          <a:lstStyle/>
          <a:p>
            <a:fld id="{518C9797-1961-4903-9FF3-FBD0C701D800}" type="slidenum">
              <a:rPr lang="en-US" smtClean="0"/>
              <a:t>28</a:t>
            </a:fld>
            <a:endParaRPr lang="en-US"/>
          </a:p>
        </p:txBody>
      </p:sp>
    </p:spTree>
    <p:extLst>
      <p:ext uri="{BB962C8B-B14F-4D97-AF65-F5344CB8AC3E}">
        <p14:creationId xmlns:p14="http://schemas.microsoft.com/office/powerpoint/2010/main" val="7537319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Haz </a:t>
            </a:r>
            <a:r>
              <a:rPr lang="en-US" dirty="0" err="1"/>
              <a:t>seguro</a:t>
            </a:r>
            <a:r>
              <a:rPr lang="en-US" dirty="0"/>
              <a:t> que se </a:t>
            </a:r>
            <a:r>
              <a:rPr lang="en-US" dirty="0" err="1"/>
              <a:t>está</a:t>
            </a:r>
            <a:r>
              <a:rPr lang="en-US" dirty="0"/>
              <a:t> </a:t>
            </a:r>
            <a:r>
              <a:rPr lang="en-US" dirty="0" err="1"/>
              <a:t>grabando</a:t>
            </a:r>
            <a:r>
              <a:rPr lang="en-US" dirty="0"/>
              <a:t> la </a:t>
            </a:r>
            <a:r>
              <a:rPr lang="en-US" dirty="0" err="1"/>
              <a:t>clase</a:t>
            </a:r>
            <a:r>
              <a:rPr lang="en-US" dirty="0"/>
              <a:t> (</a:t>
            </a:r>
            <a:r>
              <a:rPr lang="en-US" dirty="0" err="1"/>
              <a:t>si</a:t>
            </a:r>
            <a:r>
              <a:rPr lang="en-US" dirty="0"/>
              <a:t> se </a:t>
            </a:r>
            <a:r>
              <a:rPr lang="en-US" dirty="0" err="1"/>
              <a:t>aplica</a:t>
            </a:r>
            <a:r>
              <a:rPr lang="en-US" dirty="0"/>
              <a:t>).  </a:t>
            </a:r>
          </a:p>
        </p:txBody>
      </p:sp>
      <p:sp>
        <p:nvSpPr>
          <p:cNvPr id="4" name="Slide Number Placeholder 3"/>
          <p:cNvSpPr>
            <a:spLocks noGrp="1"/>
          </p:cNvSpPr>
          <p:nvPr>
            <p:ph type="sldNum" sz="quarter" idx="5"/>
          </p:nvPr>
        </p:nvSpPr>
        <p:spPr/>
        <p:txBody>
          <a:bodyPr/>
          <a:lstStyle/>
          <a:p>
            <a:fld id="{0E0DDA12-0DF9-4C99-8EAA-B152B09A12C8}" type="slidenum">
              <a:rPr lang="en-US" smtClean="0"/>
              <a:t>4</a:t>
            </a:fld>
            <a:endParaRPr lang="en-US"/>
          </a:p>
        </p:txBody>
      </p:sp>
    </p:spTree>
    <p:extLst>
      <p:ext uri="{BB962C8B-B14F-4D97-AF65-F5344CB8AC3E}">
        <p14:creationId xmlns:p14="http://schemas.microsoft.com/office/powerpoint/2010/main" val="27934623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419" sz="1200" b="1" i="1" kern="1200" dirty="0">
                <a:solidFill>
                  <a:schemeClr val="tx1"/>
                </a:solidFill>
                <a:effectLst/>
                <a:latin typeface="+mn-lt"/>
                <a:ea typeface="+mn-ea"/>
                <a:cs typeface="+mn-cs"/>
              </a:rPr>
              <a:t>Amado Jesús que estás en el cielo, te doy gracias por tu gran amor por mí, que soy pecador; te doy gracias porque has hecho que todas estas maravillosas verdades sobre ti se hayan escrito, para que yo pueda creer tantos años después de que tú viviste en esta tierra. Te pido que dispongas todo para que tu Palabra sea leída y predicada a muchas personas más, para que ellas también puedan creer y tener la alegría de la vida eterna. Ayúdame, Señor a ser fiel discípulo que lleve tu Palabra, fortaléceme en ella y dame consuelo en la aflicción. Amén.</a:t>
            </a:r>
            <a:endParaRPr lang="en-US" dirty="0"/>
          </a:p>
        </p:txBody>
      </p:sp>
      <p:sp>
        <p:nvSpPr>
          <p:cNvPr id="4" name="Slide Number Placeholder 3"/>
          <p:cNvSpPr>
            <a:spLocks noGrp="1"/>
          </p:cNvSpPr>
          <p:nvPr>
            <p:ph type="sldNum" sz="quarter" idx="5"/>
          </p:nvPr>
        </p:nvSpPr>
        <p:spPr/>
        <p:txBody>
          <a:bodyPr/>
          <a:lstStyle/>
          <a:p>
            <a:fld id="{518C9797-1961-4903-9FF3-FBD0C701D800}" type="slidenum">
              <a:rPr lang="en-US" smtClean="0"/>
              <a:t>5</a:t>
            </a:fld>
            <a:endParaRPr lang="en-US"/>
          </a:p>
        </p:txBody>
      </p:sp>
    </p:spTree>
    <p:extLst>
      <p:ext uri="{BB962C8B-B14F-4D97-AF65-F5344CB8AC3E}">
        <p14:creationId xmlns:p14="http://schemas.microsoft.com/office/powerpoint/2010/main" val="8393747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Este </a:t>
            </a:r>
            <a:r>
              <a:rPr lang="en-US" dirty="0" err="1"/>
              <a:t>curso</a:t>
            </a:r>
            <a:r>
              <a:rPr lang="en-US" dirty="0"/>
              <a:t> es </a:t>
            </a:r>
            <a:r>
              <a:rPr lang="en-US" dirty="0" err="1"/>
              <a:t>parte</a:t>
            </a:r>
            <a:r>
              <a:rPr lang="en-US" dirty="0"/>
              <a:t> del </a:t>
            </a:r>
            <a:r>
              <a:rPr lang="en-US" dirty="0" err="1"/>
              <a:t>Discipulado</a:t>
            </a:r>
            <a:r>
              <a:rPr lang="en-US" dirty="0"/>
              <a:t> de Academia Cristo.  Son 13 </a:t>
            </a:r>
            <a:r>
              <a:rPr lang="en-US" dirty="0" err="1"/>
              <a:t>cursos</a:t>
            </a:r>
            <a:r>
              <a:rPr lang="en-US" dirty="0"/>
              <a:t> </a:t>
            </a:r>
            <a:r>
              <a:rPr lang="en-US" dirty="0" err="1"/>
              <a:t>en</a:t>
            </a:r>
            <a:r>
              <a:rPr lang="en-US" dirty="0"/>
              <a:t> total.  </a:t>
            </a:r>
          </a:p>
          <a:p>
            <a:endParaRPr lang="en-US" dirty="0"/>
          </a:p>
          <a:p>
            <a:r>
              <a:rPr lang="en-US" dirty="0"/>
              <a:t>6 </a:t>
            </a:r>
            <a:r>
              <a:rPr lang="en-US" dirty="0" err="1"/>
              <a:t>cursos</a:t>
            </a:r>
            <a:r>
              <a:rPr lang="en-US" dirty="0"/>
              <a:t> La Biblia </a:t>
            </a:r>
            <a:r>
              <a:rPr lang="en-US" dirty="0" err="1"/>
              <a:t>serie</a:t>
            </a:r>
            <a:r>
              <a:rPr lang="en-US" dirty="0"/>
              <a:t>.  3 del </a:t>
            </a:r>
            <a:r>
              <a:rPr lang="en-US" dirty="0" err="1"/>
              <a:t>Antiguo</a:t>
            </a:r>
            <a:r>
              <a:rPr lang="en-US" dirty="0"/>
              <a:t> </a:t>
            </a:r>
            <a:r>
              <a:rPr lang="en-US" dirty="0" err="1"/>
              <a:t>Testamento</a:t>
            </a:r>
            <a:r>
              <a:rPr lang="en-US" dirty="0"/>
              <a:t>, 3 del Nuevo </a:t>
            </a:r>
            <a:r>
              <a:rPr lang="en-US" dirty="0" err="1"/>
              <a:t>Testamento</a:t>
            </a:r>
            <a:r>
              <a:rPr lang="en-US" dirty="0"/>
              <a:t>. </a:t>
            </a:r>
            <a:r>
              <a:rPr lang="en-US" dirty="0" err="1"/>
              <a:t>Estudiamos</a:t>
            </a:r>
            <a:r>
              <a:rPr lang="en-US" dirty="0"/>
              <a:t> </a:t>
            </a:r>
            <a:r>
              <a:rPr lang="en-US" dirty="0" err="1"/>
              <a:t>historias</a:t>
            </a:r>
            <a:r>
              <a:rPr lang="en-US" dirty="0"/>
              <a:t> </a:t>
            </a:r>
            <a:r>
              <a:rPr lang="en-US" dirty="0" err="1"/>
              <a:t>biblicas</a:t>
            </a:r>
            <a:r>
              <a:rPr lang="en-US" dirty="0"/>
              <a:t> y </a:t>
            </a:r>
            <a:r>
              <a:rPr lang="en-US" dirty="0" err="1"/>
              <a:t>vamos</a:t>
            </a:r>
            <a:r>
              <a:rPr lang="en-US" dirty="0"/>
              <a:t> </a:t>
            </a:r>
            <a:r>
              <a:rPr lang="en-US" dirty="0" err="1"/>
              <a:t>perfeccionando</a:t>
            </a:r>
            <a:r>
              <a:rPr lang="en-US" dirty="0"/>
              <a:t> el </a:t>
            </a:r>
            <a:r>
              <a:rPr lang="en-US" dirty="0" err="1"/>
              <a:t>método</a:t>
            </a:r>
            <a:r>
              <a:rPr lang="en-US" dirty="0"/>
              <a:t> de las 4 C.</a:t>
            </a:r>
          </a:p>
          <a:p>
            <a:endParaRPr lang="en-US" dirty="0"/>
          </a:p>
          <a:p>
            <a:r>
              <a:rPr lang="en-US" dirty="0" err="1"/>
              <a:t>En</a:t>
            </a:r>
            <a:r>
              <a:rPr lang="en-US" dirty="0"/>
              <a:t> dos </a:t>
            </a:r>
            <a:r>
              <a:rPr lang="en-US" dirty="0" err="1"/>
              <a:t>cursos</a:t>
            </a:r>
            <a:r>
              <a:rPr lang="en-US" dirty="0"/>
              <a:t> “</a:t>
            </a:r>
            <a:r>
              <a:rPr lang="en-US" dirty="0" err="1"/>
              <a:t>Identificación</a:t>
            </a:r>
            <a:r>
              <a:rPr lang="en-US" dirty="0"/>
              <a:t> </a:t>
            </a:r>
            <a:r>
              <a:rPr lang="en-US" dirty="0" err="1"/>
              <a:t>Espiritual</a:t>
            </a:r>
            <a:r>
              <a:rPr lang="en-US" dirty="0"/>
              <a:t>” y “</a:t>
            </a:r>
            <a:r>
              <a:rPr lang="en-US" dirty="0" err="1"/>
              <a:t>Legalismo</a:t>
            </a:r>
            <a:r>
              <a:rPr lang="en-US" dirty="0"/>
              <a:t>” </a:t>
            </a:r>
            <a:r>
              <a:rPr lang="en-US" dirty="0" err="1"/>
              <a:t>vemos</a:t>
            </a:r>
            <a:r>
              <a:rPr lang="en-US" dirty="0"/>
              <a:t> las </a:t>
            </a:r>
            <a:r>
              <a:rPr lang="en-US" dirty="0" err="1"/>
              <a:t>diferencias</a:t>
            </a:r>
            <a:r>
              <a:rPr lang="en-US" dirty="0"/>
              <a:t> claves entre las </a:t>
            </a:r>
            <a:r>
              <a:rPr lang="en-US" dirty="0" err="1"/>
              <a:t>diferentes</a:t>
            </a:r>
            <a:r>
              <a:rPr lang="en-US" dirty="0"/>
              <a:t> Iglesias </a:t>
            </a:r>
            <a:r>
              <a:rPr lang="en-US" dirty="0" err="1"/>
              <a:t>cristianas</a:t>
            </a:r>
            <a:r>
              <a:rPr lang="en-US" dirty="0"/>
              <a:t>. </a:t>
            </a:r>
          </a:p>
          <a:p>
            <a:endParaRPr lang="en-US" dirty="0"/>
          </a:p>
          <a:p>
            <a:r>
              <a:rPr lang="en-US" dirty="0" err="1"/>
              <a:t>En</a:t>
            </a:r>
            <a:r>
              <a:rPr lang="en-US" dirty="0"/>
              <a:t> la </a:t>
            </a:r>
            <a:r>
              <a:rPr lang="en-US" dirty="0" err="1"/>
              <a:t>serie</a:t>
            </a:r>
            <a:r>
              <a:rPr lang="en-US" dirty="0"/>
              <a:t> </a:t>
            </a:r>
            <a:r>
              <a:rPr lang="en-US" dirty="0" err="1"/>
              <a:t>titulada</a:t>
            </a:r>
            <a:r>
              <a:rPr lang="en-US" dirty="0"/>
              <a:t> “La Palabra </a:t>
            </a:r>
            <a:r>
              <a:rPr lang="en-US" dirty="0" err="1"/>
              <a:t>Crece</a:t>
            </a:r>
            <a:r>
              <a:rPr lang="en-US" dirty="0"/>
              <a:t>” </a:t>
            </a:r>
            <a:r>
              <a:rPr lang="en-US" dirty="0" err="1"/>
              <a:t>recibiremos</a:t>
            </a:r>
            <a:r>
              <a:rPr lang="en-US" dirty="0"/>
              <a:t> </a:t>
            </a:r>
            <a:r>
              <a:rPr lang="en-US" dirty="0" err="1"/>
              <a:t>capacitación</a:t>
            </a:r>
            <a:r>
              <a:rPr lang="en-US" dirty="0"/>
              <a:t> </a:t>
            </a:r>
            <a:r>
              <a:rPr lang="en-US" dirty="0" err="1"/>
              <a:t>en</a:t>
            </a:r>
            <a:r>
              <a:rPr lang="en-US" dirty="0"/>
              <a:t> </a:t>
            </a:r>
            <a:r>
              <a:rPr lang="en-US" dirty="0" err="1"/>
              <a:t>hacer</a:t>
            </a:r>
            <a:r>
              <a:rPr lang="en-US" dirty="0"/>
              <a:t> </a:t>
            </a:r>
            <a:r>
              <a:rPr lang="en-US" dirty="0" err="1"/>
              <a:t>discípulos</a:t>
            </a:r>
            <a:r>
              <a:rPr lang="en-US" dirty="0"/>
              <a:t>, la </a:t>
            </a:r>
            <a:r>
              <a:rPr lang="en-US" dirty="0" err="1"/>
              <a:t>multiplicación</a:t>
            </a:r>
            <a:r>
              <a:rPr lang="en-US" dirty="0"/>
              <a:t> de </a:t>
            </a:r>
            <a:r>
              <a:rPr lang="en-US" dirty="0" err="1"/>
              <a:t>discípulos</a:t>
            </a:r>
            <a:r>
              <a:rPr lang="en-US" dirty="0"/>
              <a:t>, y la </a:t>
            </a:r>
            <a:r>
              <a:rPr lang="en-US" dirty="0" err="1"/>
              <a:t>multiplicación</a:t>
            </a:r>
            <a:r>
              <a:rPr lang="en-US" dirty="0"/>
              <a:t> de Iglesias.  La </a:t>
            </a:r>
            <a:r>
              <a:rPr lang="en-US" dirty="0" err="1"/>
              <a:t>serie</a:t>
            </a:r>
            <a:r>
              <a:rPr lang="en-US" dirty="0"/>
              <a:t> </a:t>
            </a:r>
            <a:r>
              <a:rPr lang="en-US" dirty="0" err="1"/>
              <a:t>empieza</a:t>
            </a:r>
            <a:r>
              <a:rPr lang="en-US" dirty="0"/>
              <a:t> </a:t>
            </a:r>
            <a:r>
              <a:rPr lang="en-US" dirty="0" err="1"/>
              <a:t>en</a:t>
            </a:r>
            <a:r>
              <a:rPr lang="en-US" dirty="0"/>
              <a:t> el “</a:t>
            </a:r>
            <a:r>
              <a:rPr lang="en-US" dirty="0" err="1"/>
              <a:t>Discipulado</a:t>
            </a:r>
            <a:r>
              <a:rPr lang="en-US" dirty="0"/>
              <a:t>,” y continua </a:t>
            </a:r>
            <a:r>
              <a:rPr lang="en-US" dirty="0" err="1"/>
              <a:t>en</a:t>
            </a:r>
            <a:r>
              <a:rPr lang="en-US" dirty="0"/>
              <a:t> el “</a:t>
            </a:r>
            <a:r>
              <a:rPr lang="en-US" dirty="0" err="1"/>
              <a:t>Discipulado</a:t>
            </a:r>
            <a:r>
              <a:rPr lang="en-US" dirty="0"/>
              <a:t> Dos.”</a:t>
            </a:r>
          </a:p>
        </p:txBody>
      </p:sp>
      <p:sp>
        <p:nvSpPr>
          <p:cNvPr id="4" name="Slide Number Placeholder 3"/>
          <p:cNvSpPr>
            <a:spLocks noGrp="1"/>
          </p:cNvSpPr>
          <p:nvPr>
            <p:ph type="sldNum" sz="quarter" idx="5"/>
          </p:nvPr>
        </p:nvSpPr>
        <p:spPr/>
        <p:txBody>
          <a:bodyPr/>
          <a:lstStyle/>
          <a:p>
            <a:fld id="{518C9797-1961-4903-9FF3-FBD0C701D800}" type="slidenum">
              <a:rPr lang="en-US" smtClean="0"/>
              <a:t>8</a:t>
            </a:fld>
            <a:endParaRPr lang="en-US"/>
          </a:p>
        </p:txBody>
      </p:sp>
    </p:spTree>
    <p:extLst>
      <p:ext uri="{BB962C8B-B14F-4D97-AF65-F5344CB8AC3E}">
        <p14:creationId xmlns:p14="http://schemas.microsoft.com/office/powerpoint/2010/main" val="10574490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nSpc>
                <a:spcPct val="107000"/>
              </a:lnSpc>
              <a:spcBef>
                <a:spcPts val="0"/>
              </a:spcBef>
              <a:spcAft>
                <a:spcPts val="0"/>
              </a:spcAft>
              <a:buFont typeface="+mj-lt"/>
              <a:buNone/>
            </a:pPr>
            <a:r>
              <a:rPr lang="es-419"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Para aprobar un curso, es necesario llevar a cabo el proyecto final que les encarga el profesor.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endParaRPr lang="es-419"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nSpc>
                <a:spcPct val="107000"/>
              </a:lnSpc>
              <a:spcBef>
                <a:spcPts val="0"/>
              </a:spcBef>
              <a:spcAft>
                <a:spcPts val="0"/>
              </a:spcAft>
              <a:buFont typeface="+mj-lt"/>
              <a:buAutoNum type="arabicPeriod"/>
            </a:pPr>
            <a:endParaRPr lang="es-419"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nSpc>
                <a:spcPct val="107000"/>
              </a:lnSpc>
              <a:spcBef>
                <a:spcPts val="0"/>
              </a:spcBef>
              <a:spcAft>
                <a:spcPts val="0"/>
              </a:spcAft>
              <a:buFont typeface="+mj-lt"/>
              <a:buAutoNum type="arabicPeriod"/>
            </a:pPr>
            <a:r>
              <a:rPr lang="es-419"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Proyecto final:</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p>
            <a:pPr marL="742950" marR="0" lvl="1" indent="-285750">
              <a:lnSpc>
                <a:spcPct val="107000"/>
              </a:lnSpc>
              <a:spcBef>
                <a:spcPts val="0"/>
              </a:spcBef>
              <a:spcAft>
                <a:spcPts val="0"/>
              </a:spcAft>
              <a:buFont typeface="+mj-lt"/>
              <a:buAutoNum type="alphaLcPeriod"/>
            </a:pPr>
            <a:r>
              <a:rPr lang="es-419"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Este curso tiene un examen escrito.  Habrá 8 preguntas clave, una que va con cada lección.  Simplemente hay que responder a las preguntas.  </a:t>
            </a:r>
          </a:p>
          <a:p>
            <a:pPr marL="1600200" marR="0" lvl="3" indent="-228600" algn="l" defTabSz="914400" rtl="0" eaLnBrk="1" fontAlgn="auto" latinLnBrk="0" hangingPunct="1">
              <a:lnSpc>
                <a:spcPct val="107000"/>
              </a:lnSpc>
              <a:spcBef>
                <a:spcPts val="0"/>
              </a:spcBef>
              <a:spcAft>
                <a:spcPts val="0"/>
              </a:spcAft>
              <a:buClrTx/>
              <a:buSzTx/>
              <a:buFont typeface="+mj-lt"/>
              <a:buAutoNum type="arabicPeriod"/>
              <a:tabLst/>
              <a:defRPr/>
            </a:pPr>
            <a:r>
              <a:rPr lang="es-419" sz="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Son preguntas que nos ayudan a </a:t>
            </a:r>
            <a:r>
              <a:rPr lang="en-US" sz="1100" dirty="0" err="1">
                <a:solidFill>
                  <a:srgbClr val="008000"/>
                </a:solidFill>
              </a:rPr>
              <a:t>formar</a:t>
            </a:r>
            <a:r>
              <a:rPr lang="en-US" sz="1100" dirty="0">
                <a:solidFill>
                  <a:srgbClr val="008000"/>
                </a:solidFill>
              </a:rPr>
              <a:t> un </a:t>
            </a:r>
            <a:r>
              <a:rPr lang="en-US" sz="1100" dirty="0" err="1">
                <a:solidFill>
                  <a:srgbClr val="008000"/>
                </a:solidFill>
              </a:rPr>
              <a:t>concepto</a:t>
            </a:r>
            <a:r>
              <a:rPr lang="en-US" sz="1100" dirty="0">
                <a:solidFill>
                  <a:srgbClr val="008000"/>
                </a:solidFill>
              </a:rPr>
              <a:t> de la </a:t>
            </a:r>
            <a:r>
              <a:rPr lang="en-US" sz="1100" dirty="0" err="1">
                <a:solidFill>
                  <a:srgbClr val="008000"/>
                </a:solidFill>
              </a:rPr>
              <a:t>iglesia</a:t>
            </a:r>
            <a:r>
              <a:rPr lang="en-US" sz="1100" dirty="0">
                <a:solidFill>
                  <a:srgbClr val="008000"/>
                </a:solidFill>
              </a:rPr>
              <a:t>: </a:t>
            </a:r>
            <a:r>
              <a:rPr lang="en-US" sz="1100" dirty="0" err="1">
                <a:solidFill>
                  <a:srgbClr val="008000"/>
                </a:solidFill>
              </a:rPr>
              <a:t>su</a:t>
            </a:r>
            <a:r>
              <a:rPr lang="en-US" sz="1100" dirty="0">
                <a:solidFill>
                  <a:srgbClr val="008000"/>
                </a:solidFill>
              </a:rPr>
              <a:t> </a:t>
            </a:r>
            <a:r>
              <a:rPr lang="en-US" sz="1100" dirty="0" err="1">
                <a:solidFill>
                  <a:srgbClr val="008000"/>
                </a:solidFill>
              </a:rPr>
              <a:t>mensaje</a:t>
            </a:r>
            <a:r>
              <a:rPr lang="en-US" sz="1100" dirty="0">
                <a:solidFill>
                  <a:srgbClr val="008000"/>
                </a:solidFill>
              </a:rPr>
              <a:t>, sus </a:t>
            </a:r>
            <a:r>
              <a:rPr lang="en-US" sz="1100" dirty="0" err="1">
                <a:solidFill>
                  <a:srgbClr val="008000"/>
                </a:solidFill>
              </a:rPr>
              <a:t>estrategias</a:t>
            </a:r>
            <a:r>
              <a:rPr lang="en-US" sz="1100" dirty="0">
                <a:solidFill>
                  <a:srgbClr val="008000"/>
                </a:solidFill>
              </a:rPr>
              <a:t>, sus </a:t>
            </a:r>
            <a:r>
              <a:rPr lang="en-US" sz="1100" dirty="0" err="1">
                <a:solidFill>
                  <a:srgbClr val="008000"/>
                </a:solidFill>
              </a:rPr>
              <a:t>prioridades</a:t>
            </a:r>
            <a:r>
              <a:rPr lang="en-US" sz="1100" dirty="0">
                <a:solidFill>
                  <a:srgbClr val="008000"/>
                </a:solidFill>
              </a:rPr>
              <a:t>, y </a:t>
            </a:r>
            <a:r>
              <a:rPr lang="en-US" sz="1100" dirty="0" err="1">
                <a:solidFill>
                  <a:srgbClr val="008000"/>
                </a:solidFill>
              </a:rPr>
              <a:t>su</a:t>
            </a:r>
            <a:r>
              <a:rPr lang="en-US" sz="1100" dirty="0">
                <a:solidFill>
                  <a:srgbClr val="008000"/>
                </a:solidFill>
              </a:rPr>
              <a:t> modo de </a:t>
            </a:r>
            <a:r>
              <a:rPr lang="en-US" sz="1100" dirty="0" err="1">
                <a:solidFill>
                  <a:srgbClr val="008000"/>
                </a:solidFill>
              </a:rPr>
              <a:t>trabajar</a:t>
            </a:r>
            <a:endParaRPr lang="en-US" sz="1100" dirty="0">
              <a:solidFill>
                <a:srgbClr val="008000"/>
              </a:solidFill>
            </a:endParaRPr>
          </a:p>
          <a:p>
            <a:pPr marL="1600200" marR="0" lvl="3" indent="-228600">
              <a:lnSpc>
                <a:spcPct val="107000"/>
              </a:lnSpc>
              <a:spcBef>
                <a:spcPts val="0"/>
              </a:spcBef>
              <a:spcAft>
                <a:spcPts val="0"/>
              </a:spcAft>
              <a:buFont typeface="+mj-lt"/>
              <a:buAutoNum type="arabicPeriod"/>
            </a:pPr>
            <a:r>
              <a:rPr lang="es-419" sz="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Simplemente hay que responder a las preguntas por escrito.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s-419"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La pregunta para hoy es: ¿Qué finalidad o propósito tiene la iglesia?  </a:t>
            </a:r>
            <a:r>
              <a:rPr lang="es-419"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Esta pregunta la vamos a responder al final de la clase hoy.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18C9797-1961-4903-9FF3-FBD0C701D800}" type="slidenum">
              <a:rPr lang="en-US" smtClean="0"/>
              <a:t>9</a:t>
            </a:fld>
            <a:endParaRPr lang="en-US"/>
          </a:p>
        </p:txBody>
      </p:sp>
    </p:spTree>
    <p:extLst>
      <p:ext uri="{BB962C8B-B14F-4D97-AF65-F5344CB8AC3E}">
        <p14:creationId xmlns:p14="http://schemas.microsoft.com/office/powerpoint/2010/main" val="17409302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nSpc>
                <a:spcPct val="107000"/>
              </a:lnSpc>
              <a:spcBef>
                <a:spcPts val="0"/>
              </a:spcBef>
              <a:spcAft>
                <a:spcPts val="0"/>
              </a:spcAft>
              <a:buFont typeface="+mj-lt"/>
              <a:buAutoNum type="romanLcPeriod"/>
            </a:pPr>
            <a:r>
              <a:rPr lang="es-419"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Los 11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lvl="0" indent="-228600">
              <a:lnSpc>
                <a:spcPct val="107000"/>
              </a:lnSpc>
              <a:spcBef>
                <a:spcPts val="0"/>
              </a:spcBef>
              <a:spcAft>
                <a:spcPts val="0"/>
              </a:spcAft>
              <a:buFont typeface="+mj-lt"/>
              <a:buAutoNum type="romanLcPeriod"/>
            </a:pPr>
            <a:r>
              <a:rPr lang="es-419"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Jesús, Dios, el Espíritu</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lvl="0" indent="-228600">
              <a:lnSpc>
                <a:spcPct val="107000"/>
              </a:lnSpc>
              <a:spcBef>
                <a:spcPts val="0"/>
              </a:spcBef>
              <a:spcAft>
                <a:spcPts val="0"/>
              </a:spcAft>
              <a:buFont typeface="+mj-lt"/>
              <a:buAutoNum type="romanLcPeriod"/>
            </a:pPr>
            <a:r>
              <a:rPr lang="es-419"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Todas las naciones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lvl="0" indent="-228600">
              <a:lnSpc>
                <a:spcPct val="107000"/>
              </a:lnSpc>
              <a:spcBef>
                <a:spcPts val="0"/>
              </a:spcBef>
              <a:spcAft>
                <a:spcPts val="0"/>
              </a:spcAft>
              <a:buFont typeface="+mj-lt"/>
              <a:buAutoNum type="romanLcPeriod"/>
            </a:pPr>
            <a:r>
              <a:rPr lang="es-419"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Dos varones vestidos de blanco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lvl="0" indent="-228600">
              <a:lnSpc>
                <a:spcPct val="107000"/>
              </a:lnSpc>
              <a:spcBef>
                <a:spcPts val="0"/>
              </a:spcBef>
              <a:spcAft>
                <a:spcPts val="0"/>
              </a:spcAft>
              <a:buFont typeface="+mj-lt"/>
              <a:buAutoNum type="romanLcPeriod"/>
            </a:pPr>
            <a:r>
              <a:rPr lang="es-419"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Juan el Bautista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0E0DDA12-0DF9-4C99-8EAA-B152B09A12C8}" type="slidenum">
              <a:rPr lang="en-US" smtClean="0"/>
              <a:t>12</a:t>
            </a:fld>
            <a:endParaRPr lang="en-US"/>
          </a:p>
        </p:txBody>
      </p:sp>
    </p:spTree>
    <p:extLst>
      <p:ext uri="{BB962C8B-B14F-4D97-AF65-F5344CB8AC3E}">
        <p14:creationId xmlns:p14="http://schemas.microsoft.com/office/powerpoint/2010/main" val="13848801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514600" marR="0" lvl="5" indent="-228600">
              <a:lnSpc>
                <a:spcPct val="107000"/>
              </a:lnSpc>
              <a:spcBef>
                <a:spcPts val="0"/>
              </a:spcBef>
              <a:spcAft>
                <a:spcPts val="0"/>
              </a:spcAft>
              <a:buFont typeface="+mj-lt"/>
              <a:buAutoNum type="romanLcPeriod"/>
            </a:pPr>
            <a:r>
              <a:rPr lang="es-419"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Una nube (v.9), agua (v.5)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E0DDA12-0DF9-4C99-8EAA-B152B09A12C8}" type="slidenum">
              <a:rPr lang="en-US" smtClean="0"/>
              <a:t>13</a:t>
            </a:fld>
            <a:endParaRPr lang="en-US"/>
          </a:p>
        </p:txBody>
      </p:sp>
    </p:spTree>
    <p:extLst>
      <p:ext uri="{BB962C8B-B14F-4D97-AF65-F5344CB8AC3E}">
        <p14:creationId xmlns:p14="http://schemas.microsoft.com/office/powerpoint/2010/main" val="38304035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514600" marR="0" lvl="5" indent="-228600">
              <a:lnSpc>
                <a:spcPct val="107000"/>
              </a:lnSpc>
              <a:spcBef>
                <a:spcPts val="0"/>
              </a:spcBef>
              <a:spcAft>
                <a:spcPts val="0"/>
              </a:spcAft>
              <a:buFont typeface="+mj-lt"/>
              <a:buAutoNum type="romanLcPeriod"/>
            </a:pPr>
            <a:r>
              <a:rPr lang="es-419"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En el monte de Olivos, cerca de Jerusalén (1:13)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E0DDA12-0DF9-4C99-8EAA-B152B09A12C8}" type="slidenum">
              <a:rPr lang="en-US" smtClean="0"/>
              <a:t>14</a:t>
            </a:fld>
            <a:endParaRPr lang="en-US"/>
          </a:p>
        </p:txBody>
      </p:sp>
    </p:spTree>
    <p:extLst>
      <p:ext uri="{BB962C8B-B14F-4D97-AF65-F5344CB8AC3E}">
        <p14:creationId xmlns:p14="http://schemas.microsoft.com/office/powerpoint/2010/main" val="4618435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0917C-B83D-4F37-94A5-E7CAC2626C5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EB8DEA5-ACAD-49BF-99C7-34D6ABF471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4513767B-11BF-4457-A42F-386B49EA8BB8}"/>
              </a:ext>
            </a:extLst>
          </p:cNvPr>
          <p:cNvSpPr>
            <a:spLocks noGrp="1"/>
          </p:cNvSpPr>
          <p:nvPr>
            <p:ph type="dt" sz="half" idx="10"/>
          </p:nvPr>
        </p:nvSpPr>
        <p:spPr/>
        <p:txBody>
          <a:bodyPr/>
          <a:lstStyle/>
          <a:p>
            <a:fld id="{9DD5CDE8-F73D-4AE7-B91D-CBEAAE56197C}" type="datetimeFigureOut">
              <a:rPr lang="en-US" smtClean="0"/>
              <a:t>10/3/2021</a:t>
            </a:fld>
            <a:endParaRPr lang="en-US"/>
          </a:p>
        </p:txBody>
      </p:sp>
      <p:sp>
        <p:nvSpPr>
          <p:cNvPr id="5" name="Footer Placeholder 4">
            <a:extLst>
              <a:ext uri="{FF2B5EF4-FFF2-40B4-BE49-F238E27FC236}">
                <a16:creationId xmlns:a16="http://schemas.microsoft.com/office/drawing/2014/main" id="{4125C048-5142-4B95-95AB-D1637DF60C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8AD425-3708-447E-91EE-00230A099602}"/>
              </a:ext>
            </a:extLst>
          </p:cNvPr>
          <p:cNvSpPr>
            <a:spLocks noGrp="1"/>
          </p:cNvSpPr>
          <p:nvPr>
            <p:ph type="sldNum" sz="quarter" idx="12"/>
          </p:nvPr>
        </p:nvSpPr>
        <p:spPr/>
        <p:txBody>
          <a:bodyPr/>
          <a:lstStyle/>
          <a:p>
            <a:fld id="{3CEB2C06-D43C-42FB-9D44-1DE6FC2DCB2F}" type="slidenum">
              <a:rPr lang="en-US" smtClean="0"/>
              <a:t>‹Nº›</a:t>
            </a:fld>
            <a:endParaRPr lang="en-US"/>
          </a:p>
        </p:txBody>
      </p:sp>
    </p:spTree>
    <p:extLst>
      <p:ext uri="{BB962C8B-B14F-4D97-AF65-F5344CB8AC3E}">
        <p14:creationId xmlns:p14="http://schemas.microsoft.com/office/powerpoint/2010/main" val="13268038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04FEF-54DB-44C2-8093-84D27F6683E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EA2C126-129D-45CE-8ACC-0AEEF5B50A3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9D1659-FB4C-48A3-9055-56A1705E918B}"/>
              </a:ext>
            </a:extLst>
          </p:cNvPr>
          <p:cNvSpPr>
            <a:spLocks noGrp="1"/>
          </p:cNvSpPr>
          <p:nvPr>
            <p:ph type="dt" sz="half" idx="10"/>
          </p:nvPr>
        </p:nvSpPr>
        <p:spPr/>
        <p:txBody>
          <a:bodyPr/>
          <a:lstStyle/>
          <a:p>
            <a:fld id="{9DD5CDE8-F73D-4AE7-B91D-CBEAAE56197C}" type="datetimeFigureOut">
              <a:rPr lang="en-US" smtClean="0"/>
              <a:t>10/3/2021</a:t>
            </a:fld>
            <a:endParaRPr lang="en-US"/>
          </a:p>
        </p:txBody>
      </p:sp>
      <p:sp>
        <p:nvSpPr>
          <p:cNvPr id="5" name="Footer Placeholder 4">
            <a:extLst>
              <a:ext uri="{FF2B5EF4-FFF2-40B4-BE49-F238E27FC236}">
                <a16:creationId xmlns:a16="http://schemas.microsoft.com/office/drawing/2014/main" id="{B5D3712B-5EEC-409A-9945-7EFEFBF466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CB2E0A-1369-4263-861E-16BC78482874}"/>
              </a:ext>
            </a:extLst>
          </p:cNvPr>
          <p:cNvSpPr>
            <a:spLocks noGrp="1"/>
          </p:cNvSpPr>
          <p:nvPr>
            <p:ph type="sldNum" sz="quarter" idx="12"/>
          </p:nvPr>
        </p:nvSpPr>
        <p:spPr/>
        <p:txBody>
          <a:bodyPr/>
          <a:lstStyle/>
          <a:p>
            <a:fld id="{3CEB2C06-D43C-42FB-9D44-1DE6FC2DCB2F}" type="slidenum">
              <a:rPr lang="en-US" smtClean="0"/>
              <a:t>‹Nº›</a:t>
            </a:fld>
            <a:endParaRPr lang="en-US"/>
          </a:p>
        </p:txBody>
      </p:sp>
    </p:spTree>
    <p:extLst>
      <p:ext uri="{BB962C8B-B14F-4D97-AF65-F5344CB8AC3E}">
        <p14:creationId xmlns:p14="http://schemas.microsoft.com/office/powerpoint/2010/main" val="9152053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61D3026-B129-4579-967E-46753769152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1CDEC0F-66A8-4BFF-85D2-B86F50EFB96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CA4A96-F82E-4C38-B3EF-6C44F4F61AFE}"/>
              </a:ext>
            </a:extLst>
          </p:cNvPr>
          <p:cNvSpPr>
            <a:spLocks noGrp="1"/>
          </p:cNvSpPr>
          <p:nvPr>
            <p:ph type="dt" sz="half" idx="10"/>
          </p:nvPr>
        </p:nvSpPr>
        <p:spPr/>
        <p:txBody>
          <a:bodyPr/>
          <a:lstStyle/>
          <a:p>
            <a:fld id="{9DD5CDE8-F73D-4AE7-B91D-CBEAAE56197C}" type="datetimeFigureOut">
              <a:rPr lang="en-US" smtClean="0"/>
              <a:t>10/3/2021</a:t>
            </a:fld>
            <a:endParaRPr lang="en-US"/>
          </a:p>
        </p:txBody>
      </p:sp>
      <p:sp>
        <p:nvSpPr>
          <p:cNvPr id="5" name="Footer Placeholder 4">
            <a:extLst>
              <a:ext uri="{FF2B5EF4-FFF2-40B4-BE49-F238E27FC236}">
                <a16:creationId xmlns:a16="http://schemas.microsoft.com/office/drawing/2014/main" id="{570BA27C-EFFB-435F-B3D9-9DEA6DD09D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4A60C8-ED78-416B-B975-FFD9FC719ACD}"/>
              </a:ext>
            </a:extLst>
          </p:cNvPr>
          <p:cNvSpPr>
            <a:spLocks noGrp="1"/>
          </p:cNvSpPr>
          <p:nvPr>
            <p:ph type="sldNum" sz="quarter" idx="12"/>
          </p:nvPr>
        </p:nvSpPr>
        <p:spPr/>
        <p:txBody>
          <a:bodyPr/>
          <a:lstStyle/>
          <a:p>
            <a:fld id="{3CEB2C06-D43C-42FB-9D44-1DE6FC2DCB2F}" type="slidenum">
              <a:rPr lang="en-US" smtClean="0"/>
              <a:t>‹Nº›</a:t>
            </a:fld>
            <a:endParaRPr lang="en-US"/>
          </a:p>
        </p:txBody>
      </p:sp>
    </p:spTree>
    <p:extLst>
      <p:ext uri="{BB962C8B-B14F-4D97-AF65-F5344CB8AC3E}">
        <p14:creationId xmlns:p14="http://schemas.microsoft.com/office/powerpoint/2010/main" val="2631769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07D89-1E19-4F6A-846D-D8A49052A250}"/>
              </a:ext>
            </a:extLst>
          </p:cNvPr>
          <p:cNvSpPr>
            <a:spLocks noGrp="1"/>
          </p:cNvSpPr>
          <p:nvPr>
            <p:ph type="title"/>
          </p:nvPr>
        </p:nvSpPr>
        <p:spPr/>
        <p:txBody>
          <a:bodyPr>
            <a:normAutofit/>
          </a:bodyPr>
          <a:lstStyle>
            <a:lvl1pPr>
              <a:defRPr sz="6000">
                <a:latin typeface="Berlin Sans FB Demi" panose="020E0802020502020306"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164AFE08-145B-4D40-9F0C-3DB02C382F60}"/>
              </a:ext>
            </a:extLst>
          </p:cNvPr>
          <p:cNvSpPr>
            <a:spLocks noGrp="1"/>
          </p:cNvSpPr>
          <p:nvPr>
            <p:ph idx="1"/>
          </p:nvPr>
        </p:nvSpPr>
        <p:spPr/>
        <p:txBody>
          <a:bodyPr>
            <a:normAutofit/>
          </a:bodyPr>
          <a:lstStyle>
            <a:lvl1pPr>
              <a:defRPr sz="5400">
                <a:latin typeface="Berlin Sans FB" panose="020E0602020502020306" pitchFamily="34" charset="0"/>
              </a:defRPr>
            </a:lvl1pPr>
            <a:lvl2pPr>
              <a:defRPr sz="4800">
                <a:latin typeface="Berlin Sans FB" panose="020E0602020502020306" pitchFamily="34" charset="0"/>
              </a:defRPr>
            </a:lvl2pPr>
            <a:lvl3pPr>
              <a:defRPr sz="4400">
                <a:latin typeface="Berlin Sans FB" panose="020E0602020502020306" pitchFamily="34" charset="0"/>
              </a:defRPr>
            </a:lvl3pPr>
            <a:lvl4pPr>
              <a:defRPr sz="4000">
                <a:latin typeface="Berlin Sans FB" panose="020E0602020502020306" pitchFamily="34" charset="0"/>
              </a:defRPr>
            </a:lvl4pPr>
            <a:lvl5pPr>
              <a:defRPr sz="4000">
                <a:latin typeface="Berlin Sans FB" panose="020E0602020502020306"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2619E5E-B837-42D0-BB3A-52FDEE6C8C99}"/>
              </a:ext>
            </a:extLst>
          </p:cNvPr>
          <p:cNvSpPr>
            <a:spLocks noGrp="1"/>
          </p:cNvSpPr>
          <p:nvPr>
            <p:ph type="dt" sz="half" idx="10"/>
          </p:nvPr>
        </p:nvSpPr>
        <p:spPr/>
        <p:txBody>
          <a:bodyPr/>
          <a:lstStyle/>
          <a:p>
            <a:fld id="{9DD5CDE8-F73D-4AE7-B91D-CBEAAE56197C}" type="datetimeFigureOut">
              <a:rPr lang="en-US" smtClean="0"/>
              <a:t>10/3/2021</a:t>
            </a:fld>
            <a:endParaRPr lang="en-US"/>
          </a:p>
        </p:txBody>
      </p:sp>
      <p:sp>
        <p:nvSpPr>
          <p:cNvPr id="5" name="Footer Placeholder 4">
            <a:extLst>
              <a:ext uri="{FF2B5EF4-FFF2-40B4-BE49-F238E27FC236}">
                <a16:creationId xmlns:a16="http://schemas.microsoft.com/office/drawing/2014/main" id="{2737B97D-9542-48C7-AC70-0FB5AAF05E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2F8AD0-E49F-4F6D-B54A-D6A19F37B085}"/>
              </a:ext>
            </a:extLst>
          </p:cNvPr>
          <p:cNvSpPr>
            <a:spLocks noGrp="1"/>
          </p:cNvSpPr>
          <p:nvPr>
            <p:ph type="sldNum" sz="quarter" idx="12"/>
          </p:nvPr>
        </p:nvSpPr>
        <p:spPr/>
        <p:txBody>
          <a:bodyPr/>
          <a:lstStyle/>
          <a:p>
            <a:fld id="{3CEB2C06-D43C-42FB-9D44-1DE6FC2DCB2F}" type="slidenum">
              <a:rPr lang="en-US" smtClean="0"/>
              <a:t>‹Nº›</a:t>
            </a:fld>
            <a:endParaRPr lang="en-US"/>
          </a:p>
        </p:txBody>
      </p:sp>
      <p:pic>
        <p:nvPicPr>
          <p:cNvPr id="7" name="Picture 6" descr="A close up of a sign&#10;&#10;Description automatically generated">
            <a:extLst>
              <a:ext uri="{FF2B5EF4-FFF2-40B4-BE49-F238E27FC236}">
                <a16:creationId xmlns:a16="http://schemas.microsoft.com/office/drawing/2014/main" id="{292919DD-8A3C-451E-9A4E-A8574D8DA89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27866" y="5930283"/>
            <a:ext cx="1464133" cy="923908"/>
          </a:xfrm>
          <a:prstGeom prst="rect">
            <a:avLst/>
          </a:prstGeom>
        </p:spPr>
      </p:pic>
    </p:spTree>
    <p:extLst>
      <p:ext uri="{BB962C8B-B14F-4D97-AF65-F5344CB8AC3E}">
        <p14:creationId xmlns:p14="http://schemas.microsoft.com/office/powerpoint/2010/main" val="3618428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3FE89-AE0B-4F56-B92E-EE118F0E0D1F}"/>
              </a:ext>
            </a:extLst>
          </p:cNvPr>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93B34881-A6D5-4FEB-8ED9-FCC1F514253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7A6B569-2C78-4ED7-A837-D0D98B821DDE}"/>
              </a:ext>
            </a:extLst>
          </p:cNvPr>
          <p:cNvSpPr>
            <a:spLocks noGrp="1"/>
          </p:cNvSpPr>
          <p:nvPr>
            <p:ph type="dt" sz="half" idx="10"/>
          </p:nvPr>
        </p:nvSpPr>
        <p:spPr/>
        <p:txBody>
          <a:bodyPr/>
          <a:lstStyle/>
          <a:p>
            <a:fld id="{9DD5CDE8-F73D-4AE7-B91D-CBEAAE56197C}" type="datetimeFigureOut">
              <a:rPr lang="en-US" smtClean="0"/>
              <a:t>10/3/2021</a:t>
            </a:fld>
            <a:endParaRPr lang="en-US"/>
          </a:p>
        </p:txBody>
      </p:sp>
      <p:sp>
        <p:nvSpPr>
          <p:cNvPr id="5" name="Footer Placeholder 4">
            <a:extLst>
              <a:ext uri="{FF2B5EF4-FFF2-40B4-BE49-F238E27FC236}">
                <a16:creationId xmlns:a16="http://schemas.microsoft.com/office/drawing/2014/main" id="{128709D0-D9E7-4275-8432-EDD45307B6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A55E9D-3640-4AEA-B89B-C90C0CB6C8D6}"/>
              </a:ext>
            </a:extLst>
          </p:cNvPr>
          <p:cNvSpPr>
            <a:spLocks noGrp="1"/>
          </p:cNvSpPr>
          <p:nvPr>
            <p:ph type="sldNum" sz="quarter" idx="12"/>
          </p:nvPr>
        </p:nvSpPr>
        <p:spPr/>
        <p:txBody>
          <a:bodyPr/>
          <a:lstStyle/>
          <a:p>
            <a:fld id="{3CEB2C06-D43C-42FB-9D44-1DE6FC2DCB2F}" type="slidenum">
              <a:rPr lang="en-US" smtClean="0"/>
              <a:t>‹Nº›</a:t>
            </a:fld>
            <a:endParaRPr lang="en-US"/>
          </a:p>
        </p:txBody>
      </p:sp>
    </p:spTree>
    <p:extLst>
      <p:ext uri="{BB962C8B-B14F-4D97-AF65-F5344CB8AC3E}">
        <p14:creationId xmlns:p14="http://schemas.microsoft.com/office/powerpoint/2010/main" val="2506504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01810-1C92-44C3-9949-98C1A91188C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E66CD2-F685-4868-A54E-59211A2BEA3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8D86A69-E7AC-461F-8122-B5C999D65C0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541E813-3F9E-492E-B55B-181271A47BFD}"/>
              </a:ext>
            </a:extLst>
          </p:cNvPr>
          <p:cNvSpPr>
            <a:spLocks noGrp="1"/>
          </p:cNvSpPr>
          <p:nvPr>
            <p:ph type="dt" sz="half" idx="10"/>
          </p:nvPr>
        </p:nvSpPr>
        <p:spPr/>
        <p:txBody>
          <a:bodyPr/>
          <a:lstStyle/>
          <a:p>
            <a:fld id="{9DD5CDE8-F73D-4AE7-B91D-CBEAAE56197C}" type="datetimeFigureOut">
              <a:rPr lang="en-US" smtClean="0"/>
              <a:t>10/3/2021</a:t>
            </a:fld>
            <a:endParaRPr lang="en-US"/>
          </a:p>
        </p:txBody>
      </p:sp>
      <p:sp>
        <p:nvSpPr>
          <p:cNvPr id="6" name="Footer Placeholder 5">
            <a:extLst>
              <a:ext uri="{FF2B5EF4-FFF2-40B4-BE49-F238E27FC236}">
                <a16:creationId xmlns:a16="http://schemas.microsoft.com/office/drawing/2014/main" id="{A14DB7B0-91E7-4FE5-AB98-B8CAD2198A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E62A96-01AB-4648-956E-23FAE6DFEECA}"/>
              </a:ext>
            </a:extLst>
          </p:cNvPr>
          <p:cNvSpPr>
            <a:spLocks noGrp="1"/>
          </p:cNvSpPr>
          <p:nvPr>
            <p:ph type="sldNum" sz="quarter" idx="12"/>
          </p:nvPr>
        </p:nvSpPr>
        <p:spPr/>
        <p:txBody>
          <a:bodyPr/>
          <a:lstStyle/>
          <a:p>
            <a:fld id="{3CEB2C06-D43C-42FB-9D44-1DE6FC2DCB2F}" type="slidenum">
              <a:rPr lang="en-US" smtClean="0"/>
              <a:t>‹Nº›</a:t>
            </a:fld>
            <a:endParaRPr lang="en-US"/>
          </a:p>
        </p:txBody>
      </p:sp>
    </p:spTree>
    <p:extLst>
      <p:ext uri="{BB962C8B-B14F-4D97-AF65-F5344CB8AC3E}">
        <p14:creationId xmlns:p14="http://schemas.microsoft.com/office/powerpoint/2010/main" val="27575212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D9850-9B30-4BA3-8DC0-9B6541EA48C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4C84910-6358-4F2E-99D9-52C6388F5B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9638F4E-0AB9-448A-9B7C-6FEF2ED54C7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D94C849-F525-4491-822E-C3916180C4F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6FAB87F-34F8-4D92-ABE2-94D43AFDCBD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071D4D3-57CB-4D17-A233-FF31808DE28D}"/>
              </a:ext>
            </a:extLst>
          </p:cNvPr>
          <p:cNvSpPr>
            <a:spLocks noGrp="1"/>
          </p:cNvSpPr>
          <p:nvPr>
            <p:ph type="dt" sz="half" idx="10"/>
          </p:nvPr>
        </p:nvSpPr>
        <p:spPr/>
        <p:txBody>
          <a:bodyPr/>
          <a:lstStyle/>
          <a:p>
            <a:fld id="{9DD5CDE8-F73D-4AE7-B91D-CBEAAE56197C}" type="datetimeFigureOut">
              <a:rPr lang="en-US" smtClean="0"/>
              <a:t>10/3/2021</a:t>
            </a:fld>
            <a:endParaRPr lang="en-US"/>
          </a:p>
        </p:txBody>
      </p:sp>
      <p:sp>
        <p:nvSpPr>
          <p:cNvPr id="8" name="Footer Placeholder 7">
            <a:extLst>
              <a:ext uri="{FF2B5EF4-FFF2-40B4-BE49-F238E27FC236}">
                <a16:creationId xmlns:a16="http://schemas.microsoft.com/office/drawing/2014/main" id="{20F85A93-2F06-48EA-85C9-C2B90891FB3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EB6533E-9F6A-4A32-B1AC-F35CC4EC7201}"/>
              </a:ext>
            </a:extLst>
          </p:cNvPr>
          <p:cNvSpPr>
            <a:spLocks noGrp="1"/>
          </p:cNvSpPr>
          <p:nvPr>
            <p:ph type="sldNum" sz="quarter" idx="12"/>
          </p:nvPr>
        </p:nvSpPr>
        <p:spPr/>
        <p:txBody>
          <a:bodyPr/>
          <a:lstStyle/>
          <a:p>
            <a:fld id="{3CEB2C06-D43C-42FB-9D44-1DE6FC2DCB2F}" type="slidenum">
              <a:rPr lang="en-US" smtClean="0"/>
              <a:t>‹Nº›</a:t>
            </a:fld>
            <a:endParaRPr lang="en-US"/>
          </a:p>
        </p:txBody>
      </p:sp>
    </p:spTree>
    <p:extLst>
      <p:ext uri="{BB962C8B-B14F-4D97-AF65-F5344CB8AC3E}">
        <p14:creationId xmlns:p14="http://schemas.microsoft.com/office/powerpoint/2010/main" val="24554363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FD904-92D0-4CBA-9C55-FE417DD7705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C42E34B-E01F-44AB-8E35-9A37EDE43318}"/>
              </a:ext>
            </a:extLst>
          </p:cNvPr>
          <p:cNvSpPr>
            <a:spLocks noGrp="1"/>
          </p:cNvSpPr>
          <p:nvPr>
            <p:ph type="dt" sz="half" idx="10"/>
          </p:nvPr>
        </p:nvSpPr>
        <p:spPr/>
        <p:txBody>
          <a:bodyPr/>
          <a:lstStyle/>
          <a:p>
            <a:fld id="{9DD5CDE8-F73D-4AE7-B91D-CBEAAE56197C}" type="datetimeFigureOut">
              <a:rPr lang="en-US" smtClean="0"/>
              <a:t>10/3/2021</a:t>
            </a:fld>
            <a:endParaRPr lang="en-US"/>
          </a:p>
        </p:txBody>
      </p:sp>
      <p:sp>
        <p:nvSpPr>
          <p:cNvPr id="4" name="Footer Placeholder 3">
            <a:extLst>
              <a:ext uri="{FF2B5EF4-FFF2-40B4-BE49-F238E27FC236}">
                <a16:creationId xmlns:a16="http://schemas.microsoft.com/office/drawing/2014/main" id="{368FBD0C-9280-4C4D-9BB9-33E2AEAC19D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BB20395-D9EF-4B20-AB22-BD6AFCC17E31}"/>
              </a:ext>
            </a:extLst>
          </p:cNvPr>
          <p:cNvSpPr>
            <a:spLocks noGrp="1"/>
          </p:cNvSpPr>
          <p:nvPr>
            <p:ph type="sldNum" sz="quarter" idx="12"/>
          </p:nvPr>
        </p:nvSpPr>
        <p:spPr/>
        <p:txBody>
          <a:bodyPr/>
          <a:lstStyle/>
          <a:p>
            <a:fld id="{3CEB2C06-D43C-42FB-9D44-1DE6FC2DCB2F}" type="slidenum">
              <a:rPr lang="en-US" smtClean="0"/>
              <a:t>‹Nº›</a:t>
            </a:fld>
            <a:endParaRPr lang="en-US"/>
          </a:p>
        </p:txBody>
      </p:sp>
    </p:spTree>
    <p:extLst>
      <p:ext uri="{BB962C8B-B14F-4D97-AF65-F5344CB8AC3E}">
        <p14:creationId xmlns:p14="http://schemas.microsoft.com/office/powerpoint/2010/main" val="2463972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6F07ED2-C4A0-4D83-A28D-B5A6096AD85E}"/>
              </a:ext>
            </a:extLst>
          </p:cNvPr>
          <p:cNvSpPr>
            <a:spLocks noGrp="1"/>
          </p:cNvSpPr>
          <p:nvPr>
            <p:ph type="dt" sz="half" idx="10"/>
          </p:nvPr>
        </p:nvSpPr>
        <p:spPr/>
        <p:txBody>
          <a:bodyPr/>
          <a:lstStyle/>
          <a:p>
            <a:fld id="{9DD5CDE8-F73D-4AE7-B91D-CBEAAE56197C}" type="datetimeFigureOut">
              <a:rPr lang="en-US" smtClean="0"/>
              <a:t>10/3/2021</a:t>
            </a:fld>
            <a:endParaRPr lang="en-US"/>
          </a:p>
        </p:txBody>
      </p:sp>
      <p:sp>
        <p:nvSpPr>
          <p:cNvPr id="3" name="Footer Placeholder 2">
            <a:extLst>
              <a:ext uri="{FF2B5EF4-FFF2-40B4-BE49-F238E27FC236}">
                <a16:creationId xmlns:a16="http://schemas.microsoft.com/office/drawing/2014/main" id="{726D66E0-10BA-433A-B9E1-79DA46B6962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62ADBF7-2EE1-47A4-B154-7916B3A26868}"/>
              </a:ext>
            </a:extLst>
          </p:cNvPr>
          <p:cNvSpPr>
            <a:spLocks noGrp="1"/>
          </p:cNvSpPr>
          <p:nvPr>
            <p:ph type="sldNum" sz="quarter" idx="12"/>
          </p:nvPr>
        </p:nvSpPr>
        <p:spPr/>
        <p:txBody>
          <a:bodyPr/>
          <a:lstStyle/>
          <a:p>
            <a:fld id="{3CEB2C06-D43C-42FB-9D44-1DE6FC2DCB2F}" type="slidenum">
              <a:rPr lang="en-US" smtClean="0"/>
              <a:t>‹Nº›</a:t>
            </a:fld>
            <a:endParaRPr lang="en-US"/>
          </a:p>
        </p:txBody>
      </p:sp>
      <p:pic>
        <p:nvPicPr>
          <p:cNvPr id="5" name="Picture 4" descr="A close up of a sign&#10;&#10;Description automatically generated">
            <a:extLst>
              <a:ext uri="{FF2B5EF4-FFF2-40B4-BE49-F238E27FC236}">
                <a16:creationId xmlns:a16="http://schemas.microsoft.com/office/drawing/2014/main" id="{5085BBC3-E7A4-4D21-9C39-33CB0E2F777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27866" y="5930283"/>
            <a:ext cx="1464133" cy="923908"/>
          </a:xfrm>
          <a:prstGeom prst="rect">
            <a:avLst/>
          </a:prstGeom>
        </p:spPr>
      </p:pic>
    </p:spTree>
    <p:extLst>
      <p:ext uri="{BB962C8B-B14F-4D97-AF65-F5344CB8AC3E}">
        <p14:creationId xmlns:p14="http://schemas.microsoft.com/office/powerpoint/2010/main" val="24882020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19524-2C8F-4084-8DA4-EABB01BCF7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D82A989-A46C-42C4-A99A-14692840D39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5CDF064-F395-453F-A6A9-A05B4FB7FD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E1EB2E-A7A8-4EA4-B246-32A6B11E20C1}"/>
              </a:ext>
            </a:extLst>
          </p:cNvPr>
          <p:cNvSpPr>
            <a:spLocks noGrp="1"/>
          </p:cNvSpPr>
          <p:nvPr>
            <p:ph type="dt" sz="half" idx="10"/>
          </p:nvPr>
        </p:nvSpPr>
        <p:spPr/>
        <p:txBody>
          <a:bodyPr/>
          <a:lstStyle/>
          <a:p>
            <a:fld id="{9DD5CDE8-F73D-4AE7-B91D-CBEAAE56197C}" type="datetimeFigureOut">
              <a:rPr lang="en-US" smtClean="0"/>
              <a:t>10/3/2021</a:t>
            </a:fld>
            <a:endParaRPr lang="en-US"/>
          </a:p>
        </p:txBody>
      </p:sp>
      <p:sp>
        <p:nvSpPr>
          <p:cNvPr id="6" name="Footer Placeholder 5">
            <a:extLst>
              <a:ext uri="{FF2B5EF4-FFF2-40B4-BE49-F238E27FC236}">
                <a16:creationId xmlns:a16="http://schemas.microsoft.com/office/drawing/2014/main" id="{836AED0C-1EA7-4C48-A78C-0CDDFE7F7A5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92D625-9AA3-4FEB-A9FF-5DC89DD03300}"/>
              </a:ext>
            </a:extLst>
          </p:cNvPr>
          <p:cNvSpPr>
            <a:spLocks noGrp="1"/>
          </p:cNvSpPr>
          <p:nvPr>
            <p:ph type="sldNum" sz="quarter" idx="12"/>
          </p:nvPr>
        </p:nvSpPr>
        <p:spPr/>
        <p:txBody>
          <a:bodyPr/>
          <a:lstStyle/>
          <a:p>
            <a:fld id="{3CEB2C06-D43C-42FB-9D44-1DE6FC2DCB2F}" type="slidenum">
              <a:rPr lang="en-US" smtClean="0"/>
              <a:t>‹Nº›</a:t>
            </a:fld>
            <a:endParaRPr lang="en-US"/>
          </a:p>
        </p:txBody>
      </p:sp>
    </p:spTree>
    <p:extLst>
      <p:ext uri="{BB962C8B-B14F-4D97-AF65-F5344CB8AC3E}">
        <p14:creationId xmlns:p14="http://schemas.microsoft.com/office/powerpoint/2010/main" val="39769317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6CC94-EA1B-452E-BA36-7C76A0F7581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8B173ED-D8CB-4E7C-8A02-19355DE4B46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54DDC5E-F63C-494B-A84F-E633D27F20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690C087-7BE3-4417-8F29-0001F65AF1D5}"/>
              </a:ext>
            </a:extLst>
          </p:cNvPr>
          <p:cNvSpPr>
            <a:spLocks noGrp="1"/>
          </p:cNvSpPr>
          <p:nvPr>
            <p:ph type="dt" sz="half" idx="10"/>
          </p:nvPr>
        </p:nvSpPr>
        <p:spPr/>
        <p:txBody>
          <a:bodyPr/>
          <a:lstStyle/>
          <a:p>
            <a:fld id="{9DD5CDE8-F73D-4AE7-B91D-CBEAAE56197C}" type="datetimeFigureOut">
              <a:rPr lang="en-US" smtClean="0"/>
              <a:t>10/3/2021</a:t>
            </a:fld>
            <a:endParaRPr lang="en-US"/>
          </a:p>
        </p:txBody>
      </p:sp>
      <p:sp>
        <p:nvSpPr>
          <p:cNvPr id="6" name="Footer Placeholder 5">
            <a:extLst>
              <a:ext uri="{FF2B5EF4-FFF2-40B4-BE49-F238E27FC236}">
                <a16:creationId xmlns:a16="http://schemas.microsoft.com/office/drawing/2014/main" id="{674A1C8F-2EE7-4079-98CF-E75469CBD7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674BAB-D403-49C9-BE32-601300F50841}"/>
              </a:ext>
            </a:extLst>
          </p:cNvPr>
          <p:cNvSpPr>
            <a:spLocks noGrp="1"/>
          </p:cNvSpPr>
          <p:nvPr>
            <p:ph type="sldNum" sz="quarter" idx="12"/>
          </p:nvPr>
        </p:nvSpPr>
        <p:spPr/>
        <p:txBody>
          <a:bodyPr/>
          <a:lstStyle/>
          <a:p>
            <a:fld id="{3CEB2C06-D43C-42FB-9D44-1DE6FC2DCB2F}" type="slidenum">
              <a:rPr lang="en-US" smtClean="0"/>
              <a:t>‹Nº›</a:t>
            </a:fld>
            <a:endParaRPr lang="en-US"/>
          </a:p>
        </p:txBody>
      </p:sp>
    </p:spTree>
    <p:extLst>
      <p:ext uri="{BB962C8B-B14F-4D97-AF65-F5344CB8AC3E}">
        <p14:creationId xmlns:p14="http://schemas.microsoft.com/office/powerpoint/2010/main" val="1913236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03BD4B0-38E3-4971-B6F8-8437DF31D32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FA9A3CC5-9AFC-4A3D-AF40-654029C7F5D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CCE2688-5C1A-4D84-9AC2-CA3878B779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D5CDE8-F73D-4AE7-B91D-CBEAAE56197C}" type="datetimeFigureOut">
              <a:rPr lang="en-US" smtClean="0"/>
              <a:t>10/3/2021</a:t>
            </a:fld>
            <a:endParaRPr lang="en-US"/>
          </a:p>
        </p:txBody>
      </p:sp>
      <p:sp>
        <p:nvSpPr>
          <p:cNvPr id="5" name="Footer Placeholder 4">
            <a:extLst>
              <a:ext uri="{FF2B5EF4-FFF2-40B4-BE49-F238E27FC236}">
                <a16:creationId xmlns:a16="http://schemas.microsoft.com/office/drawing/2014/main" id="{A722C834-C31F-4A46-BF4C-CD1EC05C30B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910D4FB-1DE9-40B5-9404-F07D4269CF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EB2C06-D43C-42FB-9D44-1DE6FC2DCB2F}" type="slidenum">
              <a:rPr lang="en-US" smtClean="0"/>
              <a:t>‹Nº›</a:t>
            </a:fld>
            <a:endParaRPr lang="en-US"/>
          </a:p>
        </p:txBody>
      </p:sp>
    </p:spTree>
    <p:extLst>
      <p:ext uri="{BB962C8B-B14F-4D97-AF65-F5344CB8AC3E}">
        <p14:creationId xmlns:p14="http://schemas.microsoft.com/office/powerpoint/2010/main" val="2985802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5400" kern="1200">
          <a:solidFill>
            <a:schemeClr val="tx1"/>
          </a:solidFill>
          <a:latin typeface="Berlin Sans FB Demi" panose="020E0802020502020306"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5400" kern="1200">
          <a:solidFill>
            <a:schemeClr val="tx1"/>
          </a:solidFill>
          <a:latin typeface="Berlin Sans FB" panose="020E0602020502020306"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4800" kern="1200">
          <a:solidFill>
            <a:schemeClr val="tx1"/>
          </a:solidFill>
          <a:latin typeface="Berlin Sans FB" panose="020E0602020502020306"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4400" kern="1200">
          <a:solidFill>
            <a:schemeClr val="tx1"/>
          </a:solidFill>
          <a:latin typeface="Berlin Sans FB" panose="020E0602020502020306"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4000" kern="1200">
          <a:solidFill>
            <a:schemeClr val="tx1"/>
          </a:solidFill>
          <a:latin typeface="Berlin Sans FB" panose="020E0602020502020306"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4000" kern="1200">
          <a:solidFill>
            <a:schemeClr val="tx1"/>
          </a:solidFill>
          <a:latin typeface="Berlin Sans FB" panose="020E0602020502020306"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tmp"/><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tmp"/><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E066D-DEDC-4B05-A0FC-07E9EBD34A31}"/>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8B6404E6-9B4C-478D-860B-A5899CBDF7F9}"/>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3629982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3336" y="372979"/>
            <a:ext cx="10515600" cy="6352673"/>
          </a:xfrm>
        </p:spPr>
        <p:txBody>
          <a:bodyPr>
            <a:noAutofit/>
          </a:bodyPr>
          <a:lstStyle/>
          <a:p>
            <a:pPr algn="ctr"/>
            <a:r>
              <a:rPr lang="es-EC" sz="8800" dirty="0">
                <a:solidFill>
                  <a:srgbClr val="613318"/>
                </a:solidFill>
                <a:cs typeface="Arial" panose="020B0604020202020204" pitchFamily="34" charset="0"/>
              </a:rPr>
              <a:t>Pregunta de repaso</a:t>
            </a:r>
            <a:br>
              <a:rPr lang="es-EC" sz="10000" dirty="0">
                <a:solidFill>
                  <a:srgbClr val="613318"/>
                </a:solidFill>
                <a:cs typeface="Arial" panose="020B0604020202020204" pitchFamily="34" charset="0"/>
              </a:rPr>
            </a:br>
            <a:r>
              <a:rPr lang="es-EC" sz="4800" dirty="0">
                <a:solidFill>
                  <a:srgbClr val="613318"/>
                </a:solidFill>
                <a:latin typeface="Berlin Sans FB" panose="020E0602020502020306" pitchFamily="34" charset="0"/>
                <a:cs typeface="Arial" panose="020B0604020202020204" pitchFamily="34" charset="0"/>
              </a:rPr>
              <a:t>(5 minutos)</a:t>
            </a:r>
            <a:br>
              <a:rPr lang="es-EC" sz="4800" dirty="0">
                <a:solidFill>
                  <a:srgbClr val="613318"/>
                </a:solidFill>
                <a:latin typeface="Berlin Sans FB" panose="020E0602020502020306" pitchFamily="34" charset="0"/>
                <a:cs typeface="Arial" panose="020B0604020202020204" pitchFamily="34" charset="0"/>
              </a:rPr>
            </a:br>
            <a:br>
              <a:rPr lang="es-EC" sz="4800" dirty="0">
                <a:solidFill>
                  <a:srgbClr val="613318"/>
                </a:solidFill>
                <a:latin typeface="Berlin Sans FB" panose="020E0602020502020306" pitchFamily="34" charset="0"/>
                <a:cs typeface="Arial" panose="020B0604020202020204" pitchFamily="34" charset="0"/>
              </a:rPr>
            </a:br>
            <a:r>
              <a:rPr lang="es-ES" sz="4800" dirty="0">
                <a:solidFill>
                  <a:srgbClr val="008000"/>
                </a:solidFill>
                <a:latin typeface="Berlin Sans FB" panose="020E0602020502020306" pitchFamily="34" charset="0"/>
                <a:cs typeface="Arial" panose="020B0604020202020204" pitchFamily="34" charset="0"/>
              </a:rPr>
              <a:t>	¿Qué nos sorprende de la ascensión de Jesucristo?  ¿Algún detalle que nunca antes había notado?</a:t>
            </a:r>
            <a:endParaRPr lang="en-US" sz="4800" dirty="0">
              <a:solidFill>
                <a:srgbClr val="008000"/>
              </a:solidFill>
              <a:latin typeface="Berlin Sans FB" panose="020E0602020502020306" pitchFamily="34" charset="0"/>
              <a:cs typeface="Arial" panose="020B0604020202020204" pitchFamily="34" charset="0"/>
            </a:endParaRPr>
          </a:p>
        </p:txBody>
      </p:sp>
    </p:spTree>
    <p:extLst>
      <p:ext uri="{BB962C8B-B14F-4D97-AF65-F5344CB8AC3E}">
        <p14:creationId xmlns:p14="http://schemas.microsoft.com/office/powerpoint/2010/main" val="36162428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10097198-6C69-4892-A099-D8F8A898D22C}"/>
              </a:ext>
            </a:extLst>
          </p:cNvPr>
          <p:cNvSpPr>
            <a:spLocks noGrp="1"/>
          </p:cNvSpPr>
          <p:nvPr>
            <p:ph type="title"/>
          </p:nvPr>
        </p:nvSpPr>
        <p:spPr>
          <a:xfrm>
            <a:off x="7736305" y="1859981"/>
            <a:ext cx="4455675" cy="3206006"/>
          </a:xfrm>
        </p:spPr>
        <p:txBody>
          <a:bodyPr vert="horz" lIns="91440" tIns="45720" rIns="91440" bIns="45720" rtlCol="0" anchor="b">
            <a:noAutofit/>
          </a:bodyPr>
          <a:lstStyle/>
          <a:p>
            <a:pPr algn="ctr"/>
            <a:r>
              <a:rPr lang="en-US" sz="4000" dirty="0" err="1">
                <a:solidFill>
                  <a:srgbClr val="008000"/>
                </a:solidFill>
                <a:latin typeface="Berlin Sans FB" panose="020E0602020502020306" pitchFamily="34" charset="0"/>
              </a:rPr>
              <a:t>Considerar</a:t>
            </a:r>
            <a:r>
              <a:rPr lang="en-US" sz="4000" dirty="0">
                <a:solidFill>
                  <a:srgbClr val="008000"/>
                </a:solidFill>
                <a:latin typeface="Berlin Sans FB" panose="020E0602020502020306" pitchFamily="34" charset="0"/>
              </a:rPr>
              <a:t> – </a:t>
            </a:r>
            <a:br>
              <a:rPr lang="en-US" sz="4000" dirty="0">
                <a:solidFill>
                  <a:srgbClr val="008000"/>
                </a:solidFill>
                <a:latin typeface="Berlin Sans FB" panose="020E0602020502020306" pitchFamily="34" charset="0"/>
              </a:rPr>
            </a:br>
            <a:r>
              <a:rPr lang="es-419" sz="4000" dirty="0">
                <a:solidFill>
                  <a:srgbClr val="008000"/>
                </a:solidFill>
                <a:latin typeface="Berlin Sans FB" panose="020E0602020502020306" pitchFamily="34" charset="0"/>
              </a:rPr>
              <a:t>Lucas 24:36-53 • Hechos 1:3-12</a:t>
            </a:r>
            <a:endParaRPr lang="en-US" sz="4000" dirty="0">
              <a:solidFill>
                <a:srgbClr val="008000"/>
              </a:solidFill>
              <a:latin typeface="Berlin Sans FB" panose="020E0602020502020306" pitchFamily="34" charset="0"/>
            </a:endParaRPr>
          </a:p>
        </p:txBody>
      </p:sp>
      <p:cxnSp>
        <p:nvCxnSpPr>
          <p:cNvPr id="10" name="Straight Connector 9">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37E3FBD1-DFC5-4ABA-8289-79E0C20B0CAF}"/>
              </a:ext>
            </a:extLst>
          </p:cNvPr>
          <p:cNvPicPr>
            <a:picLocks noChangeAspect="1"/>
          </p:cNvPicPr>
          <p:nvPr/>
        </p:nvPicPr>
        <p:blipFill>
          <a:blip r:embed="rId2"/>
          <a:stretch>
            <a:fillRect/>
          </a:stretch>
        </p:blipFill>
        <p:spPr>
          <a:xfrm>
            <a:off x="324418" y="997138"/>
            <a:ext cx="7911715" cy="534932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18844088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C039B-514A-4429-B1B9-60DE58D631D4}"/>
              </a:ext>
            </a:extLst>
          </p:cNvPr>
          <p:cNvSpPr>
            <a:spLocks noGrp="1"/>
          </p:cNvSpPr>
          <p:nvPr>
            <p:ph type="title"/>
          </p:nvPr>
        </p:nvSpPr>
        <p:spPr>
          <a:xfrm>
            <a:off x="838200" y="365125"/>
            <a:ext cx="10515600" cy="1806576"/>
          </a:xfrm>
        </p:spPr>
        <p:txBody>
          <a:bodyPr>
            <a:normAutofit/>
          </a:bodyPr>
          <a:lstStyle/>
          <a:p>
            <a:pPr algn="ctr"/>
            <a:r>
              <a:rPr lang="en-US" dirty="0" err="1">
                <a:solidFill>
                  <a:srgbClr val="613318"/>
                </a:solidFill>
              </a:rPr>
              <a:t>Considerar</a:t>
            </a:r>
            <a:r>
              <a:rPr lang="en-US" dirty="0">
                <a:solidFill>
                  <a:srgbClr val="613318"/>
                </a:solidFill>
              </a:rPr>
              <a:t> – </a:t>
            </a:r>
            <a:r>
              <a:rPr lang="es-419" dirty="0">
                <a:solidFill>
                  <a:srgbClr val="613318"/>
                </a:solidFill>
              </a:rPr>
              <a:t>Lucas 24:36-53 • Hechos 1:3-12</a:t>
            </a:r>
            <a:endParaRPr lang="en-US" dirty="0">
              <a:solidFill>
                <a:srgbClr val="613318"/>
              </a:solidFill>
            </a:endParaRPr>
          </a:p>
        </p:txBody>
      </p:sp>
      <p:sp>
        <p:nvSpPr>
          <p:cNvPr id="3" name="Content Placeholder 2">
            <a:extLst>
              <a:ext uri="{FF2B5EF4-FFF2-40B4-BE49-F238E27FC236}">
                <a16:creationId xmlns:a16="http://schemas.microsoft.com/office/drawing/2014/main" id="{284EB7B7-1509-4036-BA44-D4FB26AC2750}"/>
              </a:ext>
            </a:extLst>
          </p:cNvPr>
          <p:cNvSpPr>
            <a:spLocks noGrp="1"/>
          </p:cNvSpPr>
          <p:nvPr>
            <p:ph idx="1"/>
          </p:nvPr>
        </p:nvSpPr>
        <p:spPr>
          <a:xfrm>
            <a:off x="838200" y="2358735"/>
            <a:ext cx="9805988" cy="3818227"/>
          </a:xfrm>
        </p:spPr>
        <p:txBody>
          <a:bodyPr>
            <a:noAutofit/>
          </a:bodyPr>
          <a:lstStyle/>
          <a:p>
            <a:pPr marL="514350" indent="-514350">
              <a:buAutoNum type="arabicPeriod"/>
            </a:pPr>
            <a:r>
              <a:rPr lang="en-US" dirty="0">
                <a:solidFill>
                  <a:srgbClr val="008000"/>
                </a:solidFill>
              </a:rPr>
              <a:t>¿</a:t>
            </a:r>
            <a:r>
              <a:rPr lang="en-US" u="sng" dirty="0" err="1">
                <a:solidFill>
                  <a:srgbClr val="008000"/>
                </a:solidFill>
              </a:rPr>
              <a:t>Quiénes</a:t>
            </a:r>
            <a:r>
              <a:rPr lang="en-US" dirty="0">
                <a:solidFill>
                  <a:srgbClr val="008000"/>
                </a:solidFill>
              </a:rPr>
              <a:t> son los </a:t>
            </a:r>
            <a:r>
              <a:rPr lang="en-US" dirty="0" err="1">
                <a:solidFill>
                  <a:srgbClr val="008000"/>
                </a:solidFill>
              </a:rPr>
              <a:t>personajes</a:t>
            </a:r>
            <a:r>
              <a:rPr lang="en-US" dirty="0">
                <a:solidFill>
                  <a:srgbClr val="008000"/>
                </a:solidFill>
              </a:rPr>
              <a:t> de </a:t>
            </a:r>
            <a:r>
              <a:rPr lang="en-US" dirty="0" err="1">
                <a:solidFill>
                  <a:srgbClr val="008000"/>
                </a:solidFill>
              </a:rPr>
              <a:t>esta</a:t>
            </a:r>
            <a:r>
              <a:rPr lang="en-US" dirty="0">
                <a:solidFill>
                  <a:srgbClr val="008000"/>
                </a:solidFill>
              </a:rPr>
              <a:t> </a:t>
            </a:r>
            <a:r>
              <a:rPr lang="en-US" dirty="0" err="1">
                <a:solidFill>
                  <a:srgbClr val="008000"/>
                </a:solidFill>
              </a:rPr>
              <a:t>historia</a:t>
            </a:r>
            <a:r>
              <a:rPr lang="en-US" dirty="0">
                <a:solidFill>
                  <a:srgbClr val="008000"/>
                </a:solidFill>
              </a:rPr>
              <a:t>? </a:t>
            </a:r>
          </a:p>
        </p:txBody>
      </p:sp>
    </p:spTree>
    <p:extLst>
      <p:ext uri="{BB962C8B-B14F-4D97-AF65-F5344CB8AC3E}">
        <p14:creationId xmlns:p14="http://schemas.microsoft.com/office/powerpoint/2010/main" val="29485585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C039B-514A-4429-B1B9-60DE58D631D4}"/>
              </a:ext>
            </a:extLst>
          </p:cNvPr>
          <p:cNvSpPr>
            <a:spLocks noGrp="1"/>
          </p:cNvSpPr>
          <p:nvPr>
            <p:ph type="title"/>
          </p:nvPr>
        </p:nvSpPr>
        <p:spPr>
          <a:xfrm>
            <a:off x="838200" y="681037"/>
            <a:ext cx="10515600" cy="1009651"/>
          </a:xfrm>
        </p:spPr>
        <p:txBody>
          <a:bodyPr>
            <a:normAutofit fontScale="90000"/>
          </a:bodyPr>
          <a:lstStyle/>
          <a:p>
            <a:pPr algn="ctr"/>
            <a:r>
              <a:rPr lang="en-US" dirty="0" err="1">
                <a:solidFill>
                  <a:srgbClr val="613318"/>
                </a:solidFill>
              </a:rPr>
              <a:t>Considerar</a:t>
            </a:r>
            <a:r>
              <a:rPr lang="en-US" dirty="0">
                <a:solidFill>
                  <a:srgbClr val="613318"/>
                </a:solidFill>
              </a:rPr>
              <a:t> – </a:t>
            </a:r>
            <a:r>
              <a:rPr lang="es-419" dirty="0">
                <a:solidFill>
                  <a:srgbClr val="613318"/>
                </a:solidFill>
              </a:rPr>
              <a:t>Lucas 24:36-53 • Hechos 1:3-12</a:t>
            </a:r>
            <a:endParaRPr lang="en-US" dirty="0">
              <a:solidFill>
                <a:srgbClr val="613318"/>
              </a:solidFill>
            </a:endParaRPr>
          </a:p>
        </p:txBody>
      </p:sp>
      <p:sp>
        <p:nvSpPr>
          <p:cNvPr id="3" name="Content Placeholder 2">
            <a:extLst>
              <a:ext uri="{FF2B5EF4-FFF2-40B4-BE49-F238E27FC236}">
                <a16:creationId xmlns:a16="http://schemas.microsoft.com/office/drawing/2014/main" id="{284EB7B7-1509-4036-BA44-D4FB26AC2750}"/>
              </a:ext>
            </a:extLst>
          </p:cNvPr>
          <p:cNvSpPr>
            <a:spLocks noGrp="1"/>
          </p:cNvSpPr>
          <p:nvPr>
            <p:ph idx="1"/>
          </p:nvPr>
        </p:nvSpPr>
        <p:spPr>
          <a:xfrm>
            <a:off x="838200" y="2493818"/>
            <a:ext cx="10091738" cy="3683145"/>
          </a:xfrm>
        </p:spPr>
        <p:txBody>
          <a:bodyPr>
            <a:noAutofit/>
          </a:bodyPr>
          <a:lstStyle/>
          <a:p>
            <a:pPr marL="0" indent="0">
              <a:buNone/>
            </a:pPr>
            <a:r>
              <a:rPr lang="en-US" dirty="0">
                <a:solidFill>
                  <a:srgbClr val="008000"/>
                </a:solidFill>
              </a:rPr>
              <a:t>2. ¿</a:t>
            </a:r>
            <a:r>
              <a:rPr lang="en-US" u="sng" dirty="0" err="1">
                <a:solidFill>
                  <a:srgbClr val="008000"/>
                </a:solidFill>
              </a:rPr>
              <a:t>Cuáles</a:t>
            </a:r>
            <a:r>
              <a:rPr lang="en-US" dirty="0">
                <a:solidFill>
                  <a:srgbClr val="008000"/>
                </a:solidFill>
              </a:rPr>
              <a:t> son los </a:t>
            </a:r>
            <a:r>
              <a:rPr lang="en-US" u="sng" dirty="0" err="1">
                <a:solidFill>
                  <a:srgbClr val="008000"/>
                </a:solidFill>
              </a:rPr>
              <a:t>objetos</a:t>
            </a:r>
            <a:r>
              <a:rPr lang="en-US" dirty="0">
                <a:solidFill>
                  <a:srgbClr val="008000"/>
                </a:solidFill>
              </a:rPr>
              <a:t> de </a:t>
            </a:r>
            <a:r>
              <a:rPr lang="en-US" dirty="0" err="1">
                <a:solidFill>
                  <a:srgbClr val="008000"/>
                </a:solidFill>
              </a:rPr>
              <a:t>esta</a:t>
            </a:r>
            <a:r>
              <a:rPr lang="en-US" dirty="0">
                <a:solidFill>
                  <a:srgbClr val="008000"/>
                </a:solidFill>
              </a:rPr>
              <a:t> </a:t>
            </a:r>
            <a:r>
              <a:rPr lang="en-US" dirty="0" err="1">
                <a:solidFill>
                  <a:srgbClr val="008000"/>
                </a:solidFill>
              </a:rPr>
              <a:t>historia</a:t>
            </a:r>
            <a:r>
              <a:rPr lang="en-US" dirty="0">
                <a:solidFill>
                  <a:srgbClr val="008000"/>
                </a:solidFill>
              </a:rPr>
              <a:t>? </a:t>
            </a:r>
          </a:p>
        </p:txBody>
      </p:sp>
    </p:spTree>
    <p:extLst>
      <p:ext uri="{BB962C8B-B14F-4D97-AF65-F5344CB8AC3E}">
        <p14:creationId xmlns:p14="http://schemas.microsoft.com/office/powerpoint/2010/main" val="20309796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C039B-514A-4429-B1B9-60DE58D631D4}"/>
              </a:ext>
            </a:extLst>
          </p:cNvPr>
          <p:cNvSpPr>
            <a:spLocks noGrp="1"/>
          </p:cNvSpPr>
          <p:nvPr>
            <p:ph type="title"/>
          </p:nvPr>
        </p:nvSpPr>
        <p:spPr>
          <a:xfrm>
            <a:off x="838200" y="681037"/>
            <a:ext cx="10515600" cy="1009651"/>
          </a:xfrm>
        </p:spPr>
        <p:txBody>
          <a:bodyPr>
            <a:normAutofit fontScale="90000"/>
          </a:bodyPr>
          <a:lstStyle/>
          <a:p>
            <a:pPr algn="ctr"/>
            <a:r>
              <a:rPr lang="en-US" dirty="0" err="1">
                <a:solidFill>
                  <a:srgbClr val="613318"/>
                </a:solidFill>
              </a:rPr>
              <a:t>Considerar</a:t>
            </a:r>
            <a:r>
              <a:rPr lang="en-US" dirty="0">
                <a:solidFill>
                  <a:srgbClr val="613318"/>
                </a:solidFill>
              </a:rPr>
              <a:t> – </a:t>
            </a:r>
            <a:r>
              <a:rPr lang="es-419" dirty="0">
                <a:solidFill>
                  <a:srgbClr val="613318"/>
                </a:solidFill>
              </a:rPr>
              <a:t>Lucas 24:36-53 • Hechos 1:3-12</a:t>
            </a:r>
            <a:endParaRPr lang="en-US" dirty="0">
              <a:solidFill>
                <a:srgbClr val="613318"/>
              </a:solidFill>
            </a:endParaRPr>
          </a:p>
        </p:txBody>
      </p:sp>
      <p:sp>
        <p:nvSpPr>
          <p:cNvPr id="3" name="Content Placeholder 2">
            <a:extLst>
              <a:ext uri="{FF2B5EF4-FFF2-40B4-BE49-F238E27FC236}">
                <a16:creationId xmlns:a16="http://schemas.microsoft.com/office/drawing/2014/main" id="{284EB7B7-1509-4036-BA44-D4FB26AC2750}"/>
              </a:ext>
            </a:extLst>
          </p:cNvPr>
          <p:cNvSpPr>
            <a:spLocks noGrp="1"/>
          </p:cNvSpPr>
          <p:nvPr>
            <p:ph idx="1"/>
          </p:nvPr>
        </p:nvSpPr>
        <p:spPr>
          <a:xfrm>
            <a:off x="838200" y="2587336"/>
            <a:ext cx="10091738" cy="3589627"/>
          </a:xfrm>
        </p:spPr>
        <p:txBody>
          <a:bodyPr>
            <a:noAutofit/>
          </a:bodyPr>
          <a:lstStyle/>
          <a:p>
            <a:pPr marL="0" indent="0">
              <a:buNone/>
            </a:pPr>
            <a:r>
              <a:rPr lang="en-US" dirty="0">
                <a:solidFill>
                  <a:srgbClr val="008000"/>
                </a:solidFill>
              </a:rPr>
              <a:t>3. ¿</a:t>
            </a:r>
            <a:r>
              <a:rPr lang="en-US" u="sng" dirty="0" err="1">
                <a:solidFill>
                  <a:srgbClr val="008000"/>
                </a:solidFill>
              </a:rPr>
              <a:t>Dónde</a:t>
            </a:r>
            <a:r>
              <a:rPr lang="en-US" dirty="0">
                <a:solidFill>
                  <a:srgbClr val="008000"/>
                </a:solidFill>
              </a:rPr>
              <a:t> </a:t>
            </a:r>
            <a:r>
              <a:rPr lang="en-US" dirty="0" err="1">
                <a:solidFill>
                  <a:srgbClr val="008000"/>
                </a:solidFill>
              </a:rPr>
              <a:t>ocurrió</a:t>
            </a:r>
            <a:r>
              <a:rPr lang="en-US" dirty="0">
                <a:solidFill>
                  <a:srgbClr val="008000"/>
                </a:solidFill>
              </a:rPr>
              <a:t> </a:t>
            </a:r>
            <a:r>
              <a:rPr lang="en-US" dirty="0" err="1">
                <a:solidFill>
                  <a:srgbClr val="008000"/>
                </a:solidFill>
              </a:rPr>
              <a:t>esta</a:t>
            </a:r>
            <a:r>
              <a:rPr lang="en-US" dirty="0">
                <a:solidFill>
                  <a:srgbClr val="008000"/>
                </a:solidFill>
              </a:rPr>
              <a:t> </a:t>
            </a:r>
            <a:r>
              <a:rPr lang="en-US" dirty="0" err="1">
                <a:solidFill>
                  <a:srgbClr val="008000"/>
                </a:solidFill>
              </a:rPr>
              <a:t>historia</a:t>
            </a:r>
            <a:r>
              <a:rPr lang="en-US" dirty="0">
                <a:solidFill>
                  <a:srgbClr val="008000"/>
                </a:solidFill>
              </a:rPr>
              <a:t>? </a:t>
            </a:r>
          </a:p>
        </p:txBody>
      </p:sp>
    </p:spTree>
    <p:extLst>
      <p:ext uri="{BB962C8B-B14F-4D97-AF65-F5344CB8AC3E}">
        <p14:creationId xmlns:p14="http://schemas.microsoft.com/office/powerpoint/2010/main" val="18560806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C039B-514A-4429-B1B9-60DE58D631D4}"/>
              </a:ext>
            </a:extLst>
          </p:cNvPr>
          <p:cNvSpPr>
            <a:spLocks noGrp="1"/>
          </p:cNvSpPr>
          <p:nvPr>
            <p:ph type="title"/>
          </p:nvPr>
        </p:nvSpPr>
        <p:spPr>
          <a:xfrm>
            <a:off x="838200" y="365125"/>
            <a:ext cx="10515600" cy="2024784"/>
          </a:xfrm>
        </p:spPr>
        <p:txBody>
          <a:bodyPr>
            <a:normAutofit/>
          </a:bodyPr>
          <a:lstStyle/>
          <a:p>
            <a:pPr algn="ctr"/>
            <a:r>
              <a:rPr lang="en-US" sz="5400" dirty="0" err="1">
                <a:solidFill>
                  <a:srgbClr val="613318"/>
                </a:solidFill>
              </a:rPr>
              <a:t>Considerar</a:t>
            </a:r>
            <a:r>
              <a:rPr lang="en-US" sz="5400" dirty="0">
                <a:solidFill>
                  <a:srgbClr val="613318"/>
                </a:solidFill>
              </a:rPr>
              <a:t> – </a:t>
            </a:r>
            <a:r>
              <a:rPr lang="es-419" sz="5400" dirty="0">
                <a:solidFill>
                  <a:srgbClr val="613318"/>
                </a:solidFill>
              </a:rPr>
              <a:t>Lucas 24:36-53 • Hechos 1:3-12</a:t>
            </a:r>
            <a:endParaRPr lang="en-US" sz="5400" dirty="0">
              <a:solidFill>
                <a:srgbClr val="613318"/>
              </a:solidFill>
            </a:endParaRPr>
          </a:p>
        </p:txBody>
      </p:sp>
      <p:sp>
        <p:nvSpPr>
          <p:cNvPr id="3" name="Content Placeholder 2">
            <a:extLst>
              <a:ext uri="{FF2B5EF4-FFF2-40B4-BE49-F238E27FC236}">
                <a16:creationId xmlns:a16="http://schemas.microsoft.com/office/drawing/2014/main" id="{284EB7B7-1509-4036-BA44-D4FB26AC2750}"/>
              </a:ext>
            </a:extLst>
          </p:cNvPr>
          <p:cNvSpPr>
            <a:spLocks noGrp="1"/>
          </p:cNvSpPr>
          <p:nvPr>
            <p:ph idx="1"/>
          </p:nvPr>
        </p:nvSpPr>
        <p:spPr>
          <a:xfrm>
            <a:off x="838200" y="3002973"/>
            <a:ext cx="10091738" cy="3173990"/>
          </a:xfrm>
        </p:spPr>
        <p:txBody>
          <a:bodyPr>
            <a:noAutofit/>
          </a:bodyPr>
          <a:lstStyle/>
          <a:p>
            <a:pPr marL="0" indent="0">
              <a:buNone/>
            </a:pPr>
            <a:r>
              <a:rPr lang="en-US" dirty="0">
                <a:solidFill>
                  <a:srgbClr val="008000"/>
                </a:solidFill>
              </a:rPr>
              <a:t>4. ¿</a:t>
            </a:r>
            <a:r>
              <a:rPr lang="en-US" u="sng" dirty="0" err="1">
                <a:solidFill>
                  <a:srgbClr val="008000"/>
                </a:solidFill>
              </a:rPr>
              <a:t>Cuándo</a:t>
            </a:r>
            <a:r>
              <a:rPr lang="en-US" dirty="0">
                <a:solidFill>
                  <a:srgbClr val="008000"/>
                </a:solidFill>
              </a:rPr>
              <a:t> </a:t>
            </a:r>
            <a:r>
              <a:rPr lang="en-US" dirty="0" err="1">
                <a:solidFill>
                  <a:srgbClr val="008000"/>
                </a:solidFill>
              </a:rPr>
              <a:t>ocurrió</a:t>
            </a:r>
            <a:r>
              <a:rPr lang="en-US" dirty="0">
                <a:solidFill>
                  <a:srgbClr val="008000"/>
                </a:solidFill>
              </a:rPr>
              <a:t> </a:t>
            </a:r>
            <a:r>
              <a:rPr lang="en-US" dirty="0" err="1">
                <a:solidFill>
                  <a:srgbClr val="008000"/>
                </a:solidFill>
              </a:rPr>
              <a:t>esta</a:t>
            </a:r>
            <a:r>
              <a:rPr lang="en-US" dirty="0">
                <a:solidFill>
                  <a:srgbClr val="008000"/>
                </a:solidFill>
              </a:rPr>
              <a:t> </a:t>
            </a:r>
            <a:r>
              <a:rPr lang="en-US" dirty="0" err="1">
                <a:solidFill>
                  <a:srgbClr val="008000"/>
                </a:solidFill>
              </a:rPr>
              <a:t>historia</a:t>
            </a:r>
            <a:r>
              <a:rPr lang="en-US" dirty="0">
                <a:solidFill>
                  <a:srgbClr val="008000"/>
                </a:solidFill>
              </a:rPr>
              <a:t>?</a:t>
            </a:r>
          </a:p>
        </p:txBody>
      </p:sp>
    </p:spTree>
    <p:extLst>
      <p:ext uri="{BB962C8B-B14F-4D97-AF65-F5344CB8AC3E}">
        <p14:creationId xmlns:p14="http://schemas.microsoft.com/office/powerpoint/2010/main" val="11145060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C039B-514A-4429-B1B9-60DE58D631D4}"/>
              </a:ext>
            </a:extLst>
          </p:cNvPr>
          <p:cNvSpPr>
            <a:spLocks noGrp="1"/>
          </p:cNvSpPr>
          <p:nvPr>
            <p:ph type="title"/>
          </p:nvPr>
        </p:nvSpPr>
        <p:spPr>
          <a:xfrm>
            <a:off x="838200" y="810491"/>
            <a:ext cx="10515600" cy="880197"/>
          </a:xfrm>
        </p:spPr>
        <p:txBody>
          <a:bodyPr>
            <a:normAutofit fontScale="90000"/>
          </a:bodyPr>
          <a:lstStyle/>
          <a:p>
            <a:pPr algn="ctr"/>
            <a:r>
              <a:rPr lang="en-US" dirty="0" err="1">
                <a:solidFill>
                  <a:srgbClr val="613318"/>
                </a:solidFill>
              </a:rPr>
              <a:t>Considerar</a:t>
            </a:r>
            <a:r>
              <a:rPr lang="en-US" dirty="0">
                <a:solidFill>
                  <a:srgbClr val="613318"/>
                </a:solidFill>
              </a:rPr>
              <a:t> – </a:t>
            </a:r>
            <a:r>
              <a:rPr lang="es-419" dirty="0">
                <a:solidFill>
                  <a:srgbClr val="613318"/>
                </a:solidFill>
              </a:rPr>
              <a:t>Lucas 24:36-53 • Hechos 1:3-12</a:t>
            </a:r>
            <a:endParaRPr lang="en-US" dirty="0">
              <a:solidFill>
                <a:srgbClr val="613318"/>
              </a:solidFill>
            </a:endParaRPr>
          </a:p>
        </p:txBody>
      </p:sp>
      <p:sp>
        <p:nvSpPr>
          <p:cNvPr id="3" name="Content Placeholder 2">
            <a:extLst>
              <a:ext uri="{FF2B5EF4-FFF2-40B4-BE49-F238E27FC236}">
                <a16:creationId xmlns:a16="http://schemas.microsoft.com/office/drawing/2014/main" id="{284EB7B7-1509-4036-BA44-D4FB26AC2750}"/>
              </a:ext>
            </a:extLst>
          </p:cNvPr>
          <p:cNvSpPr>
            <a:spLocks noGrp="1"/>
          </p:cNvSpPr>
          <p:nvPr>
            <p:ph idx="1"/>
          </p:nvPr>
        </p:nvSpPr>
        <p:spPr>
          <a:xfrm>
            <a:off x="838200" y="2763981"/>
            <a:ext cx="10091738" cy="3412981"/>
          </a:xfrm>
        </p:spPr>
        <p:txBody>
          <a:bodyPr>
            <a:noAutofit/>
          </a:bodyPr>
          <a:lstStyle/>
          <a:p>
            <a:pPr marL="0" indent="0">
              <a:buNone/>
            </a:pPr>
            <a:r>
              <a:rPr lang="en-US" dirty="0">
                <a:solidFill>
                  <a:srgbClr val="008000"/>
                </a:solidFill>
              </a:rPr>
              <a:t>5. ¿</a:t>
            </a:r>
            <a:r>
              <a:rPr lang="en-US" u="sng" dirty="0" err="1">
                <a:solidFill>
                  <a:srgbClr val="008000"/>
                </a:solidFill>
              </a:rPr>
              <a:t>Cuál</a:t>
            </a:r>
            <a:r>
              <a:rPr lang="en-US" dirty="0">
                <a:solidFill>
                  <a:srgbClr val="008000"/>
                </a:solidFill>
              </a:rPr>
              <a:t> es el </a:t>
            </a:r>
            <a:r>
              <a:rPr lang="en-US" dirty="0" err="1">
                <a:solidFill>
                  <a:srgbClr val="008000"/>
                </a:solidFill>
              </a:rPr>
              <a:t>problema</a:t>
            </a:r>
            <a:r>
              <a:rPr lang="en-US" dirty="0">
                <a:solidFill>
                  <a:srgbClr val="008000"/>
                </a:solidFill>
              </a:rPr>
              <a:t>? </a:t>
            </a:r>
          </a:p>
        </p:txBody>
      </p:sp>
    </p:spTree>
    <p:extLst>
      <p:ext uri="{BB962C8B-B14F-4D97-AF65-F5344CB8AC3E}">
        <p14:creationId xmlns:p14="http://schemas.microsoft.com/office/powerpoint/2010/main" val="34861738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C039B-514A-4429-B1B9-60DE58D631D4}"/>
              </a:ext>
            </a:extLst>
          </p:cNvPr>
          <p:cNvSpPr>
            <a:spLocks noGrp="1"/>
          </p:cNvSpPr>
          <p:nvPr>
            <p:ph type="title"/>
          </p:nvPr>
        </p:nvSpPr>
        <p:spPr>
          <a:xfrm>
            <a:off x="838200" y="540327"/>
            <a:ext cx="10515600" cy="1150361"/>
          </a:xfrm>
        </p:spPr>
        <p:txBody>
          <a:bodyPr>
            <a:noAutofit/>
          </a:bodyPr>
          <a:lstStyle/>
          <a:p>
            <a:pPr algn="ctr"/>
            <a:r>
              <a:rPr lang="en-US" sz="5400" dirty="0" err="1">
                <a:solidFill>
                  <a:srgbClr val="613318"/>
                </a:solidFill>
              </a:rPr>
              <a:t>Considerar</a:t>
            </a:r>
            <a:r>
              <a:rPr lang="en-US" sz="5400" dirty="0">
                <a:solidFill>
                  <a:srgbClr val="613318"/>
                </a:solidFill>
              </a:rPr>
              <a:t> – </a:t>
            </a:r>
            <a:r>
              <a:rPr lang="es-419" sz="5400" dirty="0">
                <a:solidFill>
                  <a:srgbClr val="613318"/>
                </a:solidFill>
              </a:rPr>
              <a:t>Lucas 24:36-53 • Hechos 1:3-12</a:t>
            </a:r>
            <a:endParaRPr lang="en-US" sz="5400" dirty="0">
              <a:solidFill>
                <a:srgbClr val="613318"/>
              </a:solidFill>
            </a:endParaRPr>
          </a:p>
        </p:txBody>
      </p:sp>
      <p:sp>
        <p:nvSpPr>
          <p:cNvPr id="3" name="Content Placeholder 2">
            <a:extLst>
              <a:ext uri="{FF2B5EF4-FFF2-40B4-BE49-F238E27FC236}">
                <a16:creationId xmlns:a16="http://schemas.microsoft.com/office/drawing/2014/main" id="{284EB7B7-1509-4036-BA44-D4FB26AC2750}"/>
              </a:ext>
            </a:extLst>
          </p:cNvPr>
          <p:cNvSpPr>
            <a:spLocks noGrp="1"/>
          </p:cNvSpPr>
          <p:nvPr>
            <p:ph idx="1"/>
          </p:nvPr>
        </p:nvSpPr>
        <p:spPr>
          <a:xfrm>
            <a:off x="838200" y="2473035"/>
            <a:ext cx="10091738" cy="3703927"/>
          </a:xfrm>
        </p:spPr>
        <p:txBody>
          <a:bodyPr>
            <a:noAutofit/>
          </a:bodyPr>
          <a:lstStyle/>
          <a:p>
            <a:pPr marL="0" indent="0" algn="ctr">
              <a:buNone/>
            </a:pPr>
            <a:r>
              <a:rPr lang="en-US" sz="7200" dirty="0">
                <a:solidFill>
                  <a:srgbClr val="008000"/>
                </a:solidFill>
              </a:rPr>
              <a:t>6. ¿</a:t>
            </a:r>
            <a:r>
              <a:rPr lang="en-US" sz="7200" u="sng" dirty="0" err="1">
                <a:solidFill>
                  <a:srgbClr val="008000"/>
                </a:solidFill>
              </a:rPr>
              <a:t>Cuáles</a:t>
            </a:r>
            <a:r>
              <a:rPr lang="en-US" sz="7200" dirty="0">
                <a:solidFill>
                  <a:srgbClr val="008000"/>
                </a:solidFill>
              </a:rPr>
              <a:t> </a:t>
            </a:r>
            <a:r>
              <a:rPr lang="en-US" sz="7200" dirty="0" err="1">
                <a:solidFill>
                  <a:srgbClr val="008000"/>
                </a:solidFill>
              </a:rPr>
              <a:t>eventos</a:t>
            </a:r>
            <a:r>
              <a:rPr lang="en-US" sz="7200" dirty="0">
                <a:solidFill>
                  <a:srgbClr val="008000"/>
                </a:solidFill>
              </a:rPr>
              <a:t> </a:t>
            </a:r>
            <a:r>
              <a:rPr lang="en-US" sz="7200" dirty="0" err="1">
                <a:solidFill>
                  <a:srgbClr val="008000"/>
                </a:solidFill>
              </a:rPr>
              <a:t>ocurrieron</a:t>
            </a:r>
            <a:r>
              <a:rPr lang="en-US" sz="7200" dirty="0">
                <a:solidFill>
                  <a:srgbClr val="008000"/>
                </a:solidFill>
              </a:rPr>
              <a:t> </a:t>
            </a:r>
            <a:r>
              <a:rPr lang="en-US" sz="7200" dirty="0" err="1">
                <a:solidFill>
                  <a:srgbClr val="008000"/>
                </a:solidFill>
              </a:rPr>
              <a:t>en</a:t>
            </a:r>
            <a:r>
              <a:rPr lang="en-US" sz="7200" dirty="0">
                <a:solidFill>
                  <a:srgbClr val="008000"/>
                </a:solidFill>
              </a:rPr>
              <a:t> </a:t>
            </a:r>
            <a:r>
              <a:rPr lang="en-US" sz="7200" dirty="0" err="1">
                <a:solidFill>
                  <a:srgbClr val="008000"/>
                </a:solidFill>
              </a:rPr>
              <a:t>esta</a:t>
            </a:r>
            <a:r>
              <a:rPr lang="en-US" sz="7200" dirty="0">
                <a:solidFill>
                  <a:srgbClr val="008000"/>
                </a:solidFill>
              </a:rPr>
              <a:t> </a:t>
            </a:r>
            <a:r>
              <a:rPr lang="en-US" sz="7200" dirty="0" err="1">
                <a:solidFill>
                  <a:srgbClr val="008000"/>
                </a:solidFill>
              </a:rPr>
              <a:t>historia</a:t>
            </a:r>
            <a:r>
              <a:rPr lang="en-US" sz="7200" dirty="0">
                <a:solidFill>
                  <a:srgbClr val="008000"/>
                </a:solidFill>
              </a:rPr>
              <a:t>?  </a:t>
            </a:r>
            <a:r>
              <a:rPr lang="en-US" sz="7200" dirty="0" err="1">
                <a:solidFill>
                  <a:srgbClr val="008000"/>
                </a:solidFill>
              </a:rPr>
              <a:t>Contemos</a:t>
            </a:r>
            <a:r>
              <a:rPr lang="en-US" sz="7200" dirty="0">
                <a:solidFill>
                  <a:srgbClr val="008000"/>
                </a:solidFill>
              </a:rPr>
              <a:t> la </a:t>
            </a:r>
            <a:r>
              <a:rPr lang="en-US" sz="7200" dirty="0" err="1">
                <a:solidFill>
                  <a:srgbClr val="008000"/>
                </a:solidFill>
              </a:rPr>
              <a:t>historia</a:t>
            </a:r>
            <a:r>
              <a:rPr lang="en-US" sz="7200" dirty="0">
                <a:solidFill>
                  <a:srgbClr val="008000"/>
                </a:solidFill>
              </a:rPr>
              <a:t> </a:t>
            </a:r>
            <a:r>
              <a:rPr lang="en-US" sz="7200" dirty="0" err="1">
                <a:solidFill>
                  <a:srgbClr val="008000"/>
                </a:solidFill>
              </a:rPr>
              <a:t>juntos</a:t>
            </a:r>
            <a:r>
              <a:rPr lang="en-US" sz="7200" dirty="0">
                <a:solidFill>
                  <a:srgbClr val="008000"/>
                </a:solidFill>
              </a:rPr>
              <a:t>.   </a:t>
            </a:r>
          </a:p>
        </p:txBody>
      </p:sp>
    </p:spTree>
    <p:extLst>
      <p:ext uri="{BB962C8B-B14F-4D97-AF65-F5344CB8AC3E}">
        <p14:creationId xmlns:p14="http://schemas.microsoft.com/office/powerpoint/2010/main" val="11020256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C039B-514A-4429-B1B9-60DE58D631D4}"/>
              </a:ext>
            </a:extLst>
          </p:cNvPr>
          <p:cNvSpPr>
            <a:spLocks noGrp="1"/>
          </p:cNvSpPr>
          <p:nvPr>
            <p:ph type="title"/>
          </p:nvPr>
        </p:nvSpPr>
        <p:spPr>
          <a:xfrm>
            <a:off x="838200" y="831273"/>
            <a:ext cx="10515600" cy="859415"/>
          </a:xfrm>
        </p:spPr>
        <p:txBody>
          <a:bodyPr>
            <a:normAutofit fontScale="90000"/>
          </a:bodyPr>
          <a:lstStyle/>
          <a:p>
            <a:pPr algn="ctr"/>
            <a:r>
              <a:rPr lang="en-US" dirty="0" err="1">
                <a:solidFill>
                  <a:srgbClr val="613318"/>
                </a:solidFill>
              </a:rPr>
              <a:t>Considerar</a:t>
            </a:r>
            <a:r>
              <a:rPr lang="en-US" dirty="0">
                <a:solidFill>
                  <a:srgbClr val="613318"/>
                </a:solidFill>
              </a:rPr>
              <a:t> – </a:t>
            </a:r>
            <a:r>
              <a:rPr lang="es-419" dirty="0">
                <a:solidFill>
                  <a:srgbClr val="613318"/>
                </a:solidFill>
              </a:rPr>
              <a:t>Lucas 24:36-53 • Hechos 1:3-12</a:t>
            </a:r>
            <a:endParaRPr lang="en-US" dirty="0">
              <a:solidFill>
                <a:srgbClr val="613318"/>
              </a:solidFill>
            </a:endParaRPr>
          </a:p>
        </p:txBody>
      </p:sp>
      <p:sp>
        <p:nvSpPr>
          <p:cNvPr id="3" name="Content Placeholder 2">
            <a:extLst>
              <a:ext uri="{FF2B5EF4-FFF2-40B4-BE49-F238E27FC236}">
                <a16:creationId xmlns:a16="http://schemas.microsoft.com/office/drawing/2014/main" id="{284EB7B7-1509-4036-BA44-D4FB26AC2750}"/>
              </a:ext>
            </a:extLst>
          </p:cNvPr>
          <p:cNvSpPr>
            <a:spLocks noGrp="1"/>
          </p:cNvSpPr>
          <p:nvPr>
            <p:ph idx="1"/>
          </p:nvPr>
        </p:nvSpPr>
        <p:spPr>
          <a:xfrm>
            <a:off x="838200" y="2608118"/>
            <a:ext cx="10091738" cy="3568845"/>
          </a:xfrm>
        </p:spPr>
        <p:txBody>
          <a:bodyPr>
            <a:noAutofit/>
          </a:bodyPr>
          <a:lstStyle/>
          <a:p>
            <a:pPr marL="0" indent="0">
              <a:buNone/>
            </a:pPr>
            <a:r>
              <a:rPr lang="en-US" sz="4800" dirty="0">
                <a:solidFill>
                  <a:srgbClr val="008000"/>
                </a:solidFill>
              </a:rPr>
              <a:t>7. ¿</a:t>
            </a:r>
            <a:r>
              <a:rPr lang="en-US" sz="4800" u="sng" dirty="0">
                <a:solidFill>
                  <a:srgbClr val="008000"/>
                </a:solidFill>
              </a:rPr>
              <a:t>Se </a:t>
            </a:r>
            <a:r>
              <a:rPr lang="en-US" sz="4800" u="sng" dirty="0" err="1">
                <a:solidFill>
                  <a:srgbClr val="008000"/>
                </a:solidFill>
              </a:rPr>
              <a:t>resuelve</a:t>
            </a:r>
            <a:r>
              <a:rPr lang="en-US" sz="4800" u="sng" dirty="0">
                <a:solidFill>
                  <a:srgbClr val="008000"/>
                </a:solidFill>
              </a:rPr>
              <a:t> </a:t>
            </a:r>
            <a:r>
              <a:rPr lang="en-US" sz="4800" dirty="0">
                <a:solidFill>
                  <a:srgbClr val="008000"/>
                </a:solidFill>
              </a:rPr>
              <a:t>el </a:t>
            </a:r>
            <a:r>
              <a:rPr lang="en-US" sz="4800" dirty="0" err="1">
                <a:solidFill>
                  <a:srgbClr val="008000"/>
                </a:solidFill>
              </a:rPr>
              <a:t>problema</a:t>
            </a:r>
            <a:r>
              <a:rPr lang="en-US" sz="4800" dirty="0">
                <a:solidFill>
                  <a:srgbClr val="008000"/>
                </a:solidFill>
              </a:rPr>
              <a:t> que </a:t>
            </a:r>
            <a:r>
              <a:rPr lang="en-US" sz="4800" dirty="0" err="1">
                <a:solidFill>
                  <a:srgbClr val="008000"/>
                </a:solidFill>
              </a:rPr>
              <a:t>mencionamos</a:t>
            </a:r>
            <a:r>
              <a:rPr lang="en-US" sz="4800" dirty="0">
                <a:solidFill>
                  <a:srgbClr val="008000"/>
                </a:solidFill>
              </a:rPr>
              <a:t>?  ¿</a:t>
            </a:r>
            <a:r>
              <a:rPr lang="en-US" sz="4800" u="sng" dirty="0" err="1">
                <a:solidFill>
                  <a:srgbClr val="008000"/>
                </a:solidFill>
              </a:rPr>
              <a:t>Cómo</a:t>
            </a:r>
            <a:r>
              <a:rPr lang="en-US" sz="4800" dirty="0">
                <a:solidFill>
                  <a:srgbClr val="008000"/>
                </a:solidFill>
              </a:rPr>
              <a:t>? </a:t>
            </a:r>
          </a:p>
        </p:txBody>
      </p:sp>
    </p:spTree>
    <p:extLst>
      <p:ext uri="{BB962C8B-B14F-4D97-AF65-F5344CB8AC3E}">
        <p14:creationId xmlns:p14="http://schemas.microsoft.com/office/powerpoint/2010/main" val="16945224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A7101CB-737C-4F3B-B6B8-0DE1AF1F6B41}"/>
              </a:ext>
            </a:extLst>
          </p:cNvPr>
          <p:cNvPicPr>
            <a:picLocks noChangeAspect="1"/>
          </p:cNvPicPr>
          <p:nvPr/>
        </p:nvPicPr>
        <p:blipFill rotWithShape="1">
          <a:blip r:embed="rId2"/>
          <a:srcRect b="3846"/>
          <a:stretch/>
        </p:blipFill>
        <p:spPr>
          <a:xfrm>
            <a:off x="20" y="10"/>
            <a:ext cx="12191980" cy="6857990"/>
          </a:xfrm>
          <a:prstGeom prst="rect">
            <a:avLst/>
          </a:prstGeom>
        </p:spPr>
      </p:pic>
      <p:sp>
        <p:nvSpPr>
          <p:cNvPr id="20"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10097198-6C69-4892-A099-D8F8A898D22C}"/>
              </a:ext>
            </a:extLst>
          </p:cNvPr>
          <p:cNvSpPr>
            <a:spLocks noGrp="1"/>
          </p:cNvSpPr>
          <p:nvPr>
            <p:ph type="title"/>
          </p:nvPr>
        </p:nvSpPr>
        <p:spPr>
          <a:xfrm>
            <a:off x="7824356" y="2878285"/>
            <a:ext cx="4042062" cy="2187702"/>
          </a:xfrm>
        </p:spPr>
        <p:txBody>
          <a:bodyPr vert="horz" lIns="91440" tIns="45720" rIns="91440" bIns="45720" rtlCol="0" anchor="b">
            <a:normAutofit/>
          </a:bodyPr>
          <a:lstStyle/>
          <a:p>
            <a:pPr algn="ctr"/>
            <a:r>
              <a:rPr lang="en-US" sz="3200" dirty="0">
                <a:solidFill>
                  <a:srgbClr val="008000"/>
                </a:solidFill>
                <a:latin typeface="Berlin Sans FB" panose="020E0602020502020306" pitchFamily="34" charset="0"/>
              </a:rPr>
              <a:t>CONSOLIDAR – </a:t>
            </a:r>
            <a:br>
              <a:rPr lang="en-US" sz="3200" dirty="0">
                <a:solidFill>
                  <a:srgbClr val="008000"/>
                </a:solidFill>
                <a:latin typeface="Berlin Sans FB" panose="020E0602020502020306" pitchFamily="34" charset="0"/>
              </a:rPr>
            </a:br>
            <a:r>
              <a:rPr lang="en-US" sz="3200" dirty="0">
                <a:solidFill>
                  <a:srgbClr val="008000"/>
                </a:solidFill>
                <a:latin typeface="Berlin Sans FB" panose="020E0602020502020306" pitchFamily="34" charset="0"/>
              </a:rPr>
              <a:t>Lucas 24:36-53 • </a:t>
            </a:r>
            <a:r>
              <a:rPr lang="en-US" sz="3200" dirty="0" err="1">
                <a:solidFill>
                  <a:srgbClr val="008000"/>
                </a:solidFill>
                <a:latin typeface="Berlin Sans FB" panose="020E0602020502020306" pitchFamily="34" charset="0"/>
              </a:rPr>
              <a:t>Hechos</a:t>
            </a:r>
            <a:r>
              <a:rPr lang="en-US" sz="3200" dirty="0">
                <a:solidFill>
                  <a:srgbClr val="008000"/>
                </a:solidFill>
                <a:latin typeface="Berlin Sans FB" panose="020E0602020502020306" pitchFamily="34" charset="0"/>
              </a:rPr>
              <a:t> 1:3-12</a:t>
            </a:r>
          </a:p>
        </p:txBody>
      </p:sp>
      <p:cxnSp>
        <p:nvCxnSpPr>
          <p:cNvPr id="22" name="Straight Connector 21">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56714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1137" y="367538"/>
            <a:ext cx="9889725" cy="6490462"/>
          </a:xfrm>
          <a:prstGeom prst="rect">
            <a:avLst/>
          </a:prstGeom>
          <a:solidFill>
            <a:srgbClr val="603912"/>
          </a:solidFill>
        </p:spPr>
      </p:pic>
    </p:spTree>
    <p:extLst>
      <p:ext uri="{BB962C8B-B14F-4D97-AF65-F5344CB8AC3E}">
        <p14:creationId xmlns:p14="http://schemas.microsoft.com/office/powerpoint/2010/main" val="289775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C039B-514A-4429-B1B9-60DE58D631D4}"/>
              </a:ext>
            </a:extLst>
          </p:cNvPr>
          <p:cNvSpPr>
            <a:spLocks noGrp="1"/>
          </p:cNvSpPr>
          <p:nvPr>
            <p:ph type="title"/>
          </p:nvPr>
        </p:nvSpPr>
        <p:spPr/>
        <p:txBody>
          <a:bodyPr>
            <a:normAutofit/>
          </a:bodyPr>
          <a:lstStyle/>
          <a:p>
            <a:pPr algn="ctr"/>
            <a:r>
              <a:rPr lang="en-US" dirty="0" err="1">
                <a:solidFill>
                  <a:srgbClr val="613318"/>
                </a:solidFill>
              </a:rPr>
              <a:t>Consolidar</a:t>
            </a:r>
            <a:r>
              <a:rPr lang="en-US" dirty="0">
                <a:solidFill>
                  <a:srgbClr val="613318"/>
                </a:solidFill>
              </a:rPr>
              <a:t>- Jesús </a:t>
            </a:r>
            <a:r>
              <a:rPr lang="en-US" dirty="0" err="1">
                <a:solidFill>
                  <a:srgbClr val="613318"/>
                </a:solidFill>
              </a:rPr>
              <a:t>Sube</a:t>
            </a:r>
            <a:r>
              <a:rPr lang="en-US" dirty="0">
                <a:solidFill>
                  <a:srgbClr val="613318"/>
                </a:solidFill>
              </a:rPr>
              <a:t> al Cielo</a:t>
            </a:r>
          </a:p>
        </p:txBody>
      </p:sp>
      <p:sp>
        <p:nvSpPr>
          <p:cNvPr id="3" name="Content Placeholder 2">
            <a:extLst>
              <a:ext uri="{FF2B5EF4-FFF2-40B4-BE49-F238E27FC236}">
                <a16:creationId xmlns:a16="http://schemas.microsoft.com/office/drawing/2014/main" id="{284EB7B7-1509-4036-BA44-D4FB26AC2750}"/>
              </a:ext>
            </a:extLst>
          </p:cNvPr>
          <p:cNvSpPr>
            <a:spLocks noGrp="1"/>
          </p:cNvSpPr>
          <p:nvPr>
            <p:ph idx="1"/>
          </p:nvPr>
        </p:nvSpPr>
        <p:spPr>
          <a:xfrm>
            <a:off x="838200" y="1690688"/>
            <a:ext cx="10091738" cy="4486275"/>
          </a:xfrm>
        </p:spPr>
        <p:txBody>
          <a:bodyPr>
            <a:noAutofit/>
          </a:bodyPr>
          <a:lstStyle/>
          <a:p>
            <a:pPr marL="0" indent="0">
              <a:buNone/>
            </a:pPr>
            <a:r>
              <a:rPr lang="en-US" sz="5400" dirty="0">
                <a:solidFill>
                  <a:srgbClr val="008000"/>
                </a:solidFill>
              </a:rPr>
              <a:t>1. ¿De </a:t>
            </a:r>
            <a:r>
              <a:rPr lang="en-US" sz="5400" dirty="0" err="1">
                <a:solidFill>
                  <a:srgbClr val="008000"/>
                </a:solidFill>
              </a:rPr>
              <a:t>qué</a:t>
            </a:r>
            <a:r>
              <a:rPr lang="en-US" sz="5400" dirty="0">
                <a:solidFill>
                  <a:srgbClr val="008000"/>
                </a:solidFill>
              </a:rPr>
              <a:t> se </a:t>
            </a:r>
            <a:r>
              <a:rPr lang="en-US" sz="5400" dirty="0" err="1">
                <a:solidFill>
                  <a:srgbClr val="008000"/>
                </a:solidFill>
              </a:rPr>
              <a:t>trata</a:t>
            </a:r>
            <a:r>
              <a:rPr lang="en-US" sz="5400" dirty="0">
                <a:solidFill>
                  <a:srgbClr val="008000"/>
                </a:solidFill>
              </a:rPr>
              <a:t> la </a:t>
            </a:r>
            <a:r>
              <a:rPr lang="en-US" sz="5400" dirty="0" err="1">
                <a:solidFill>
                  <a:srgbClr val="008000"/>
                </a:solidFill>
              </a:rPr>
              <a:t>historia</a:t>
            </a:r>
            <a:r>
              <a:rPr lang="en-US" sz="5400" dirty="0">
                <a:solidFill>
                  <a:srgbClr val="008000"/>
                </a:solidFill>
              </a:rPr>
              <a:t>?</a:t>
            </a:r>
          </a:p>
        </p:txBody>
      </p:sp>
    </p:spTree>
    <p:extLst>
      <p:ext uri="{BB962C8B-B14F-4D97-AF65-F5344CB8AC3E}">
        <p14:creationId xmlns:p14="http://schemas.microsoft.com/office/powerpoint/2010/main" val="41675411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C039B-514A-4429-B1B9-60DE58D631D4}"/>
              </a:ext>
            </a:extLst>
          </p:cNvPr>
          <p:cNvSpPr>
            <a:spLocks noGrp="1"/>
          </p:cNvSpPr>
          <p:nvPr>
            <p:ph type="title"/>
          </p:nvPr>
        </p:nvSpPr>
        <p:spPr/>
        <p:txBody>
          <a:bodyPr>
            <a:normAutofit/>
          </a:bodyPr>
          <a:lstStyle/>
          <a:p>
            <a:pPr algn="ctr"/>
            <a:r>
              <a:rPr lang="en-US" dirty="0" err="1">
                <a:solidFill>
                  <a:srgbClr val="613318"/>
                </a:solidFill>
              </a:rPr>
              <a:t>Consolidar</a:t>
            </a:r>
            <a:r>
              <a:rPr lang="en-US" dirty="0">
                <a:solidFill>
                  <a:srgbClr val="613318"/>
                </a:solidFill>
              </a:rPr>
              <a:t>- Jesús </a:t>
            </a:r>
            <a:r>
              <a:rPr lang="en-US" dirty="0" err="1">
                <a:solidFill>
                  <a:srgbClr val="613318"/>
                </a:solidFill>
              </a:rPr>
              <a:t>Sube</a:t>
            </a:r>
            <a:r>
              <a:rPr lang="en-US" dirty="0">
                <a:solidFill>
                  <a:srgbClr val="613318"/>
                </a:solidFill>
              </a:rPr>
              <a:t> al Cielo</a:t>
            </a:r>
          </a:p>
        </p:txBody>
      </p:sp>
      <p:sp>
        <p:nvSpPr>
          <p:cNvPr id="3" name="Content Placeholder 2">
            <a:extLst>
              <a:ext uri="{FF2B5EF4-FFF2-40B4-BE49-F238E27FC236}">
                <a16:creationId xmlns:a16="http://schemas.microsoft.com/office/drawing/2014/main" id="{284EB7B7-1509-4036-BA44-D4FB26AC2750}"/>
              </a:ext>
            </a:extLst>
          </p:cNvPr>
          <p:cNvSpPr>
            <a:spLocks noGrp="1"/>
          </p:cNvSpPr>
          <p:nvPr>
            <p:ph idx="1"/>
          </p:nvPr>
        </p:nvSpPr>
        <p:spPr>
          <a:xfrm>
            <a:off x="838200" y="1690688"/>
            <a:ext cx="10091738" cy="4486275"/>
          </a:xfrm>
        </p:spPr>
        <p:txBody>
          <a:bodyPr>
            <a:noAutofit/>
          </a:bodyPr>
          <a:lstStyle/>
          <a:p>
            <a:pPr marL="0" indent="0">
              <a:buNone/>
            </a:pPr>
            <a:r>
              <a:rPr lang="en-US" sz="5400" dirty="0">
                <a:solidFill>
                  <a:srgbClr val="008000"/>
                </a:solidFill>
              </a:rPr>
              <a:t>2. ¿</a:t>
            </a:r>
            <a:r>
              <a:rPr lang="en-US" sz="5400" dirty="0" err="1">
                <a:solidFill>
                  <a:srgbClr val="008000"/>
                </a:solidFill>
              </a:rPr>
              <a:t>Qué</a:t>
            </a:r>
            <a:r>
              <a:rPr lang="en-US" sz="5400" dirty="0">
                <a:solidFill>
                  <a:srgbClr val="008000"/>
                </a:solidFill>
              </a:rPr>
              <a:t> </a:t>
            </a:r>
            <a:r>
              <a:rPr lang="en-US" sz="5400" u="sng" dirty="0" err="1">
                <a:solidFill>
                  <a:srgbClr val="008000"/>
                </a:solidFill>
              </a:rPr>
              <a:t>pecado</a:t>
            </a:r>
            <a:r>
              <a:rPr lang="en-US" sz="5400" dirty="0">
                <a:solidFill>
                  <a:srgbClr val="008000"/>
                </a:solidFill>
              </a:rPr>
              <a:t> me </a:t>
            </a:r>
            <a:r>
              <a:rPr lang="en-US" sz="5400" dirty="0" err="1">
                <a:solidFill>
                  <a:srgbClr val="008000"/>
                </a:solidFill>
              </a:rPr>
              <a:t>enseña</a:t>
            </a:r>
            <a:r>
              <a:rPr lang="en-US" sz="5400" dirty="0">
                <a:solidFill>
                  <a:srgbClr val="008000"/>
                </a:solidFill>
              </a:rPr>
              <a:t> a </a:t>
            </a:r>
            <a:r>
              <a:rPr lang="en-US" sz="5400" dirty="0" err="1">
                <a:solidFill>
                  <a:srgbClr val="008000"/>
                </a:solidFill>
              </a:rPr>
              <a:t>confesar</a:t>
            </a:r>
            <a:r>
              <a:rPr lang="en-US" sz="5400" dirty="0">
                <a:solidFill>
                  <a:srgbClr val="008000"/>
                </a:solidFill>
              </a:rPr>
              <a:t> </a:t>
            </a:r>
            <a:r>
              <a:rPr lang="en-US" sz="5400" dirty="0" err="1">
                <a:solidFill>
                  <a:srgbClr val="008000"/>
                </a:solidFill>
              </a:rPr>
              <a:t>esta</a:t>
            </a:r>
            <a:r>
              <a:rPr lang="en-US" sz="5400" dirty="0">
                <a:solidFill>
                  <a:srgbClr val="008000"/>
                </a:solidFill>
              </a:rPr>
              <a:t> </a:t>
            </a:r>
            <a:r>
              <a:rPr lang="en-US" sz="5400" dirty="0" err="1">
                <a:solidFill>
                  <a:srgbClr val="008000"/>
                </a:solidFill>
              </a:rPr>
              <a:t>historia</a:t>
            </a:r>
            <a:r>
              <a:rPr lang="en-US" sz="5400" dirty="0">
                <a:solidFill>
                  <a:srgbClr val="008000"/>
                </a:solidFill>
              </a:rPr>
              <a:t>?</a:t>
            </a:r>
          </a:p>
          <a:p>
            <a:pPr marL="0" indent="0">
              <a:buNone/>
            </a:pPr>
            <a:r>
              <a:rPr lang="en-US" sz="4000" dirty="0"/>
              <a:t> </a:t>
            </a:r>
          </a:p>
        </p:txBody>
      </p:sp>
    </p:spTree>
    <p:extLst>
      <p:ext uri="{BB962C8B-B14F-4D97-AF65-F5344CB8AC3E}">
        <p14:creationId xmlns:p14="http://schemas.microsoft.com/office/powerpoint/2010/main" val="32908839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C039B-514A-4429-B1B9-60DE58D631D4}"/>
              </a:ext>
            </a:extLst>
          </p:cNvPr>
          <p:cNvSpPr>
            <a:spLocks noGrp="1"/>
          </p:cNvSpPr>
          <p:nvPr>
            <p:ph type="title"/>
          </p:nvPr>
        </p:nvSpPr>
        <p:spPr/>
        <p:txBody>
          <a:bodyPr>
            <a:normAutofit/>
          </a:bodyPr>
          <a:lstStyle/>
          <a:p>
            <a:pPr algn="ctr"/>
            <a:r>
              <a:rPr lang="en-US" dirty="0" err="1">
                <a:solidFill>
                  <a:srgbClr val="613318"/>
                </a:solidFill>
              </a:rPr>
              <a:t>Consolidar</a:t>
            </a:r>
            <a:r>
              <a:rPr lang="en-US" dirty="0">
                <a:solidFill>
                  <a:srgbClr val="613318"/>
                </a:solidFill>
              </a:rPr>
              <a:t>- Jesús </a:t>
            </a:r>
            <a:r>
              <a:rPr lang="en-US" dirty="0" err="1">
                <a:solidFill>
                  <a:srgbClr val="613318"/>
                </a:solidFill>
              </a:rPr>
              <a:t>Sube</a:t>
            </a:r>
            <a:r>
              <a:rPr lang="en-US" dirty="0">
                <a:solidFill>
                  <a:srgbClr val="613318"/>
                </a:solidFill>
              </a:rPr>
              <a:t> al Cielo</a:t>
            </a:r>
          </a:p>
        </p:txBody>
      </p:sp>
      <p:sp>
        <p:nvSpPr>
          <p:cNvPr id="3" name="Content Placeholder 2">
            <a:extLst>
              <a:ext uri="{FF2B5EF4-FFF2-40B4-BE49-F238E27FC236}">
                <a16:creationId xmlns:a16="http://schemas.microsoft.com/office/drawing/2014/main" id="{284EB7B7-1509-4036-BA44-D4FB26AC2750}"/>
              </a:ext>
            </a:extLst>
          </p:cNvPr>
          <p:cNvSpPr>
            <a:spLocks noGrp="1"/>
          </p:cNvSpPr>
          <p:nvPr>
            <p:ph idx="1"/>
          </p:nvPr>
        </p:nvSpPr>
        <p:spPr>
          <a:xfrm>
            <a:off x="838200" y="1690688"/>
            <a:ext cx="10091738" cy="4486275"/>
          </a:xfrm>
        </p:spPr>
        <p:txBody>
          <a:bodyPr>
            <a:noAutofit/>
          </a:bodyPr>
          <a:lstStyle/>
          <a:p>
            <a:pPr marL="0" indent="0">
              <a:buNone/>
            </a:pPr>
            <a:r>
              <a:rPr lang="en-US" sz="5400" dirty="0">
                <a:solidFill>
                  <a:srgbClr val="008000"/>
                </a:solidFill>
              </a:rPr>
              <a:t>3. ¿</a:t>
            </a:r>
            <a:r>
              <a:rPr lang="en-US" sz="5400" dirty="0" err="1">
                <a:solidFill>
                  <a:srgbClr val="008000"/>
                </a:solidFill>
              </a:rPr>
              <a:t>Dónde</a:t>
            </a:r>
            <a:r>
              <a:rPr lang="en-US" sz="5400" dirty="0">
                <a:solidFill>
                  <a:srgbClr val="008000"/>
                </a:solidFill>
              </a:rPr>
              <a:t> </a:t>
            </a:r>
            <a:r>
              <a:rPr lang="en-US" sz="5400" dirty="0" err="1">
                <a:solidFill>
                  <a:srgbClr val="008000"/>
                </a:solidFill>
              </a:rPr>
              <a:t>veo</a:t>
            </a:r>
            <a:r>
              <a:rPr lang="en-US" sz="5400" dirty="0">
                <a:solidFill>
                  <a:srgbClr val="008000"/>
                </a:solidFill>
              </a:rPr>
              <a:t> el </a:t>
            </a:r>
            <a:r>
              <a:rPr lang="en-US" sz="5400" dirty="0" err="1">
                <a:solidFill>
                  <a:srgbClr val="008000"/>
                </a:solidFill>
              </a:rPr>
              <a:t>amor</a:t>
            </a:r>
            <a:r>
              <a:rPr lang="en-US" sz="5400" dirty="0">
                <a:solidFill>
                  <a:srgbClr val="008000"/>
                </a:solidFill>
              </a:rPr>
              <a:t> de Dios </a:t>
            </a:r>
            <a:r>
              <a:rPr lang="en-US" sz="5400" dirty="0" err="1">
                <a:solidFill>
                  <a:srgbClr val="008000"/>
                </a:solidFill>
              </a:rPr>
              <a:t>en</a:t>
            </a:r>
            <a:r>
              <a:rPr lang="en-US" sz="5400" dirty="0">
                <a:solidFill>
                  <a:srgbClr val="008000"/>
                </a:solidFill>
              </a:rPr>
              <a:t> </a:t>
            </a:r>
            <a:r>
              <a:rPr lang="en-US" sz="5400" dirty="0" err="1">
                <a:solidFill>
                  <a:srgbClr val="008000"/>
                </a:solidFill>
              </a:rPr>
              <a:t>esta</a:t>
            </a:r>
            <a:r>
              <a:rPr lang="en-US" sz="5400" dirty="0">
                <a:solidFill>
                  <a:srgbClr val="008000"/>
                </a:solidFill>
              </a:rPr>
              <a:t> </a:t>
            </a:r>
            <a:r>
              <a:rPr lang="en-US" sz="5400" dirty="0" err="1">
                <a:solidFill>
                  <a:srgbClr val="008000"/>
                </a:solidFill>
              </a:rPr>
              <a:t>historia</a:t>
            </a:r>
            <a:r>
              <a:rPr lang="en-US" sz="5400" dirty="0">
                <a:solidFill>
                  <a:srgbClr val="008000"/>
                </a:solidFill>
              </a:rPr>
              <a:t>? </a:t>
            </a:r>
          </a:p>
          <a:p>
            <a:pPr marL="0" indent="0">
              <a:buNone/>
            </a:pPr>
            <a:r>
              <a:rPr lang="en-US" sz="4000" dirty="0"/>
              <a:t> </a:t>
            </a:r>
          </a:p>
        </p:txBody>
      </p:sp>
    </p:spTree>
    <p:extLst>
      <p:ext uri="{BB962C8B-B14F-4D97-AF65-F5344CB8AC3E}">
        <p14:creationId xmlns:p14="http://schemas.microsoft.com/office/powerpoint/2010/main" val="38633044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C039B-514A-4429-B1B9-60DE58D631D4}"/>
              </a:ext>
            </a:extLst>
          </p:cNvPr>
          <p:cNvSpPr>
            <a:spLocks noGrp="1"/>
          </p:cNvSpPr>
          <p:nvPr>
            <p:ph type="title"/>
          </p:nvPr>
        </p:nvSpPr>
        <p:spPr/>
        <p:txBody>
          <a:bodyPr>
            <a:normAutofit/>
          </a:bodyPr>
          <a:lstStyle/>
          <a:p>
            <a:pPr algn="ctr"/>
            <a:r>
              <a:rPr lang="en-US" dirty="0" err="1">
                <a:solidFill>
                  <a:srgbClr val="613318"/>
                </a:solidFill>
              </a:rPr>
              <a:t>Consolidar</a:t>
            </a:r>
            <a:r>
              <a:rPr lang="en-US" dirty="0">
                <a:solidFill>
                  <a:srgbClr val="613318"/>
                </a:solidFill>
              </a:rPr>
              <a:t>- Jesús </a:t>
            </a:r>
            <a:r>
              <a:rPr lang="en-US" dirty="0" err="1">
                <a:solidFill>
                  <a:srgbClr val="613318"/>
                </a:solidFill>
              </a:rPr>
              <a:t>Sube</a:t>
            </a:r>
            <a:r>
              <a:rPr lang="en-US" dirty="0">
                <a:solidFill>
                  <a:srgbClr val="613318"/>
                </a:solidFill>
              </a:rPr>
              <a:t> al Cielo</a:t>
            </a:r>
          </a:p>
        </p:txBody>
      </p:sp>
      <p:sp>
        <p:nvSpPr>
          <p:cNvPr id="3" name="Content Placeholder 2">
            <a:extLst>
              <a:ext uri="{FF2B5EF4-FFF2-40B4-BE49-F238E27FC236}">
                <a16:creationId xmlns:a16="http://schemas.microsoft.com/office/drawing/2014/main" id="{284EB7B7-1509-4036-BA44-D4FB26AC2750}"/>
              </a:ext>
            </a:extLst>
          </p:cNvPr>
          <p:cNvSpPr>
            <a:spLocks noGrp="1"/>
          </p:cNvSpPr>
          <p:nvPr>
            <p:ph idx="1"/>
          </p:nvPr>
        </p:nvSpPr>
        <p:spPr>
          <a:xfrm>
            <a:off x="838200" y="1690688"/>
            <a:ext cx="10091738" cy="4486275"/>
          </a:xfrm>
        </p:spPr>
        <p:txBody>
          <a:bodyPr>
            <a:noAutofit/>
          </a:bodyPr>
          <a:lstStyle/>
          <a:p>
            <a:pPr marL="0" indent="0">
              <a:buNone/>
            </a:pPr>
            <a:r>
              <a:rPr lang="en-US" sz="5400" dirty="0">
                <a:solidFill>
                  <a:srgbClr val="008000"/>
                </a:solidFill>
              </a:rPr>
              <a:t>4. </a:t>
            </a:r>
            <a:r>
              <a:rPr lang="es-MX" sz="5400" dirty="0">
                <a:solidFill>
                  <a:srgbClr val="008000"/>
                </a:solidFill>
              </a:rPr>
              <a:t>¿Qué me enseña Dios a pedir y hacer por gratitud a él?</a:t>
            </a:r>
            <a:endParaRPr lang="en-US" sz="5400" dirty="0">
              <a:solidFill>
                <a:srgbClr val="008000"/>
              </a:solidFill>
            </a:endParaRPr>
          </a:p>
          <a:p>
            <a:pPr marL="0" indent="0">
              <a:buNone/>
            </a:pPr>
            <a:endParaRPr lang="en-US" sz="4000" dirty="0"/>
          </a:p>
          <a:p>
            <a:pPr marL="0" indent="0">
              <a:buNone/>
            </a:pPr>
            <a:r>
              <a:rPr lang="en-US" sz="4000" dirty="0"/>
              <a:t> </a:t>
            </a:r>
          </a:p>
        </p:txBody>
      </p:sp>
    </p:spTree>
    <p:extLst>
      <p:ext uri="{BB962C8B-B14F-4D97-AF65-F5344CB8AC3E}">
        <p14:creationId xmlns:p14="http://schemas.microsoft.com/office/powerpoint/2010/main" val="12473840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C039B-514A-4429-B1B9-60DE58D631D4}"/>
              </a:ext>
            </a:extLst>
          </p:cNvPr>
          <p:cNvSpPr>
            <a:spLocks noGrp="1"/>
          </p:cNvSpPr>
          <p:nvPr>
            <p:ph type="title"/>
          </p:nvPr>
        </p:nvSpPr>
        <p:spPr/>
        <p:txBody>
          <a:bodyPr>
            <a:normAutofit/>
          </a:bodyPr>
          <a:lstStyle/>
          <a:p>
            <a:pPr algn="ctr"/>
            <a:r>
              <a:rPr lang="en-US" dirty="0" err="1">
                <a:solidFill>
                  <a:srgbClr val="613318"/>
                </a:solidFill>
              </a:rPr>
              <a:t>Consolidar</a:t>
            </a:r>
            <a:r>
              <a:rPr lang="en-US" dirty="0">
                <a:solidFill>
                  <a:srgbClr val="613318"/>
                </a:solidFill>
              </a:rPr>
              <a:t>- Jesús </a:t>
            </a:r>
            <a:r>
              <a:rPr lang="en-US" dirty="0" err="1">
                <a:solidFill>
                  <a:srgbClr val="613318"/>
                </a:solidFill>
              </a:rPr>
              <a:t>Sube</a:t>
            </a:r>
            <a:r>
              <a:rPr lang="en-US" dirty="0">
                <a:solidFill>
                  <a:srgbClr val="613318"/>
                </a:solidFill>
              </a:rPr>
              <a:t> al Cielo</a:t>
            </a:r>
          </a:p>
        </p:txBody>
      </p:sp>
      <p:sp>
        <p:nvSpPr>
          <p:cNvPr id="3" name="Content Placeholder 2">
            <a:extLst>
              <a:ext uri="{FF2B5EF4-FFF2-40B4-BE49-F238E27FC236}">
                <a16:creationId xmlns:a16="http://schemas.microsoft.com/office/drawing/2014/main" id="{284EB7B7-1509-4036-BA44-D4FB26AC2750}"/>
              </a:ext>
            </a:extLst>
          </p:cNvPr>
          <p:cNvSpPr>
            <a:spLocks noGrp="1"/>
          </p:cNvSpPr>
          <p:nvPr>
            <p:ph idx="1"/>
          </p:nvPr>
        </p:nvSpPr>
        <p:spPr>
          <a:xfrm>
            <a:off x="838200" y="1690688"/>
            <a:ext cx="10091738" cy="4486275"/>
          </a:xfrm>
        </p:spPr>
        <p:txBody>
          <a:bodyPr>
            <a:noAutofit/>
          </a:bodyPr>
          <a:lstStyle/>
          <a:p>
            <a:pPr marL="0" indent="0">
              <a:buNone/>
            </a:pPr>
            <a:r>
              <a:rPr lang="en-US" sz="5400" dirty="0">
                <a:solidFill>
                  <a:srgbClr val="008000"/>
                </a:solidFill>
              </a:rPr>
              <a:t>5. ¿</a:t>
            </a:r>
            <a:r>
              <a:rPr lang="en-US" sz="5400" dirty="0" err="1">
                <a:solidFill>
                  <a:srgbClr val="008000"/>
                </a:solidFill>
              </a:rPr>
              <a:t>Cuándo</a:t>
            </a:r>
            <a:r>
              <a:rPr lang="en-US" sz="5400" dirty="0">
                <a:solidFill>
                  <a:srgbClr val="008000"/>
                </a:solidFill>
              </a:rPr>
              <a:t> </a:t>
            </a:r>
            <a:r>
              <a:rPr lang="en-US" sz="5400" dirty="0" err="1">
                <a:solidFill>
                  <a:srgbClr val="008000"/>
                </a:solidFill>
              </a:rPr>
              <a:t>sería</a:t>
            </a:r>
            <a:r>
              <a:rPr lang="en-US" sz="5400" dirty="0">
                <a:solidFill>
                  <a:srgbClr val="008000"/>
                </a:solidFill>
              </a:rPr>
              <a:t> </a:t>
            </a:r>
            <a:r>
              <a:rPr lang="en-US" sz="5400" dirty="0" err="1">
                <a:solidFill>
                  <a:srgbClr val="008000"/>
                </a:solidFill>
              </a:rPr>
              <a:t>buena</a:t>
            </a:r>
            <a:r>
              <a:rPr lang="en-US" sz="5400" dirty="0">
                <a:solidFill>
                  <a:srgbClr val="008000"/>
                </a:solidFill>
              </a:rPr>
              <a:t> </a:t>
            </a:r>
            <a:r>
              <a:rPr lang="en-US" sz="5400" dirty="0" err="1">
                <a:solidFill>
                  <a:srgbClr val="008000"/>
                </a:solidFill>
              </a:rPr>
              <a:t>situación</a:t>
            </a:r>
            <a:r>
              <a:rPr lang="en-US" sz="5400" dirty="0">
                <a:solidFill>
                  <a:srgbClr val="008000"/>
                </a:solidFill>
              </a:rPr>
              <a:t> para </a:t>
            </a:r>
            <a:r>
              <a:rPr lang="en-US" sz="5400" dirty="0" err="1">
                <a:solidFill>
                  <a:srgbClr val="008000"/>
                </a:solidFill>
              </a:rPr>
              <a:t>compartir</a:t>
            </a:r>
            <a:r>
              <a:rPr lang="en-US" sz="5400" dirty="0">
                <a:solidFill>
                  <a:srgbClr val="008000"/>
                </a:solidFill>
              </a:rPr>
              <a:t> </a:t>
            </a:r>
            <a:r>
              <a:rPr lang="en-US" sz="5400" dirty="0" err="1">
                <a:solidFill>
                  <a:srgbClr val="008000"/>
                </a:solidFill>
              </a:rPr>
              <a:t>este</a:t>
            </a:r>
            <a:r>
              <a:rPr lang="en-US" sz="5400" dirty="0">
                <a:solidFill>
                  <a:srgbClr val="008000"/>
                </a:solidFill>
              </a:rPr>
              <a:t> </a:t>
            </a:r>
            <a:r>
              <a:rPr lang="en-US" sz="5400" dirty="0" err="1">
                <a:solidFill>
                  <a:srgbClr val="008000"/>
                </a:solidFill>
              </a:rPr>
              <a:t>mensaje</a:t>
            </a:r>
            <a:r>
              <a:rPr lang="en-US" sz="5400" dirty="0">
                <a:solidFill>
                  <a:srgbClr val="008000"/>
                </a:solidFill>
              </a:rPr>
              <a:t>?</a:t>
            </a:r>
          </a:p>
          <a:p>
            <a:pPr marL="0" indent="0">
              <a:buNone/>
            </a:pPr>
            <a:r>
              <a:rPr lang="en-US" sz="4000" dirty="0"/>
              <a:t> </a:t>
            </a:r>
          </a:p>
        </p:txBody>
      </p:sp>
    </p:spTree>
    <p:extLst>
      <p:ext uri="{BB962C8B-B14F-4D97-AF65-F5344CB8AC3E}">
        <p14:creationId xmlns:p14="http://schemas.microsoft.com/office/powerpoint/2010/main" val="26313137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C8E29-3C7F-4550-9E69-267709258104}"/>
              </a:ext>
            </a:extLst>
          </p:cNvPr>
          <p:cNvSpPr>
            <a:spLocks noGrp="1"/>
          </p:cNvSpPr>
          <p:nvPr>
            <p:ph type="title"/>
          </p:nvPr>
        </p:nvSpPr>
        <p:spPr/>
        <p:txBody>
          <a:bodyPr>
            <a:normAutofit fontScale="90000"/>
          </a:bodyPr>
          <a:lstStyle/>
          <a:p>
            <a:pPr algn="ctr"/>
            <a:r>
              <a:rPr lang="en-US" dirty="0">
                <a:solidFill>
                  <a:srgbClr val="008000"/>
                </a:solidFill>
              </a:rPr>
              <a:t>¿</a:t>
            </a:r>
            <a:r>
              <a:rPr lang="en-US" dirty="0" err="1">
                <a:solidFill>
                  <a:srgbClr val="008000"/>
                </a:solidFill>
              </a:rPr>
              <a:t>Qué</a:t>
            </a:r>
            <a:r>
              <a:rPr lang="en-US" dirty="0">
                <a:solidFill>
                  <a:srgbClr val="008000"/>
                </a:solidFill>
              </a:rPr>
              <a:t> </a:t>
            </a:r>
            <a:r>
              <a:rPr lang="en-US" dirty="0" err="1">
                <a:solidFill>
                  <a:srgbClr val="008000"/>
                </a:solidFill>
              </a:rPr>
              <a:t>finalidad</a:t>
            </a:r>
            <a:r>
              <a:rPr lang="en-US" dirty="0">
                <a:solidFill>
                  <a:srgbClr val="008000"/>
                </a:solidFill>
              </a:rPr>
              <a:t> o </a:t>
            </a:r>
            <a:r>
              <a:rPr lang="en-US" dirty="0" err="1">
                <a:solidFill>
                  <a:srgbClr val="008000"/>
                </a:solidFill>
              </a:rPr>
              <a:t>propósito</a:t>
            </a:r>
            <a:r>
              <a:rPr lang="en-US" dirty="0">
                <a:solidFill>
                  <a:srgbClr val="008000"/>
                </a:solidFill>
              </a:rPr>
              <a:t> </a:t>
            </a:r>
            <a:r>
              <a:rPr lang="en-US" dirty="0" err="1">
                <a:solidFill>
                  <a:srgbClr val="008000"/>
                </a:solidFill>
              </a:rPr>
              <a:t>tiene</a:t>
            </a:r>
            <a:r>
              <a:rPr lang="en-US" dirty="0">
                <a:solidFill>
                  <a:srgbClr val="008000"/>
                </a:solidFill>
              </a:rPr>
              <a:t> la </a:t>
            </a:r>
            <a:r>
              <a:rPr lang="en-US" dirty="0" err="1">
                <a:solidFill>
                  <a:srgbClr val="008000"/>
                </a:solidFill>
              </a:rPr>
              <a:t>iglesia</a:t>
            </a:r>
            <a:r>
              <a:rPr lang="en-US" dirty="0">
                <a:solidFill>
                  <a:srgbClr val="008000"/>
                </a:solidFill>
              </a:rPr>
              <a:t>? </a:t>
            </a:r>
            <a:endParaRPr lang="en-US" dirty="0"/>
          </a:p>
        </p:txBody>
      </p:sp>
      <p:sp>
        <p:nvSpPr>
          <p:cNvPr id="3" name="Content Placeholder 2">
            <a:extLst>
              <a:ext uri="{FF2B5EF4-FFF2-40B4-BE49-F238E27FC236}">
                <a16:creationId xmlns:a16="http://schemas.microsoft.com/office/drawing/2014/main" id="{2D8B61A1-8B09-42D7-84BB-C067EF80A033}"/>
              </a:ext>
            </a:extLst>
          </p:cNvPr>
          <p:cNvSpPr>
            <a:spLocks noGrp="1"/>
          </p:cNvSpPr>
          <p:nvPr>
            <p:ph idx="1"/>
          </p:nvPr>
        </p:nvSpPr>
        <p:spPr>
          <a:xfrm>
            <a:off x="838200" y="2291643"/>
            <a:ext cx="10515600" cy="3885319"/>
          </a:xfrm>
        </p:spPr>
        <p:txBody>
          <a:bodyPr>
            <a:normAutofit/>
          </a:bodyPr>
          <a:lstStyle/>
          <a:p>
            <a:r>
              <a:rPr lang="en-US" dirty="0">
                <a:solidFill>
                  <a:srgbClr val="613318"/>
                </a:solidFill>
              </a:rPr>
              <a:t>Ser </a:t>
            </a:r>
            <a:r>
              <a:rPr lang="en-US" dirty="0" err="1">
                <a:solidFill>
                  <a:srgbClr val="613318"/>
                </a:solidFill>
              </a:rPr>
              <a:t>testigos</a:t>
            </a:r>
            <a:r>
              <a:rPr lang="en-US" dirty="0">
                <a:solidFill>
                  <a:srgbClr val="613318"/>
                </a:solidFill>
              </a:rPr>
              <a:t> de Cristo (</a:t>
            </a:r>
            <a:r>
              <a:rPr lang="en-US" dirty="0" err="1">
                <a:solidFill>
                  <a:srgbClr val="613318"/>
                </a:solidFill>
              </a:rPr>
              <a:t>Hechos</a:t>
            </a:r>
            <a:r>
              <a:rPr lang="en-US" dirty="0">
                <a:solidFill>
                  <a:srgbClr val="613318"/>
                </a:solidFill>
              </a:rPr>
              <a:t> 1)</a:t>
            </a:r>
          </a:p>
          <a:p>
            <a:r>
              <a:rPr lang="en-US" dirty="0" err="1">
                <a:solidFill>
                  <a:srgbClr val="613318"/>
                </a:solidFill>
              </a:rPr>
              <a:t>Ir</a:t>
            </a:r>
            <a:r>
              <a:rPr lang="en-US" dirty="0">
                <a:solidFill>
                  <a:srgbClr val="613318"/>
                </a:solidFill>
              </a:rPr>
              <a:t> y </a:t>
            </a:r>
            <a:r>
              <a:rPr lang="en-US" dirty="0" err="1">
                <a:solidFill>
                  <a:srgbClr val="613318"/>
                </a:solidFill>
              </a:rPr>
              <a:t>hacer</a:t>
            </a:r>
            <a:r>
              <a:rPr lang="en-US" dirty="0">
                <a:solidFill>
                  <a:srgbClr val="613318"/>
                </a:solidFill>
              </a:rPr>
              <a:t> </a:t>
            </a:r>
            <a:r>
              <a:rPr lang="en-US" dirty="0" err="1">
                <a:solidFill>
                  <a:srgbClr val="613318"/>
                </a:solidFill>
              </a:rPr>
              <a:t>discípulos</a:t>
            </a:r>
            <a:r>
              <a:rPr lang="en-US" dirty="0">
                <a:solidFill>
                  <a:srgbClr val="613318"/>
                </a:solidFill>
              </a:rPr>
              <a:t> a </a:t>
            </a:r>
            <a:r>
              <a:rPr lang="en-US" dirty="0" err="1">
                <a:solidFill>
                  <a:srgbClr val="613318"/>
                </a:solidFill>
              </a:rPr>
              <a:t>todas</a:t>
            </a:r>
            <a:r>
              <a:rPr lang="en-US" dirty="0">
                <a:solidFill>
                  <a:srgbClr val="613318"/>
                </a:solidFill>
              </a:rPr>
              <a:t> las </a:t>
            </a:r>
            <a:r>
              <a:rPr lang="en-US" dirty="0" err="1">
                <a:solidFill>
                  <a:srgbClr val="613318"/>
                </a:solidFill>
              </a:rPr>
              <a:t>naciones</a:t>
            </a:r>
            <a:r>
              <a:rPr lang="en-US" dirty="0">
                <a:solidFill>
                  <a:srgbClr val="613318"/>
                </a:solidFill>
              </a:rPr>
              <a:t> (Mateo 28:19-20)</a:t>
            </a:r>
          </a:p>
          <a:p>
            <a:pPr lvl="1"/>
            <a:r>
              <a:rPr lang="en-US" dirty="0" err="1">
                <a:solidFill>
                  <a:srgbClr val="613318"/>
                </a:solidFill>
              </a:rPr>
              <a:t>Bautícenlos</a:t>
            </a:r>
            <a:r>
              <a:rPr lang="en-US" dirty="0">
                <a:solidFill>
                  <a:srgbClr val="613318"/>
                </a:solidFill>
              </a:rPr>
              <a:t>, </a:t>
            </a:r>
            <a:r>
              <a:rPr lang="en-US" dirty="0" err="1">
                <a:solidFill>
                  <a:srgbClr val="613318"/>
                </a:solidFill>
              </a:rPr>
              <a:t>enseñandoles</a:t>
            </a:r>
            <a:r>
              <a:rPr lang="en-US" dirty="0">
                <a:solidFill>
                  <a:srgbClr val="613318"/>
                </a:solidFill>
              </a:rPr>
              <a:t>…</a:t>
            </a:r>
          </a:p>
        </p:txBody>
      </p:sp>
    </p:spTree>
    <p:extLst>
      <p:ext uri="{BB962C8B-B14F-4D97-AF65-F5344CB8AC3E}">
        <p14:creationId xmlns:p14="http://schemas.microsoft.com/office/powerpoint/2010/main" val="2623743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descr="A picture containing using, holding, woman, knife&#10;&#10;Description automatically generated">
            <a:extLst>
              <a:ext uri="{FF2B5EF4-FFF2-40B4-BE49-F238E27FC236}">
                <a16:creationId xmlns:a16="http://schemas.microsoft.com/office/drawing/2014/main" id="{ED0E0BA2-0EA7-4946-B994-9F4EB9DEE2BC}"/>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l="6204" r="31560" b="-1"/>
          <a:stretch/>
        </p:blipFill>
        <p:spPr>
          <a:xfrm>
            <a:off x="5797543" y="10"/>
            <a:ext cx="6394152" cy="6857990"/>
          </a:xfrm>
          <a:prstGeom prst="rect">
            <a:avLst/>
          </a:prstGeom>
        </p:spPr>
      </p:pic>
      <p:pic>
        <p:nvPicPr>
          <p:cNvPr id="37" name="Picture 36">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Title 1">
            <a:extLst>
              <a:ext uri="{FF2B5EF4-FFF2-40B4-BE49-F238E27FC236}">
                <a16:creationId xmlns:a16="http://schemas.microsoft.com/office/drawing/2014/main" id="{8977491D-588D-4AD4-BE8A-68AE15360608}"/>
              </a:ext>
            </a:extLst>
          </p:cNvPr>
          <p:cNvSpPr>
            <a:spLocks noGrp="1"/>
          </p:cNvSpPr>
          <p:nvPr>
            <p:ph type="title"/>
          </p:nvPr>
        </p:nvSpPr>
        <p:spPr>
          <a:xfrm>
            <a:off x="804998" y="798445"/>
            <a:ext cx="4803636" cy="1311664"/>
          </a:xfrm>
        </p:spPr>
        <p:txBody>
          <a:bodyPr vert="horz" lIns="91440" tIns="45720" rIns="91440" bIns="45720" rtlCol="0" anchor="ctr">
            <a:normAutofit/>
          </a:bodyPr>
          <a:lstStyle/>
          <a:p>
            <a:r>
              <a:rPr lang="en-US" dirty="0">
                <a:solidFill>
                  <a:srgbClr val="613318"/>
                </a:solidFill>
                <a:latin typeface="Berlin Sans FB" panose="020E0602020502020306" pitchFamily="34" charset="0"/>
                <a:ea typeface="BatangChe" panose="02030609000101010101" pitchFamily="49" charset="-127"/>
              </a:rPr>
              <a:t>La </a:t>
            </a:r>
            <a:r>
              <a:rPr lang="en-US" dirty="0" err="1">
                <a:solidFill>
                  <a:srgbClr val="613318"/>
                </a:solidFill>
                <a:latin typeface="Berlin Sans FB" panose="020E0602020502020306" pitchFamily="34" charset="0"/>
                <a:ea typeface="BatangChe" panose="02030609000101010101" pitchFamily="49" charset="-127"/>
              </a:rPr>
              <a:t>Tarea</a:t>
            </a:r>
            <a:endParaRPr lang="en-US" dirty="0">
              <a:solidFill>
                <a:srgbClr val="613318"/>
              </a:solidFill>
              <a:latin typeface="Berlin Sans FB" panose="020E0602020502020306" pitchFamily="34" charset="0"/>
              <a:ea typeface="BatangChe" panose="02030609000101010101" pitchFamily="49" charset="-127"/>
            </a:endParaRPr>
          </a:p>
        </p:txBody>
      </p:sp>
      <p:sp>
        <p:nvSpPr>
          <p:cNvPr id="34" name="Content Placeholder 33">
            <a:extLst>
              <a:ext uri="{FF2B5EF4-FFF2-40B4-BE49-F238E27FC236}">
                <a16:creationId xmlns:a16="http://schemas.microsoft.com/office/drawing/2014/main" id="{31D4893B-0321-4D4F-A897-F48B52F99498}"/>
              </a:ext>
            </a:extLst>
          </p:cNvPr>
          <p:cNvSpPr>
            <a:spLocks noGrp="1"/>
          </p:cNvSpPr>
          <p:nvPr>
            <p:ph sz="half" idx="2"/>
          </p:nvPr>
        </p:nvSpPr>
        <p:spPr>
          <a:xfrm>
            <a:off x="804997" y="2272143"/>
            <a:ext cx="4706803" cy="3788830"/>
          </a:xfrm>
        </p:spPr>
        <p:txBody>
          <a:bodyPr vert="horz" lIns="91440" tIns="45720" rIns="91440" bIns="45720" rtlCol="0" anchor="ctr">
            <a:normAutofit fontScale="62500" lnSpcReduction="20000"/>
          </a:bodyPr>
          <a:lstStyle/>
          <a:p>
            <a:r>
              <a:rPr lang="es-419" sz="5200" b="1" dirty="0">
                <a:solidFill>
                  <a:srgbClr val="008000"/>
                </a:solidFill>
                <a:latin typeface="Berlin Sans FB Demi" panose="020E0802020502020306" pitchFamily="34" charset="0"/>
              </a:rPr>
              <a:t>Ver</a:t>
            </a:r>
            <a:r>
              <a:rPr lang="es-419" sz="5200" dirty="0">
                <a:solidFill>
                  <a:srgbClr val="008000"/>
                </a:solidFill>
                <a:latin typeface="Berlin Sans FB Demi" panose="020E0802020502020306" pitchFamily="34" charset="0"/>
              </a:rPr>
              <a:t> el siguiente video para la lección 2 </a:t>
            </a:r>
          </a:p>
          <a:p>
            <a:r>
              <a:rPr lang="es-419" sz="5200" b="1" dirty="0">
                <a:solidFill>
                  <a:srgbClr val="008000"/>
                </a:solidFill>
                <a:latin typeface="Berlin Sans FB Demi" panose="020E0802020502020306" pitchFamily="34" charset="0"/>
              </a:rPr>
              <a:t>Leer</a:t>
            </a:r>
            <a:r>
              <a:rPr lang="es-419" sz="5200" dirty="0">
                <a:solidFill>
                  <a:srgbClr val="008000"/>
                </a:solidFill>
                <a:latin typeface="Berlin Sans FB Demi" panose="020E0802020502020306" pitchFamily="34" charset="0"/>
              </a:rPr>
              <a:t> </a:t>
            </a:r>
            <a:r>
              <a:rPr lang="es-419" sz="5200" b="1" dirty="0">
                <a:solidFill>
                  <a:srgbClr val="008000"/>
                </a:solidFill>
                <a:latin typeface="Berlin Sans FB Demi" panose="020E0802020502020306" pitchFamily="34" charset="0"/>
              </a:rPr>
              <a:t>Hechos 1:13 hasta 2:21</a:t>
            </a:r>
            <a:r>
              <a:rPr lang="es-419" sz="5200" dirty="0">
                <a:solidFill>
                  <a:srgbClr val="008000"/>
                </a:solidFill>
                <a:latin typeface="Berlin Sans FB Demi" panose="020E0802020502020306" pitchFamily="34" charset="0"/>
              </a:rPr>
              <a:t> en sus Biblias</a:t>
            </a:r>
          </a:p>
          <a:p>
            <a:r>
              <a:rPr lang="en-US" sz="5200" dirty="0" err="1">
                <a:solidFill>
                  <a:srgbClr val="008000"/>
                </a:solidFill>
                <a:latin typeface="Berlin Sans FB Demi" panose="020E0802020502020306" pitchFamily="34" charset="0"/>
              </a:rPr>
              <a:t>Investíguen</a:t>
            </a:r>
            <a:r>
              <a:rPr lang="en-US" sz="5200" dirty="0">
                <a:solidFill>
                  <a:srgbClr val="008000"/>
                </a:solidFill>
                <a:latin typeface="Berlin Sans FB Demi" panose="020E0802020502020306" pitchFamily="34" charset="0"/>
              </a:rPr>
              <a:t> la Fiesta de las </a:t>
            </a:r>
            <a:r>
              <a:rPr lang="en-US" sz="5200" dirty="0" err="1">
                <a:solidFill>
                  <a:srgbClr val="008000"/>
                </a:solidFill>
                <a:latin typeface="Berlin Sans FB Demi" panose="020E0802020502020306" pitchFamily="34" charset="0"/>
              </a:rPr>
              <a:t>Semanas</a:t>
            </a:r>
            <a:r>
              <a:rPr lang="en-US" sz="5200" dirty="0">
                <a:solidFill>
                  <a:srgbClr val="008000"/>
                </a:solidFill>
                <a:latin typeface="Berlin Sans FB Demi" panose="020E0802020502020306" pitchFamily="34" charset="0"/>
              </a:rPr>
              <a:t> </a:t>
            </a:r>
            <a:r>
              <a:rPr lang="en-US" sz="5200" dirty="0" err="1">
                <a:solidFill>
                  <a:srgbClr val="008000"/>
                </a:solidFill>
                <a:latin typeface="Berlin Sans FB Demi" panose="020E0802020502020306" pitchFamily="34" charset="0"/>
              </a:rPr>
              <a:t>en</a:t>
            </a:r>
            <a:r>
              <a:rPr lang="en-US" sz="5200" dirty="0">
                <a:solidFill>
                  <a:srgbClr val="008000"/>
                </a:solidFill>
                <a:latin typeface="Berlin Sans FB Demi" panose="020E0802020502020306" pitchFamily="34" charset="0"/>
              </a:rPr>
              <a:t> el </a:t>
            </a:r>
            <a:r>
              <a:rPr lang="en-US" sz="5200" dirty="0" err="1">
                <a:solidFill>
                  <a:srgbClr val="008000"/>
                </a:solidFill>
                <a:latin typeface="Berlin Sans FB Demi" panose="020E0802020502020306" pitchFamily="34" charset="0"/>
              </a:rPr>
              <a:t>Antiguo</a:t>
            </a:r>
            <a:r>
              <a:rPr lang="en-US" sz="5200" dirty="0">
                <a:solidFill>
                  <a:srgbClr val="008000"/>
                </a:solidFill>
                <a:latin typeface="Berlin Sans FB Demi" panose="020E0802020502020306" pitchFamily="34" charset="0"/>
              </a:rPr>
              <a:t> </a:t>
            </a:r>
            <a:r>
              <a:rPr lang="en-US" sz="5200" dirty="0" err="1">
                <a:solidFill>
                  <a:srgbClr val="008000"/>
                </a:solidFill>
                <a:latin typeface="Berlin Sans FB Demi" panose="020E0802020502020306" pitchFamily="34" charset="0"/>
              </a:rPr>
              <a:t>Testamento</a:t>
            </a:r>
            <a:endParaRPr lang="en-US" sz="5200" dirty="0">
              <a:solidFill>
                <a:srgbClr val="008000"/>
              </a:solidFill>
              <a:latin typeface="Berlin Sans FB Demi" panose="020E0802020502020306" pitchFamily="34" charset="0"/>
            </a:endParaRPr>
          </a:p>
          <a:p>
            <a:endParaRPr lang="en-US" sz="2000" dirty="0">
              <a:solidFill>
                <a:srgbClr val="000000"/>
              </a:solidFill>
              <a:latin typeface="+mn-lt"/>
            </a:endParaRPr>
          </a:p>
        </p:txBody>
      </p:sp>
    </p:spTree>
    <p:extLst>
      <p:ext uri="{BB962C8B-B14F-4D97-AF65-F5344CB8AC3E}">
        <p14:creationId xmlns:p14="http://schemas.microsoft.com/office/powerpoint/2010/main" val="28357758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food, sitting&#10;&#10;Description automatically generated">
            <a:extLst>
              <a:ext uri="{FF2B5EF4-FFF2-40B4-BE49-F238E27FC236}">
                <a16:creationId xmlns:a16="http://schemas.microsoft.com/office/drawing/2014/main" id="{931FAD07-2D2A-4895-B2A1-EED65FF975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635000"/>
            <a:ext cx="12192000" cy="8127999"/>
          </a:xfrm>
          <a:prstGeom prst="rect">
            <a:avLst/>
          </a:prstGeom>
        </p:spPr>
      </p:pic>
      <p:sp>
        <p:nvSpPr>
          <p:cNvPr id="3" name="Content Placeholder 2"/>
          <p:cNvSpPr>
            <a:spLocks noGrp="1"/>
          </p:cNvSpPr>
          <p:nvPr>
            <p:ph idx="1"/>
          </p:nvPr>
        </p:nvSpPr>
        <p:spPr>
          <a:xfrm>
            <a:off x="0" y="410065"/>
            <a:ext cx="3797448" cy="8579882"/>
          </a:xfrm>
        </p:spPr>
        <p:txBody>
          <a:bodyPr>
            <a:normAutofit/>
          </a:bodyPr>
          <a:lstStyle/>
          <a:p>
            <a:pPr marL="0" indent="0" algn="ctr">
              <a:buNone/>
            </a:pPr>
            <a:r>
              <a:rPr lang="es-EC" sz="8000" dirty="0">
                <a:solidFill>
                  <a:schemeClr val="bg1"/>
                </a:solidFill>
                <a:latin typeface="Berlin Sans FB Demi" panose="020E0802020502020306" pitchFamily="34" charset="0"/>
                <a:cs typeface="Arial" panose="020B0604020202020204" pitchFamily="34" charset="0"/>
              </a:rPr>
              <a:t>La Oración</a:t>
            </a:r>
          </a:p>
        </p:txBody>
      </p:sp>
    </p:spTree>
    <p:extLst>
      <p:ext uri="{BB962C8B-B14F-4D97-AF65-F5344CB8AC3E}">
        <p14:creationId xmlns:p14="http://schemas.microsoft.com/office/powerpoint/2010/main" val="42498549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2BA073-FF40-4AFE-AA24-276C3E348EE0}"/>
              </a:ext>
            </a:extLst>
          </p:cNvPr>
          <p:cNvSpPr>
            <a:spLocks noGrp="1"/>
          </p:cNvSpPr>
          <p:nvPr>
            <p:ph type="ctrTitle"/>
          </p:nvPr>
        </p:nvSpPr>
        <p:spPr/>
        <p:txBody>
          <a:bodyPr/>
          <a:lstStyle/>
          <a:p>
            <a:endParaRPr lang="es-ES"/>
          </a:p>
        </p:txBody>
      </p:sp>
      <p:sp>
        <p:nvSpPr>
          <p:cNvPr id="3" name="Subtítulo 2">
            <a:extLst>
              <a:ext uri="{FF2B5EF4-FFF2-40B4-BE49-F238E27FC236}">
                <a16:creationId xmlns:a16="http://schemas.microsoft.com/office/drawing/2014/main" id="{44A33FC7-CE40-4F9E-AC33-02B1850AC78C}"/>
              </a:ext>
            </a:extLst>
          </p:cNvPr>
          <p:cNvSpPr>
            <a:spLocks noGrp="1"/>
          </p:cNvSpPr>
          <p:nvPr>
            <p:ph type="subTitle" idx="1"/>
          </p:nvPr>
        </p:nvSpPr>
        <p:spPr/>
        <p:txBody>
          <a:bodyPr/>
          <a:lstStyle/>
          <a:p>
            <a:endParaRPr lang="es-ES"/>
          </a:p>
        </p:txBody>
      </p:sp>
      <p:pic>
        <p:nvPicPr>
          <p:cNvPr id="5" name="Imagen 4" descr="Interfaz de usuario gráfica, Aplicación&#10;&#10;Descripción generada automáticamente">
            <a:extLst>
              <a:ext uri="{FF2B5EF4-FFF2-40B4-BE49-F238E27FC236}">
                <a16:creationId xmlns:a16="http://schemas.microsoft.com/office/drawing/2014/main" id="{957FD458-3A97-4BA0-903F-688859F1A48D}"/>
              </a:ext>
            </a:extLst>
          </p:cNvPr>
          <p:cNvPicPr>
            <a:picLocks noChangeAspect="1"/>
          </p:cNvPicPr>
          <p:nvPr/>
        </p:nvPicPr>
        <p:blipFill rotWithShape="1">
          <a:blip r:embed="rId2"/>
          <a:srcRect/>
          <a:stretch/>
        </p:blipFill>
        <p:spPr>
          <a:xfrm>
            <a:off x="20" y="-51651"/>
            <a:ext cx="12191980" cy="6857990"/>
          </a:xfrm>
          <a:prstGeom prst="rect">
            <a:avLst/>
          </a:prstGeom>
        </p:spPr>
      </p:pic>
    </p:spTree>
    <p:extLst>
      <p:ext uri="{BB962C8B-B14F-4D97-AF65-F5344CB8AC3E}">
        <p14:creationId xmlns:p14="http://schemas.microsoft.com/office/powerpoint/2010/main" val="40126659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936" y="265451"/>
            <a:ext cx="10168128" cy="6673174"/>
          </a:xfrm>
          <a:prstGeom prst="rect">
            <a:avLst/>
          </a:prstGeom>
        </p:spPr>
      </p:pic>
    </p:spTree>
    <p:extLst>
      <p:ext uri="{BB962C8B-B14F-4D97-AF65-F5344CB8AC3E}">
        <p14:creationId xmlns:p14="http://schemas.microsoft.com/office/powerpoint/2010/main" val="12275307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E38566BE-CD72-47B0-9B2A-4DA532A3B29B}"/>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1996" b="23004"/>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0896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54712DA-7DEA-4696-A894-D53C5496E6A6}"/>
              </a:ext>
            </a:extLst>
          </p:cNvPr>
          <p:cNvSpPr txBox="1"/>
          <p:nvPr/>
        </p:nvSpPr>
        <p:spPr>
          <a:xfrm>
            <a:off x="687046" y="751344"/>
            <a:ext cx="10610608" cy="3600986"/>
          </a:xfrm>
          <a:prstGeom prst="rect">
            <a:avLst/>
          </a:prstGeom>
          <a:noFill/>
        </p:spPr>
        <p:txBody>
          <a:bodyPr wrap="square" rtlCol="0">
            <a:spAutoFit/>
          </a:bodyPr>
          <a:lstStyle/>
          <a:p>
            <a:pPr algn="ctr"/>
            <a:r>
              <a:rPr lang="en-US" sz="5700" dirty="0">
                <a:solidFill>
                  <a:srgbClr val="613318"/>
                </a:solidFill>
                <a:latin typeface="Berlin Sans FB Demi" panose="020E0802020502020306" pitchFamily="34" charset="0"/>
              </a:rPr>
              <a:t>La Biblia: </a:t>
            </a:r>
          </a:p>
          <a:p>
            <a:pPr algn="ctr"/>
            <a:r>
              <a:rPr lang="en-US" sz="5700" dirty="0">
                <a:solidFill>
                  <a:srgbClr val="613318"/>
                </a:solidFill>
                <a:latin typeface="Berlin Sans FB Demi" panose="020E0802020502020306" pitchFamily="34" charset="0"/>
              </a:rPr>
              <a:t>La </a:t>
            </a:r>
            <a:r>
              <a:rPr lang="en-US" sz="5700" dirty="0" err="1">
                <a:solidFill>
                  <a:srgbClr val="613318"/>
                </a:solidFill>
                <a:latin typeface="Berlin Sans FB Demi" panose="020E0802020502020306" pitchFamily="34" charset="0"/>
              </a:rPr>
              <a:t>Iglesia</a:t>
            </a:r>
            <a:r>
              <a:rPr lang="en-US" sz="5700" dirty="0">
                <a:solidFill>
                  <a:srgbClr val="613318"/>
                </a:solidFill>
                <a:latin typeface="Berlin Sans FB Demi" panose="020E0802020502020306" pitchFamily="34" charset="0"/>
              </a:rPr>
              <a:t> Cristiana</a:t>
            </a:r>
          </a:p>
          <a:p>
            <a:pPr algn="ctr"/>
            <a:endParaRPr lang="en-US" sz="5700" dirty="0">
              <a:solidFill>
                <a:srgbClr val="613318"/>
              </a:solidFill>
              <a:latin typeface="Berlin Sans FB Demi" panose="020E0802020502020306" pitchFamily="34" charset="0"/>
            </a:endParaRPr>
          </a:p>
          <a:p>
            <a:pPr algn="ctr"/>
            <a:endParaRPr lang="en-US" sz="5700" dirty="0">
              <a:solidFill>
                <a:srgbClr val="613318"/>
              </a:solidFill>
              <a:latin typeface="Berlin Sans FB Demi" panose="020E0802020502020306" pitchFamily="34" charset="0"/>
            </a:endParaRPr>
          </a:p>
        </p:txBody>
      </p:sp>
      <p:sp>
        <p:nvSpPr>
          <p:cNvPr id="3" name="TextBox 2">
            <a:extLst>
              <a:ext uri="{FF2B5EF4-FFF2-40B4-BE49-F238E27FC236}">
                <a16:creationId xmlns:a16="http://schemas.microsoft.com/office/drawing/2014/main" id="{97E62DCB-0BA8-45DE-B79D-9C5A4F2F4B2D}"/>
              </a:ext>
            </a:extLst>
          </p:cNvPr>
          <p:cNvSpPr txBox="1"/>
          <p:nvPr/>
        </p:nvSpPr>
        <p:spPr>
          <a:xfrm>
            <a:off x="1985834" y="2743200"/>
            <a:ext cx="8013032" cy="3339376"/>
          </a:xfrm>
          <a:prstGeom prst="rect">
            <a:avLst/>
          </a:prstGeom>
          <a:noFill/>
        </p:spPr>
        <p:txBody>
          <a:bodyPr wrap="square" rtlCol="0">
            <a:spAutoFit/>
          </a:bodyPr>
          <a:lstStyle/>
          <a:p>
            <a:pPr algn="ctr"/>
            <a:r>
              <a:rPr lang="en-US" sz="5700" dirty="0" err="1">
                <a:solidFill>
                  <a:srgbClr val="008000"/>
                </a:solidFill>
                <a:latin typeface="Berlin Sans FB" panose="020E0602020502020306" pitchFamily="34" charset="0"/>
              </a:rPr>
              <a:t>Lección</a:t>
            </a:r>
            <a:r>
              <a:rPr lang="en-US" sz="5700" dirty="0">
                <a:solidFill>
                  <a:srgbClr val="008000"/>
                </a:solidFill>
                <a:latin typeface="Berlin Sans FB" panose="020E0602020502020306" pitchFamily="34" charset="0"/>
              </a:rPr>
              <a:t> 1</a:t>
            </a:r>
          </a:p>
          <a:p>
            <a:pPr algn="ctr"/>
            <a:r>
              <a:rPr lang="en-US" sz="5700" dirty="0">
                <a:solidFill>
                  <a:srgbClr val="008000"/>
                </a:solidFill>
                <a:latin typeface="Berlin Sans FB" panose="020E0602020502020306" pitchFamily="34" charset="0"/>
              </a:rPr>
              <a:t>Jesús </a:t>
            </a:r>
            <a:r>
              <a:rPr lang="en-US" sz="5700" dirty="0" err="1">
                <a:solidFill>
                  <a:srgbClr val="008000"/>
                </a:solidFill>
                <a:latin typeface="Berlin Sans FB" panose="020E0602020502020306" pitchFamily="34" charset="0"/>
              </a:rPr>
              <a:t>Sube</a:t>
            </a:r>
            <a:r>
              <a:rPr lang="en-US" sz="5700" dirty="0">
                <a:solidFill>
                  <a:srgbClr val="008000"/>
                </a:solidFill>
                <a:latin typeface="Berlin Sans FB" panose="020E0602020502020306" pitchFamily="34" charset="0"/>
              </a:rPr>
              <a:t> al Cielo</a:t>
            </a:r>
          </a:p>
          <a:p>
            <a:pPr algn="ctr"/>
            <a:r>
              <a:rPr lang="es-419" sz="4000" dirty="0">
                <a:solidFill>
                  <a:srgbClr val="008000"/>
                </a:solidFill>
                <a:latin typeface="Berlin Sans FB" panose="020E0602020502020306" pitchFamily="34" charset="0"/>
              </a:rPr>
              <a:t>Lucas 24:36-53 • Hechos 1:3-12</a:t>
            </a:r>
            <a:endParaRPr lang="en-US" sz="4000" dirty="0">
              <a:solidFill>
                <a:srgbClr val="008000"/>
              </a:solidFill>
              <a:latin typeface="Berlin Sans FB" panose="020E0602020502020306" pitchFamily="34" charset="0"/>
            </a:endParaRPr>
          </a:p>
          <a:p>
            <a:pPr algn="ctr"/>
            <a:r>
              <a:rPr lang="en-US" sz="5700" dirty="0">
                <a:solidFill>
                  <a:srgbClr val="008000"/>
                </a:solidFill>
                <a:latin typeface="Berlin Sans FB" panose="020E0602020502020306" pitchFamily="34" charset="0"/>
              </a:rPr>
              <a:t> </a:t>
            </a:r>
          </a:p>
        </p:txBody>
      </p:sp>
    </p:spTree>
    <p:extLst>
      <p:ext uri="{BB962C8B-B14F-4D97-AF65-F5344CB8AC3E}">
        <p14:creationId xmlns:p14="http://schemas.microsoft.com/office/powerpoint/2010/main" val="39186742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329CE-39D5-4C53-AC7E-15482176801A}"/>
              </a:ext>
            </a:extLst>
          </p:cNvPr>
          <p:cNvSpPr>
            <a:spLocks noGrp="1"/>
          </p:cNvSpPr>
          <p:nvPr>
            <p:ph type="title"/>
          </p:nvPr>
        </p:nvSpPr>
        <p:spPr/>
        <p:txBody>
          <a:bodyPr/>
          <a:lstStyle/>
          <a:p>
            <a:pPr algn="ctr"/>
            <a:r>
              <a:rPr lang="en-US" dirty="0" err="1">
                <a:solidFill>
                  <a:srgbClr val="613318"/>
                </a:solidFill>
              </a:rPr>
              <a:t>Oremos</a:t>
            </a:r>
            <a:endParaRPr lang="en-US" dirty="0">
              <a:solidFill>
                <a:srgbClr val="613318"/>
              </a:solidFill>
            </a:endParaRPr>
          </a:p>
        </p:txBody>
      </p:sp>
      <p:sp>
        <p:nvSpPr>
          <p:cNvPr id="3" name="Content Placeholder 2">
            <a:extLst>
              <a:ext uri="{FF2B5EF4-FFF2-40B4-BE49-F238E27FC236}">
                <a16:creationId xmlns:a16="http://schemas.microsoft.com/office/drawing/2014/main" id="{51944AE4-0ABD-4DC4-82A1-E82221553150}"/>
              </a:ext>
            </a:extLst>
          </p:cNvPr>
          <p:cNvSpPr>
            <a:spLocks noGrp="1"/>
          </p:cNvSpPr>
          <p:nvPr>
            <p:ph idx="1"/>
          </p:nvPr>
        </p:nvSpPr>
        <p:spPr/>
        <p:txBody>
          <a:bodyPr>
            <a:normAutofit fontScale="62500" lnSpcReduction="20000"/>
          </a:bodyPr>
          <a:lstStyle/>
          <a:p>
            <a:pPr marL="0" lvl="0" indent="0">
              <a:buNone/>
            </a:pPr>
            <a:r>
              <a:rPr lang="es-419" dirty="0">
                <a:solidFill>
                  <a:srgbClr val="008000"/>
                </a:solidFill>
              </a:rPr>
              <a:t>Amado Jesús que estás en el cielo, te doy gracias por tu gran amor por mí, que soy pecador; te doy gracias porque has hecho que todas estas maravillosas verdades sobre ti se hayan escrito, para que yo pueda creer tantos años después de que tú viviste en esta tierra. Te pido que dispongas todo para que tu Palabra sea leída y predicada a muchas personas más, para que ellas también puedan creer y tener la alegría de la vida eterna. Ayúdame, Señor a ser fiel discípulo que lleve tu Palabra, fortaléceme en ella y dame consuelo en la aflicción. Amén.</a:t>
            </a:r>
            <a:endParaRPr lang="en-US" dirty="0">
              <a:solidFill>
                <a:srgbClr val="008000"/>
              </a:solidFill>
            </a:endParaRPr>
          </a:p>
        </p:txBody>
      </p:sp>
    </p:spTree>
    <p:extLst>
      <p:ext uri="{BB962C8B-B14F-4D97-AF65-F5344CB8AC3E}">
        <p14:creationId xmlns:p14="http://schemas.microsoft.com/office/powerpoint/2010/main" val="25515279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s-EC" sz="8000" dirty="0">
                <a:solidFill>
                  <a:srgbClr val="613318"/>
                </a:solidFill>
                <a:latin typeface="Berlin Sans FB" panose="020E0602020502020306" pitchFamily="34" charset="0"/>
              </a:rPr>
              <a:t>Mostremos Respeto…</a:t>
            </a:r>
            <a:endParaRPr lang="en-US" sz="8000" dirty="0">
              <a:solidFill>
                <a:srgbClr val="613318"/>
              </a:solidFill>
              <a:latin typeface="Berlin Sans FB" panose="020E0602020502020306" pitchFamily="34" charset="0"/>
            </a:endParaRPr>
          </a:p>
        </p:txBody>
      </p:sp>
      <p:sp>
        <p:nvSpPr>
          <p:cNvPr id="3" name="Content Placeholder 2"/>
          <p:cNvSpPr>
            <a:spLocks noGrp="1"/>
          </p:cNvSpPr>
          <p:nvPr>
            <p:ph idx="1"/>
          </p:nvPr>
        </p:nvSpPr>
        <p:spPr/>
        <p:txBody>
          <a:bodyPr>
            <a:normAutofit/>
          </a:bodyPr>
          <a:lstStyle/>
          <a:p>
            <a:r>
              <a:rPr lang="es-ES" sz="5000" dirty="0">
                <a:solidFill>
                  <a:srgbClr val="008000"/>
                </a:solidFill>
                <a:latin typeface="Berlin Sans FB" panose="020E0602020502020306" pitchFamily="34" charset="0"/>
              </a:rPr>
              <a:t> Llegando preparados</a:t>
            </a:r>
          </a:p>
          <a:p>
            <a:r>
              <a:rPr lang="es-ES" sz="5000" dirty="0">
                <a:solidFill>
                  <a:srgbClr val="008000"/>
                </a:solidFill>
                <a:latin typeface="Berlin Sans FB" panose="020E0602020502020306" pitchFamily="34" charset="0"/>
              </a:rPr>
              <a:t> Siendo puntuales</a:t>
            </a:r>
          </a:p>
          <a:p>
            <a:r>
              <a:rPr lang="es-ES" sz="5000" dirty="0">
                <a:solidFill>
                  <a:srgbClr val="008000"/>
                </a:solidFill>
                <a:latin typeface="Berlin Sans FB" panose="020E0602020502020306" pitchFamily="34" charset="0"/>
              </a:rPr>
              <a:t> A los profesores que nos sirven </a:t>
            </a:r>
          </a:p>
          <a:p>
            <a:r>
              <a:rPr lang="es-ES" sz="5000" dirty="0">
                <a:solidFill>
                  <a:srgbClr val="008000"/>
                </a:solidFill>
                <a:latin typeface="Berlin Sans FB" panose="020E0602020502020306" pitchFamily="34" charset="0"/>
              </a:rPr>
              <a:t> A los compañeros en clase</a:t>
            </a:r>
          </a:p>
          <a:p>
            <a:r>
              <a:rPr lang="es-ES" sz="5000" dirty="0">
                <a:solidFill>
                  <a:srgbClr val="008000"/>
                </a:solidFill>
                <a:latin typeface="Berlin Sans FB" panose="020E0602020502020306" pitchFamily="34" charset="0"/>
              </a:rPr>
              <a:t> En el grupo de WhatsApp</a:t>
            </a:r>
            <a:endParaRPr lang="en-US" sz="5000" dirty="0">
              <a:solidFill>
                <a:srgbClr val="008000"/>
              </a:solidFill>
              <a:latin typeface="Berlin Sans FB" panose="020E0602020502020306" pitchFamily="34" charset="0"/>
            </a:endParaRPr>
          </a:p>
        </p:txBody>
      </p:sp>
    </p:spTree>
    <p:extLst>
      <p:ext uri="{BB962C8B-B14F-4D97-AF65-F5344CB8AC3E}">
        <p14:creationId xmlns:p14="http://schemas.microsoft.com/office/powerpoint/2010/main" val="453043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3336" y="372979"/>
            <a:ext cx="10515600" cy="6352673"/>
          </a:xfrm>
        </p:spPr>
        <p:txBody>
          <a:bodyPr>
            <a:noAutofit/>
          </a:bodyPr>
          <a:lstStyle/>
          <a:p>
            <a:pPr algn="ctr"/>
            <a:r>
              <a:rPr lang="es-EC" sz="8800" dirty="0">
                <a:solidFill>
                  <a:srgbClr val="613318"/>
                </a:solidFill>
                <a:cs typeface="Arial" panose="020B0604020202020204" pitchFamily="34" charset="0"/>
              </a:rPr>
              <a:t>Saludos</a:t>
            </a:r>
            <a:br>
              <a:rPr lang="es-EC" sz="10000" dirty="0">
                <a:solidFill>
                  <a:srgbClr val="613318"/>
                </a:solidFill>
                <a:cs typeface="Arial" panose="020B0604020202020204" pitchFamily="34" charset="0"/>
              </a:rPr>
            </a:br>
            <a:r>
              <a:rPr lang="es-EC" sz="4800" dirty="0">
                <a:solidFill>
                  <a:srgbClr val="613318"/>
                </a:solidFill>
                <a:latin typeface="Berlin Sans FB" panose="020E0602020502020306" pitchFamily="34" charset="0"/>
                <a:cs typeface="Arial" panose="020B0604020202020204" pitchFamily="34" charset="0"/>
              </a:rPr>
              <a:t>(10 minutos)</a:t>
            </a:r>
            <a:br>
              <a:rPr lang="es-EC" sz="4800" dirty="0">
                <a:solidFill>
                  <a:srgbClr val="613318"/>
                </a:solidFill>
                <a:latin typeface="Berlin Sans FB" panose="020E0602020502020306" pitchFamily="34" charset="0"/>
                <a:cs typeface="Arial" panose="020B0604020202020204" pitchFamily="34" charset="0"/>
              </a:rPr>
            </a:br>
            <a:br>
              <a:rPr lang="es-EC" sz="4800" dirty="0">
                <a:solidFill>
                  <a:srgbClr val="613318"/>
                </a:solidFill>
                <a:latin typeface="Berlin Sans FB" panose="020E0602020502020306" pitchFamily="34" charset="0"/>
                <a:cs typeface="Arial" panose="020B0604020202020204" pitchFamily="34" charset="0"/>
              </a:rPr>
            </a:br>
            <a:r>
              <a:rPr lang="es-ES" sz="4800" dirty="0">
                <a:solidFill>
                  <a:srgbClr val="008000"/>
                </a:solidFill>
                <a:latin typeface="Berlin Sans FB" panose="020E0602020502020306" pitchFamily="34" charset="0"/>
                <a:cs typeface="Arial" panose="020B0604020202020204" pitchFamily="34" charset="0"/>
              </a:rPr>
              <a:t>Cada quien saluda al grupo y nos dice de dónde es</a:t>
            </a:r>
            <a:endParaRPr lang="en-US" sz="4800" dirty="0">
              <a:solidFill>
                <a:srgbClr val="008000"/>
              </a:solidFill>
              <a:latin typeface="Berlin Sans FB" panose="020E0602020502020306" pitchFamily="34" charset="0"/>
              <a:cs typeface="Arial" panose="020B0604020202020204" pitchFamily="34" charset="0"/>
            </a:endParaRPr>
          </a:p>
        </p:txBody>
      </p:sp>
    </p:spTree>
    <p:extLst>
      <p:ext uri="{BB962C8B-B14F-4D97-AF65-F5344CB8AC3E}">
        <p14:creationId xmlns:p14="http://schemas.microsoft.com/office/powerpoint/2010/main" val="7631198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1943B-5B74-4BB8-851D-8E859F84DA5F}"/>
              </a:ext>
            </a:extLst>
          </p:cNvPr>
          <p:cNvSpPr>
            <a:spLocks noGrp="1"/>
          </p:cNvSpPr>
          <p:nvPr>
            <p:ph type="title"/>
          </p:nvPr>
        </p:nvSpPr>
        <p:spPr/>
        <p:txBody>
          <a:bodyPr/>
          <a:lstStyle/>
          <a:p>
            <a:endParaRPr lang="en-US" dirty="0"/>
          </a:p>
        </p:txBody>
      </p:sp>
      <p:graphicFrame>
        <p:nvGraphicFramePr>
          <p:cNvPr id="5" name="Content Placeholder 4">
            <a:extLst>
              <a:ext uri="{FF2B5EF4-FFF2-40B4-BE49-F238E27FC236}">
                <a16:creationId xmlns:a16="http://schemas.microsoft.com/office/drawing/2014/main" id="{B56FE0B7-605C-439E-BB02-C0AECF1661FF}"/>
              </a:ext>
            </a:extLst>
          </p:cNvPr>
          <p:cNvGraphicFramePr>
            <a:graphicFrameLocks noGrp="1"/>
          </p:cNvGraphicFramePr>
          <p:nvPr>
            <p:ph idx="1"/>
          </p:nvPr>
        </p:nvGraphicFramePr>
        <p:xfrm>
          <a:off x="168443" y="180474"/>
          <a:ext cx="11598441" cy="56307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descr="A close up of a sign&#10;&#10;Description automatically generated">
            <a:extLst>
              <a:ext uri="{FF2B5EF4-FFF2-40B4-BE49-F238E27FC236}">
                <a16:creationId xmlns:a16="http://schemas.microsoft.com/office/drawing/2014/main" id="{5B5A0701-6A0C-414C-9D6D-D7648CD1953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528300" y="5895946"/>
            <a:ext cx="1238584" cy="781580"/>
          </a:xfrm>
          <a:prstGeom prst="rect">
            <a:avLst/>
          </a:prstGeom>
        </p:spPr>
      </p:pic>
    </p:spTree>
    <p:extLst>
      <p:ext uri="{BB962C8B-B14F-4D97-AF65-F5344CB8AC3E}">
        <p14:creationId xmlns:p14="http://schemas.microsoft.com/office/powerpoint/2010/main" val="22818074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ED91B-6AF2-486D-AAA3-D7D4DB86D1A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4C06E8E-DFC2-47D6-AA15-C3C1E72DA310}"/>
              </a:ext>
            </a:extLst>
          </p:cNvPr>
          <p:cNvSpPr>
            <a:spLocks noGrp="1"/>
          </p:cNvSpPr>
          <p:nvPr>
            <p:ph idx="1"/>
          </p:nvPr>
        </p:nvSpPr>
        <p:spPr/>
        <p:txBody>
          <a:bodyPr/>
          <a:lstStyle/>
          <a:p>
            <a:endParaRPr lang="en-US"/>
          </a:p>
        </p:txBody>
      </p:sp>
      <p:pic>
        <p:nvPicPr>
          <p:cNvPr id="1026" name="Picture 2" descr="Proyecto Final - La Comprensión Lectora">
            <a:extLst>
              <a:ext uri="{FF2B5EF4-FFF2-40B4-BE49-F238E27FC236}">
                <a16:creationId xmlns:a16="http://schemas.microsoft.com/office/drawing/2014/main" id="{3687E685-8E5A-4D0C-859C-9FE9BC156B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0667" y="1022016"/>
            <a:ext cx="7737122" cy="4813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08375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69A67C346E6B04F8F3828DDC292199C" ma:contentTypeVersion="12" ma:contentTypeDescription="Create a new document." ma:contentTypeScope="" ma:versionID="3b386052cdcae805b5e9dbb63766ea1c">
  <xsd:schema xmlns:xsd="http://www.w3.org/2001/XMLSchema" xmlns:xs="http://www.w3.org/2001/XMLSchema" xmlns:p="http://schemas.microsoft.com/office/2006/metadata/properties" xmlns:ns2="d9dd568f-92e7-4aa1-8e50-87aa9ffea924" xmlns:ns3="c29a6dd2-512b-4752-8473-975d37cb7242" targetNamespace="http://schemas.microsoft.com/office/2006/metadata/properties" ma:root="true" ma:fieldsID="9e3e1bc91848d3cbc5e7c196aa929577" ns2:_="" ns3:_="">
    <xsd:import namespace="d9dd568f-92e7-4aa1-8e50-87aa9ffea924"/>
    <xsd:import namespace="c29a6dd2-512b-4752-8473-975d37cb7242"/>
    <xsd:element name="properties">
      <xsd:complexType>
        <xsd:sequence>
          <xsd:element name="documentManagement">
            <xsd:complexType>
              <xsd:all>
                <xsd:element ref="ns2:Doc_x0020__x0023_" minOccurs="0"/>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dd568f-92e7-4aa1-8e50-87aa9ffea924" elementFormDefault="qualified">
    <xsd:import namespace="http://schemas.microsoft.com/office/2006/documentManagement/types"/>
    <xsd:import namespace="http://schemas.microsoft.com/office/infopath/2007/PartnerControls"/>
    <xsd:element name="Doc_x0020__x0023_" ma:index="8" nillable="true" ma:displayName="Doc #" ma:internalName="Doc_x0020__x0023_">
      <xsd:simpleType>
        <xsd:restriction base="dms:Text">
          <xsd:maxLength value="255"/>
        </xsd:restriction>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29a6dd2-512b-4752-8473-975d37cb7242"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oc_x0020__x0023_ xmlns="d9dd568f-92e7-4aa1-8e50-87aa9ffea924" xsi:nil="true"/>
  </documentManagement>
</p:properties>
</file>

<file path=customXml/itemProps1.xml><?xml version="1.0" encoding="utf-8"?>
<ds:datastoreItem xmlns:ds="http://schemas.openxmlformats.org/officeDocument/2006/customXml" ds:itemID="{B17315B4-B3C2-4491-AF34-C92C91A19BDC}">
  <ds:schemaRefs>
    <ds:schemaRef ds:uri="http://schemas.microsoft.com/sharepoint/v3/contenttype/forms"/>
  </ds:schemaRefs>
</ds:datastoreItem>
</file>

<file path=customXml/itemProps2.xml><?xml version="1.0" encoding="utf-8"?>
<ds:datastoreItem xmlns:ds="http://schemas.openxmlformats.org/officeDocument/2006/customXml" ds:itemID="{4C61B9F3-8BF6-4C8F-998F-C604F7C456E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9dd568f-92e7-4aa1-8e50-87aa9ffea924"/>
    <ds:schemaRef ds:uri="c29a6dd2-512b-4752-8473-975d37cb724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2558EE1-A149-4430-9A85-38A282F7558D}">
  <ds:schemaRefs>
    <ds:schemaRef ds:uri="http://schemas.microsoft.com/office/2006/metadata/properties"/>
    <ds:schemaRef ds:uri="http://schemas.microsoft.com/office/infopath/2007/PartnerControls"/>
    <ds:schemaRef ds:uri="d9dd568f-92e7-4aa1-8e50-87aa9ffea924"/>
  </ds:schemaRefs>
</ds:datastoreItem>
</file>

<file path=docProps/app.xml><?xml version="1.0" encoding="utf-8"?>
<Properties xmlns="http://schemas.openxmlformats.org/officeDocument/2006/extended-properties" xmlns:vt="http://schemas.openxmlformats.org/officeDocument/2006/docPropsVTypes">
  <TotalTime>502</TotalTime>
  <Words>1650</Words>
  <Application>Microsoft Office PowerPoint</Application>
  <PresentationFormat>Panorámica</PresentationFormat>
  <Paragraphs>141</Paragraphs>
  <Slides>29</Slides>
  <Notes>22</Notes>
  <HiddenSlides>0</HiddenSlides>
  <MMClips>0</MMClips>
  <ScaleCrop>false</ScaleCrop>
  <HeadingPairs>
    <vt:vector size="4" baseType="variant">
      <vt:variant>
        <vt:lpstr>Tema</vt:lpstr>
      </vt:variant>
      <vt:variant>
        <vt:i4>1</vt:i4>
      </vt:variant>
      <vt:variant>
        <vt:lpstr>Títulos de diapositiva</vt:lpstr>
      </vt:variant>
      <vt:variant>
        <vt:i4>29</vt:i4>
      </vt:variant>
    </vt:vector>
  </HeadingPairs>
  <TitlesOfParts>
    <vt:vector size="30" baseType="lpstr">
      <vt:lpstr>Office Theme</vt:lpstr>
      <vt:lpstr>Presentación de PowerPoint</vt:lpstr>
      <vt:lpstr>Presentación de PowerPoint</vt:lpstr>
      <vt:lpstr>Presentación de PowerPoint</vt:lpstr>
      <vt:lpstr>Presentación de PowerPoint</vt:lpstr>
      <vt:lpstr>Oremos</vt:lpstr>
      <vt:lpstr>Mostremos Respeto…</vt:lpstr>
      <vt:lpstr>Saludos (10 minutos)  Cada quien saluda al grupo y nos dice de dónde es</vt:lpstr>
      <vt:lpstr>Presentación de PowerPoint</vt:lpstr>
      <vt:lpstr>Presentación de PowerPoint</vt:lpstr>
      <vt:lpstr>Pregunta de repaso (5 minutos)   ¿Qué nos sorprende de la ascensión de Jesucristo?  ¿Algún detalle que nunca antes había notado?</vt:lpstr>
      <vt:lpstr>Considerar –  Lucas 24:36-53 • Hechos 1:3-12</vt:lpstr>
      <vt:lpstr>Considerar – Lucas 24:36-53 • Hechos 1:3-12</vt:lpstr>
      <vt:lpstr>Considerar – Lucas 24:36-53 • Hechos 1:3-12</vt:lpstr>
      <vt:lpstr>Considerar – Lucas 24:36-53 • Hechos 1:3-12</vt:lpstr>
      <vt:lpstr>Considerar – Lucas 24:36-53 • Hechos 1:3-12</vt:lpstr>
      <vt:lpstr>Considerar – Lucas 24:36-53 • Hechos 1:3-12</vt:lpstr>
      <vt:lpstr>Considerar – Lucas 24:36-53 • Hechos 1:3-12</vt:lpstr>
      <vt:lpstr>Considerar – Lucas 24:36-53 • Hechos 1:3-12</vt:lpstr>
      <vt:lpstr>CONSOLIDAR –  Lucas 24:36-53 • Hechos 1:3-12</vt:lpstr>
      <vt:lpstr>Consolidar- Jesús Sube al Cielo</vt:lpstr>
      <vt:lpstr>Consolidar- Jesús Sube al Cielo</vt:lpstr>
      <vt:lpstr>Consolidar- Jesús Sube al Cielo</vt:lpstr>
      <vt:lpstr>Consolidar- Jesús Sube al Cielo</vt:lpstr>
      <vt:lpstr>Consolidar- Jesús Sube al Cielo</vt:lpstr>
      <vt:lpstr>¿Qué finalidad o propósito tiene la iglesia? </vt:lpstr>
      <vt:lpstr>La Tarea</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Joel Sutton</dc:creator>
  <cp:lastModifiedBy>Joel Sutton</cp:lastModifiedBy>
  <cp:revision>21</cp:revision>
  <dcterms:created xsi:type="dcterms:W3CDTF">2020-03-17T17:14:32Z</dcterms:created>
  <dcterms:modified xsi:type="dcterms:W3CDTF">2021-10-03T14:05:13Z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0x010100469A67C346E6B04F8F3828DDC292199C</vt:lpwstr>
  </property>
</Properties>
</file>