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58" r:id="rId3"/>
    <p:sldId id="257" r:id="rId4"/>
    <p:sldId id="261" r:id="rId5"/>
    <p:sldId id="259" r:id="rId6"/>
    <p:sldId id="293" r:id="rId7"/>
    <p:sldId id="294" r:id="rId8"/>
    <p:sldId id="338" r:id="rId9"/>
    <p:sldId id="337" r:id="rId10"/>
    <p:sldId id="339" r:id="rId11"/>
    <p:sldId id="297" r:id="rId12"/>
    <p:sldId id="304" r:id="rId13"/>
    <p:sldId id="305" r:id="rId14"/>
    <p:sldId id="306" r:id="rId15"/>
    <p:sldId id="307" r:id="rId16"/>
    <p:sldId id="309" r:id="rId17"/>
    <p:sldId id="310" r:id="rId18"/>
    <p:sldId id="334" r:id="rId19"/>
    <p:sldId id="312" r:id="rId20"/>
    <p:sldId id="314" r:id="rId21"/>
    <p:sldId id="315" r:id="rId22"/>
    <p:sldId id="316" r:id="rId23"/>
    <p:sldId id="317" r:id="rId24"/>
    <p:sldId id="336" r:id="rId25"/>
    <p:sldId id="340" r:id="rId26"/>
    <p:sldId id="341" r:id="rId27"/>
    <p:sldId id="342" r:id="rId28"/>
    <p:sldId id="343" r:id="rId29"/>
    <p:sldId id="344" r:id="rId30"/>
    <p:sldId id="274" r:id="rId31"/>
    <p:sldId id="273" r:id="rId32"/>
    <p:sldId id="272" r:id="rId33"/>
    <p:sldId id="33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13318"/>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D55847-D73E-488B-A697-B575BE505DA8}" v="62" dt="2020-01-30T23:56:25.7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4874" autoAdjust="0"/>
  </p:normalViewPr>
  <p:slideViewPr>
    <p:cSldViewPr snapToGrid="0">
      <p:cViewPr varScale="1">
        <p:scale>
          <a:sx n="61" d="100"/>
          <a:sy n="61" d="100"/>
        </p:scale>
        <p:origin x="72" y="1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el Sutton" userId="1e63f7443f7518ef" providerId="LiveId" clId="{3763FC77-DA49-4997-BA89-6210E3BB9419}"/>
    <pc:docChg chg="undo custSel mod addSld modSld">
      <pc:chgData name="Joel Sutton" userId="1e63f7443f7518ef" providerId="LiveId" clId="{3763FC77-DA49-4997-BA89-6210E3BB9419}" dt="2020-01-30T23:59:23.194" v="911" actId="403"/>
      <pc:docMkLst>
        <pc:docMk/>
      </pc:docMkLst>
      <pc:sldChg chg="modSp">
        <pc:chgData name="Joel Sutton" userId="1e63f7443f7518ef" providerId="LiveId" clId="{3763FC77-DA49-4997-BA89-6210E3BB9419}" dt="2020-01-30T23:59:23.194" v="911" actId="403"/>
        <pc:sldMkLst>
          <pc:docMk/>
          <pc:sldMk cId="2835775862" sldId="274"/>
        </pc:sldMkLst>
        <pc:spChg chg="mod">
          <ac:chgData name="Joel Sutton" userId="1e63f7443f7518ef" providerId="LiveId" clId="{3763FC77-DA49-4997-BA89-6210E3BB9419}" dt="2020-01-30T23:59:23.194" v="911" actId="403"/>
          <ac:spMkLst>
            <pc:docMk/>
            <pc:sldMk cId="2835775862" sldId="274"/>
            <ac:spMk id="19" creationId="{42D00DFC-539A-4585-9D71-1E761CA3788E}"/>
          </ac:spMkLst>
        </pc:spChg>
      </pc:sldChg>
      <pc:sldChg chg="modNotesTx">
        <pc:chgData name="Joel Sutton" userId="1e63f7443f7518ef" providerId="LiveId" clId="{3763FC77-DA49-4997-BA89-6210E3BB9419}" dt="2020-01-30T22:16:31.611" v="1" actId="5793"/>
        <pc:sldMkLst>
          <pc:docMk/>
          <pc:sldMk cId="2948558535" sldId="297"/>
        </pc:sldMkLst>
      </pc:sldChg>
      <pc:sldChg chg="addSp modSp modNotesTx">
        <pc:chgData name="Joel Sutton" userId="1e63f7443f7518ef" providerId="LiveId" clId="{3763FC77-DA49-4997-BA89-6210E3BB9419}" dt="2020-01-30T22:25:39.387" v="176" actId="20577"/>
        <pc:sldMkLst>
          <pc:docMk/>
          <pc:sldMk cId="1856080659" sldId="305"/>
        </pc:sldMkLst>
        <pc:picChg chg="add mod">
          <ac:chgData name="Joel Sutton" userId="1e63f7443f7518ef" providerId="LiveId" clId="{3763FC77-DA49-4997-BA89-6210E3BB9419}" dt="2020-01-30T22:21:42.489" v="6" actId="14100"/>
          <ac:picMkLst>
            <pc:docMk/>
            <pc:sldMk cId="1856080659" sldId="305"/>
            <ac:picMk id="5" creationId="{7BB74DDF-C9CE-4E20-92EF-946D5C2B05FD}"/>
          </ac:picMkLst>
        </pc:picChg>
      </pc:sldChg>
      <pc:sldChg chg="modSp">
        <pc:chgData name="Joel Sutton" userId="1e63f7443f7518ef" providerId="LiveId" clId="{3763FC77-DA49-4997-BA89-6210E3BB9419}" dt="2020-01-30T22:49:11.279" v="220" actId="20577"/>
        <pc:sldMkLst>
          <pc:docMk/>
          <pc:sldMk cId="4167541181" sldId="312"/>
        </pc:sldMkLst>
        <pc:spChg chg="mod">
          <ac:chgData name="Joel Sutton" userId="1e63f7443f7518ef" providerId="LiveId" clId="{3763FC77-DA49-4997-BA89-6210E3BB9419}" dt="2020-01-30T22:49:11.279" v="220" actId="20577"/>
          <ac:spMkLst>
            <pc:docMk/>
            <pc:sldMk cId="4167541181" sldId="312"/>
            <ac:spMk id="2" creationId="{DD2C039B-514A-4429-B1B9-60DE58D631D4}"/>
          </ac:spMkLst>
        </pc:spChg>
      </pc:sldChg>
      <pc:sldChg chg="modSp">
        <pc:chgData name="Joel Sutton" userId="1e63f7443f7518ef" providerId="LiveId" clId="{3763FC77-DA49-4997-BA89-6210E3BB9419}" dt="2020-01-30T22:49:17.896" v="221"/>
        <pc:sldMkLst>
          <pc:docMk/>
          <pc:sldMk cId="3290883968" sldId="314"/>
        </pc:sldMkLst>
        <pc:spChg chg="mod">
          <ac:chgData name="Joel Sutton" userId="1e63f7443f7518ef" providerId="LiveId" clId="{3763FC77-DA49-4997-BA89-6210E3BB9419}" dt="2020-01-30T22:49:17.896" v="221"/>
          <ac:spMkLst>
            <pc:docMk/>
            <pc:sldMk cId="3290883968" sldId="314"/>
            <ac:spMk id="2" creationId="{DD2C039B-514A-4429-B1B9-60DE58D631D4}"/>
          </ac:spMkLst>
        </pc:spChg>
      </pc:sldChg>
      <pc:sldChg chg="modSp">
        <pc:chgData name="Joel Sutton" userId="1e63f7443f7518ef" providerId="LiveId" clId="{3763FC77-DA49-4997-BA89-6210E3BB9419}" dt="2020-01-30T22:49:22.257" v="222"/>
        <pc:sldMkLst>
          <pc:docMk/>
          <pc:sldMk cId="3863304401" sldId="315"/>
        </pc:sldMkLst>
        <pc:spChg chg="mod">
          <ac:chgData name="Joel Sutton" userId="1e63f7443f7518ef" providerId="LiveId" clId="{3763FC77-DA49-4997-BA89-6210E3BB9419}" dt="2020-01-30T22:49:22.257" v="222"/>
          <ac:spMkLst>
            <pc:docMk/>
            <pc:sldMk cId="3863304401" sldId="315"/>
            <ac:spMk id="2" creationId="{DD2C039B-514A-4429-B1B9-60DE58D631D4}"/>
          </ac:spMkLst>
        </pc:spChg>
      </pc:sldChg>
      <pc:sldChg chg="modSp">
        <pc:chgData name="Joel Sutton" userId="1e63f7443f7518ef" providerId="LiveId" clId="{3763FC77-DA49-4997-BA89-6210E3BB9419}" dt="2020-01-30T22:49:24.952" v="223"/>
        <pc:sldMkLst>
          <pc:docMk/>
          <pc:sldMk cId="1247384020" sldId="316"/>
        </pc:sldMkLst>
        <pc:spChg chg="mod">
          <ac:chgData name="Joel Sutton" userId="1e63f7443f7518ef" providerId="LiveId" clId="{3763FC77-DA49-4997-BA89-6210E3BB9419}" dt="2020-01-30T22:49:24.952" v="223"/>
          <ac:spMkLst>
            <pc:docMk/>
            <pc:sldMk cId="1247384020" sldId="316"/>
            <ac:spMk id="2" creationId="{DD2C039B-514A-4429-B1B9-60DE58D631D4}"/>
          </ac:spMkLst>
        </pc:spChg>
      </pc:sldChg>
      <pc:sldChg chg="modSp">
        <pc:chgData name="Joel Sutton" userId="1e63f7443f7518ef" providerId="LiveId" clId="{3763FC77-DA49-4997-BA89-6210E3BB9419}" dt="2020-01-30T22:49:28.067" v="224"/>
        <pc:sldMkLst>
          <pc:docMk/>
          <pc:sldMk cId="2631313702" sldId="317"/>
        </pc:sldMkLst>
        <pc:spChg chg="mod">
          <ac:chgData name="Joel Sutton" userId="1e63f7443f7518ef" providerId="LiveId" clId="{3763FC77-DA49-4997-BA89-6210E3BB9419}" dt="2020-01-30T22:49:28.067" v="224"/>
          <ac:spMkLst>
            <pc:docMk/>
            <pc:sldMk cId="2631313702" sldId="317"/>
            <ac:spMk id="2" creationId="{DD2C039B-514A-4429-B1B9-60DE58D631D4}"/>
          </ac:spMkLst>
        </pc:spChg>
      </pc:sldChg>
      <pc:sldChg chg="addSp delSp modSp">
        <pc:chgData name="Joel Sutton" userId="1e63f7443f7518ef" providerId="LiveId" clId="{3763FC77-DA49-4997-BA89-6210E3BB9419}" dt="2020-01-30T22:49:00.162" v="198" actId="207"/>
        <pc:sldMkLst>
          <pc:docMk/>
          <pc:sldMk cId="1055671495" sldId="334"/>
        </pc:sldMkLst>
        <pc:spChg chg="mod ord">
          <ac:chgData name="Joel Sutton" userId="1e63f7443f7518ef" providerId="LiveId" clId="{3763FC77-DA49-4997-BA89-6210E3BB9419}" dt="2020-01-30T22:49:00.162" v="198" actId="207"/>
          <ac:spMkLst>
            <pc:docMk/>
            <pc:sldMk cId="1055671495" sldId="334"/>
            <ac:spMk id="2" creationId="{10097198-6C69-4892-A099-D8F8A898D22C}"/>
          </ac:spMkLst>
        </pc:spChg>
        <pc:spChg chg="del">
          <ac:chgData name="Joel Sutton" userId="1e63f7443f7518ef" providerId="LiveId" clId="{3763FC77-DA49-4997-BA89-6210E3BB9419}" dt="2020-01-30T22:48:15.165" v="178" actId="26606"/>
          <ac:spMkLst>
            <pc:docMk/>
            <pc:sldMk cId="1055671495" sldId="334"/>
            <ac:spMk id="15" creationId="{C475749F-F487-4EFB-ABC7-C1359590EB76}"/>
          </ac:spMkLst>
        </pc:spChg>
        <pc:spChg chg="add">
          <ac:chgData name="Joel Sutton" userId="1e63f7443f7518ef" providerId="LiveId" clId="{3763FC77-DA49-4997-BA89-6210E3BB9419}" dt="2020-01-30T22:48:15.165" v="178" actId="26606"/>
          <ac:spMkLst>
            <pc:docMk/>
            <pc:sldMk cId="1055671495" sldId="334"/>
            <ac:spMk id="20" creationId="{37C89E4B-3C9F-44B9-8B86-D9E3D112D8EC}"/>
          </ac:spMkLst>
        </pc:spChg>
        <pc:picChg chg="add mod">
          <ac:chgData name="Joel Sutton" userId="1e63f7443f7518ef" providerId="LiveId" clId="{3763FC77-DA49-4997-BA89-6210E3BB9419}" dt="2020-01-30T22:48:15.165" v="178" actId="26606"/>
          <ac:picMkLst>
            <pc:docMk/>
            <pc:sldMk cId="1055671495" sldId="334"/>
            <ac:picMk id="3" creationId="{3B3A52F3-9A5D-45A1-A3D6-5E1DFA25A67B}"/>
          </ac:picMkLst>
        </pc:picChg>
        <pc:cxnChg chg="add">
          <ac:chgData name="Joel Sutton" userId="1e63f7443f7518ef" providerId="LiveId" clId="{3763FC77-DA49-4997-BA89-6210E3BB9419}" dt="2020-01-30T22:48:15.165" v="178" actId="26606"/>
          <ac:cxnSpMkLst>
            <pc:docMk/>
            <pc:sldMk cId="1055671495" sldId="334"/>
            <ac:cxnSpMk id="22" creationId="{AA2EAA10-076F-46BD-8F0F-B9A2FB77A85C}"/>
          </ac:cxnSpMkLst>
        </pc:cxnChg>
        <pc:cxnChg chg="add">
          <ac:chgData name="Joel Sutton" userId="1e63f7443f7518ef" providerId="LiveId" clId="{3763FC77-DA49-4997-BA89-6210E3BB9419}" dt="2020-01-30T22:48:15.165" v="178" actId="26606"/>
          <ac:cxnSpMkLst>
            <pc:docMk/>
            <pc:sldMk cId="1055671495" sldId="334"/>
            <ac:cxnSpMk id="24" creationId="{D891E407-403B-4764-86C9-33A56D3BCAA3}"/>
          </ac:cxnSpMkLst>
        </pc:cxnChg>
      </pc:sldChg>
      <pc:sldChg chg="modSp">
        <pc:chgData name="Joel Sutton" userId="1e63f7443f7518ef" providerId="LiveId" clId="{3763FC77-DA49-4997-BA89-6210E3BB9419}" dt="2020-01-30T23:31:18.797" v="611" actId="20577"/>
        <pc:sldMkLst>
          <pc:docMk/>
          <pc:sldMk cId="3694339982" sldId="336"/>
        </pc:sldMkLst>
        <pc:spChg chg="mod">
          <ac:chgData name="Joel Sutton" userId="1e63f7443f7518ef" providerId="LiveId" clId="{3763FC77-DA49-4997-BA89-6210E3BB9419}" dt="2020-01-30T23:31:18.797" v="611" actId="20577"/>
          <ac:spMkLst>
            <pc:docMk/>
            <pc:sldMk cId="3694339982" sldId="336"/>
            <ac:spMk id="2" creationId="{00000000-0000-0000-0000-000000000000}"/>
          </ac:spMkLst>
        </pc:spChg>
      </pc:sldChg>
      <pc:sldChg chg="addSp delSp modSp add mod setBg modNotesTx">
        <pc:chgData name="Joel Sutton" userId="1e63f7443f7518ef" providerId="LiveId" clId="{3763FC77-DA49-4997-BA89-6210E3BB9419}" dt="2020-01-30T23:24:49.379" v="586" actId="20577"/>
        <pc:sldMkLst>
          <pc:docMk/>
          <pc:sldMk cId="2194596716" sldId="340"/>
        </pc:sldMkLst>
        <pc:spChg chg="mod ord">
          <ac:chgData name="Joel Sutton" userId="1e63f7443f7518ef" providerId="LiveId" clId="{3763FC77-DA49-4997-BA89-6210E3BB9419}" dt="2020-01-30T23:22:05.480" v="321" actId="14100"/>
          <ac:spMkLst>
            <pc:docMk/>
            <pc:sldMk cId="2194596716" sldId="340"/>
            <ac:spMk id="2" creationId="{14508FC4-1EEE-4E00-9051-AE667C6E9108}"/>
          </ac:spMkLst>
        </pc:spChg>
        <pc:spChg chg="mod ord">
          <ac:chgData name="Joel Sutton" userId="1e63f7443f7518ef" providerId="LiveId" clId="{3763FC77-DA49-4997-BA89-6210E3BB9419}" dt="2020-01-30T23:23:32.461" v="324" actId="403"/>
          <ac:spMkLst>
            <pc:docMk/>
            <pc:sldMk cId="2194596716" sldId="340"/>
            <ac:spMk id="3" creationId="{7B64F917-BEA8-4451-8BFA-190C8AE8A9BB}"/>
          </ac:spMkLst>
        </pc:spChg>
        <pc:spChg chg="add del">
          <ac:chgData name="Joel Sutton" userId="1e63f7443f7518ef" providerId="LiveId" clId="{3763FC77-DA49-4997-BA89-6210E3BB9419}" dt="2020-01-30T23:21:09.477" v="303" actId="26606"/>
          <ac:spMkLst>
            <pc:docMk/>
            <pc:sldMk cId="2194596716" sldId="340"/>
            <ac:spMk id="71" creationId="{C413D172-8B6A-47F5-9813-DE455773F3FB}"/>
          </ac:spMkLst>
        </pc:spChg>
        <pc:spChg chg="add">
          <ac:chgData name="Joel Sutton" userId="1e63f7443f7518ef" providerId="LiveId" clId="{3763FC77-DA49-4997-BA89-6210E3BB9419}" dt="2020-01-30T23:21:09.477" v="303" actId="26606"/>
          <ac:spMkLst>
            <pc:docMk/>
            <pc:sldMk cId="2194596716" sldId="340"/>
            <ac:spMk id="137" creationId="{1D50F262-343C-4101-AB3C-9DA1072F7305}"/>
          </ac:spMkLst>
        </pc:spChg>
        <pc:spChg chg="add">
          <ac:chgData name="Joel Sutton" userId="1e63f7443f7518ef" providerId="LiveId" clId="{3763FC77-DA49-4997-BA89-6210E3BB9419}" dt="2020-01-30T23:21:09.477" v="303" actId="26606"/>
          <ac:spMkLst>
            <pc:docMk/>
            <pc:sldMk cId="2194596716" sldId="340"/>
            <ac:spMk id="139" creationId="{6A0924B3-0260-445E-AFD7-9533C0D1B3C9}"/>
          </ac:spMkLst>
        </pc:spChg>
        <pc:spChg chg="add">
          <ac:chgData name="Joel Sutton" userId="1e63f7443f7518ef" providerId="LiveId" clId="{3763FC77-DA49-4997-BA89-6210E3BB9419}" dt="2020-01-30T23:21:09.477" v="303" actId="26606"/>
          <ac:spMkLst>
            <pc:docMk/>
            <pc:sldMk cId="2194596716" sldId="340"/>
            <ac:spMk id="141" creationId="{7C34E8CB-B972-4A94-8469-315C10C2AA93}"/>
          </ac:spMkLst>
        </pc:spChg>
        <pc:spChg chg="add">
          <ac:chgData name="Joel Sutton" userId="1e63f7443f7518ef" providerId="LiveId" clId="{3763FC77-DA49-4997-BA89-6210E3BB9419}" dt="2020-01-30T23:21:09.477" v="303" actId="26606"/>
          <ac:spMkLst>
            <pc:docMk/>
            <pc:sldMk cId="2194596716" sldId="340"/>
            <ac:spMk id="143" creationId="{114A821F-8663-46BA-8CC0-D4C44F639F3A}"/>
          </ac:spMkLst>
        </pc:spChg>
        <pc:spChg chg="add">
          <ac:chgData name="Joel Sutton" userId="1e63f7443f7518ef" providerId="LiveId" clId="{3763FC77-DA49-4997-BA89-6210E3BB9419}" dt="2020-01-30T23:21:09.477" v="303" actId="26606"/>
          <ac:spMkLst>
            <pc:docMk/>
            <pc:sldMk cId="2194596716" sldId="340"/>
            <ac:spMk id="145" creationId="{67EF550F-47CE-4FB2-9DAC-12AD835C833D}"/>
          </ac:spMkLst>
        </pc:spChg>
        <pc:picChg chg="add mod">
          <ac:chgData name="Joel Sutton" userId="1e63f7443f7518ef" providerId="LiveId" clId="{3763FC77-DA49-4997-BA89-6210E3BB9419}" dt="2020-01-30T23:21:50.776" v="306" actId="27614"/>
          <ac:picMkLst>
            <pc:docMk/>
            <pc:sldMk cId="2194596716" sldId="340"/>
            <ac:picMk id="1026" creationId="{17223A0E-D9A8-4A46-A2AB-AE16783F176C}"/>
          </ac:picMkLst>
        </pc:picChg>
        <pc:picChg chg="add mod">
          <ac:chgData name="Joel Sutton" userId="1e63f7443f7518ef" providerId="LiveId" clId="{3763FC77-DA49-4997-BA89-6210E3BB9419}" dt="2020-01-30T23:21:50.783" v="308" actId="27614"/>
          <ac:picMkLst>
            <pc:docMk/>
            <pc:sldMk cId="2194596716" sldId="340"/>
            <ac:picMk id="1028" creationId="{B7603B88-D506-4F21-8EBB-520B9F7659A2}"/>
          </ac:picMkLst>
        </pc:picChg>
      </pc:sldChg>
      <pc:sldChg chg="addSp delSp modSp add mod setBg">
        <pc:chgData name="Joel Sutton" userId="1e63f7443f7518ef" providerId="LiveId" clId="{3763FC77-DA49-4997-BA89-6210E3BB9419}" dt="2020-01-30T23:34:24.161" v="659" actId="207"/>
        <pc:sldMkLst>
          <pc:docMk/>
          <pc:sldMk cId="3605402879" sldId="341"/>
        </pc:sldMkLst>
        <pc:spChg chg="mod">
          <ac:chgData name="Joel Sutton" userId="1e63f7443f7518ef" providerId="LiveId" clId="{3763FC77-DA49-4997-BA89-6210E3BB9419}" dt="2020-01-30T23:34:24.161" v="659" actId="207"/>
          <ac:spMkLst>
            <pc:docMk/>
            <pc:sldMk cId="3605402879" sldId="341"/>
            <ac:spMk id="2" creationId="{D64D5D30-FD47-4171-A7B0-DBF9D36EA996}"/>
          </ac:spMkLst>
        </pc:spChg>
        <pc:spChg chg="del">
          <ac:chgData name="Joel Sutton" userId="1e63f7443f7518ef" providerId="LiveId" clId="{3763FC77-DA49-4997-BA89-6210E3BB9419}" dt="2020-01-30T23:28:51.871" v="596" actId="478"/>
          <ac:spMkLst>
            <pc:docMk/>
            <pc:sldMk cId="3605402879" sldId="341"/>
            <ac:spMk id="3" creationId="{BCD1CFCC-E8F5-41C9-BA51-7E1D1D374C03}"/>
          </ac:spMkLst>
        </pc:spChg>
        <pc:spChg chg="add">
          <ac:chgData name="Joel Sutton" userId="1e63f7443f7518ef" providerId="LiveId" clId="{3763FC77-DA49-4997-BA89-6210E3BB9419}" dt="2020-01-30T23:34:15.725" v="657" actId="26606"/>
          <ac:spMkLst>
            <pc:docMk/>
            <pc:sldMk cId="3605402879" sldId="341"/>
            <ac:spMk id="10" creationId="{A29398BB-6F62-472B-88B2-8D942FEBFB20}"/>
          </ac:spMkLst>
        </pc:spChg>
        <pc:grpChg chg="add">
          <ac:chgData name="Joel Sutton" userId="1e63f7443f7518ef" providerId="LiveId" clId="{3763FC77-DA49-4997-BA89-6210E3BB9419}" dt="2020-01-30T23:34:15.725" v="657" actId="26606"/>
          <ac:grpSpMkLst>
            <pc:docMk/>
            <pc:sldMk cId="3605402879" sldId="341"/>
            <ac:grpSpMk id="12" creationId="{0CEB5BCA-605E-4D26-BD18-648801C13F7A}"/>
          </ac:grpSpMkLst>
        </pc:grpChg>
        <pc:picChg chg="add del mod">
          <ac:chgData name="Joel Sutton" userId="1e63f7443f7518ef" providerId="LiveId" clId="{3763FC77-DA49-4997-BA89-6210E3BB9419}" dt="2020-01-30T23:34:01.292" v="655" actId="21"/>
          <ac:picMkLst>
            <pc:docMk/>
            <pc:sldMk cId="3605402879" sldId="341"/>
            <ac:picMk id="4" creationId="{6EAE2309-7872-4C13-AD4D-9D63FA64E1AB}"/>
          </ac:picMkLst>
        </pc:picChg>
        <pc:picChg chg="add mod">
          <ac:chgData name="Joel Sutton" userId="1e63f7443f7518ef" providerId="LiveId" clId="{3763FC77-DA49-4997-BA89-6210E3BB9419}" dt="2020-01-30T23:34:15.725" v="657" actId="26606"/>
          <ac:picMkLst>
            <pc:docMk/>
            <pc:sldMk cId="3605402879" sldId="341"/>
            <ac:picMk id="5" creationId="{BB192DC6-F114-495C-9294-39EE05607C65}"/>
          </ac:picMkLst>
        </pc:picChg>
      </pc:sldChg>
      <pc:sldChg chg="addSp delSp modSp add mod setBg modNotesTx">
        <pc:chgData name="Joel Sutton" userId="1e63f7443f7518ef" providerId="LiveId" clId="{3763FC77-DA49-4997-BA89-6210E3BB9419}" dt="2020-01-30T23:37:20.630" v="724" actId="20577"/>
        <pc:sldMkLst>
          <pc:docMk/>
          <pc:sldMk cId="3974466291" sldId="342"/>
        </pc:sldMkLst>
        <pc:spChg chg="mod ord">
          <ac:chgData name="Joel Sutton" userId="1e63f7443f7518ef" providerId="LiveId" clId="{3763FC77-DA49-4997-BA89-6210E3BB9419}" dt="2020-01-30T23:35:50.733" v="683" actId="403"/>
          <ac:spMkLst>
            <pc:docMk/>
            <pc:sldMk cId="3974466291" sldId="342"/>
            <ac:spMk id="2" creationId="{DDECBBE3-8705-472E-B1C7-8553B24CE16C}"/>
          </ac:spMkLst>
        </pc:spChg>
        <pc:spChg chg="del">
          <ac:chgData name="Joel Sutton" userId="1e63f7443f7518ef" providerId="LiveId" clId="{3763FC77-DA49-4997-BA89-6210E3BB9419}" dt="2020-01-30T23:34:59.712" v="675" actId="478"/>
          <ac:spMkLst>
            <pc:docMk/>
            <pc:sldMk cId="3974466291" sldId="342"/>
            <ac:spMk id="3" creationId="{EA86AB27-9433-4A5B-8BD6-D9A73BCD82AD}"/>
          </ac:spMkLst>
        </pc:spChg>
        <pc:spChg chg="add">
          <ac:chgData name="Joel Sutton" userId="1e63f7443f7518ef" providerId="LiveId" clId="{3763FC77-DA49-4997-BA89-6210E3BB9419}" dt="2020-01-30T23:35:27.328" v="679" actId="26606"/>
          <ac:spMkLst>
            <pc:docMk/>
            <pc:sldMk cId="3974466291" sldId="342"/>
            <ac:spMk id="10" creationId="{37C89E4B-3C9F-44B9-8B86-D9E3D112D8EC}"/>
          </ac:spMkLst>
        </pc:spChg>
        <pc:picChg chg="add del mod">
          <ac:chgData name="Joel Sutton" userId="1e63f7443f7518ef" providerId="LiveId" clId="{3763FC77-DA49-4997-BA89-6210E3BB9419}" dt="2020-01-30T23:35:08.773" v="677" actId="21"/>
          <ac:picMkLst>
            <pc:docMk/>
            <pc:sldMk cId="3974466291" sldId="342"/>
            <ac:picMk id="4" creationId="{F0A7259D-FA1C-43CF-96CB-88FFB5A5644B}"/>
          </ac:picMkLst>
        </pc:picChg>
        <pc:picChg chg="add mod">
          <ac:chgData name="Joel Sutton" userId="1e63f7443f7518ef" providerId="LiveId" clId="{3763FC77-DA49-4997-BA89-6210E3BB9419}" dt="2020-01-30T23:35:27.328" v="679" actId="26606"/>
          <ac:picMkLst>
            <pc:docMk/>
            <pc:sldMk cId="3974466291" sldId="342"/>
            <ac:picMk id="5" creationId="{2CCA7AFD-E141-4988-87F8-D3086CC8E7A3}"/>
          </ac:picMkLst>
        </pc:picChg>
        <pc:cxnChg chg="add">
          <ac:chgData name="Joel Sutton" userId="1e63f7443f7518ef" providerId="LiveId" clId="{3763FC77-DA49-4997-BA89-6210E3BB9419}" dt="2020-01-30T23:35:27.328" v="679" actId="26606"/>
          <ac:cxnSpMkLst>
            <pc:docMk/>
            <pc:sldMk cId="3974466291" sldId="342"/>
            <ac:cxnSpMk id="12" creationId="{AA2EAA10-076F-46BD-8F0F-B9A2FB77A85C}"/>
          </ac:cxnSpMkLst>
        </pc:cxnChg>
        <pc:cxnChg chg="add">
          <ac:chgData name="Joel Sutton" userId="1e63f7443f7518ef" providerId="LiveId" clId="{3763FC77-DA49-4997-BA89-6210E3BB9419}" dt="2020-01-30T23:35:27.328" v="679" actId="26606"/>
          <ac:cxnSpMkLst>
            <pc:docMk/>
            <pc:sldMk cId="3974466291" sldId="342"/>
            <ac:cxnSpMk id="14" creationId="{D891E407-403B-4764-86C9-33A56D3BCAA3}"/>
          </ac:cxnSpMkLst>
        </pc:cxnChg>
      </pc:sldChg>
      <pc:sldChg chg="addSp delSp modSp add mod setBg modNotesTx">
        <pc:chgData name="Joel Sutton" userId="1e63f7443f7518ef" providerId="LiveId" clId="{3763FC77-DA49-4997-BA89-6210E3BB9419}" dt="2020-01-30T23:55:31.367" v="769" actId="6549"/>
        <pc:sldMkLst>
          <pc:docMk/>
          <pc:sldMk cId="135445164" sldId="343"/>
        </pc:sldMkLst>
        <pc:spChg chg="mod ord">
          <ac:chgData name="Joel Sutton" userId="1e63f7443f7518ef" providerId="LiveId" clId="{3763FC77-DA49-4997-BA89-6210E3BB9419}" dt="2020-01-30T23:52:02.216" v="766" actId="403"/>
          <ac:spMkLst>
            <pc:docMk/>
            <pc:sldMk cId="135445164" sldId="343"/>
            <ac:spMk id="2" creationId="{8B0BE8CE-BD15-4B05-849E-833EAE8A4758}"/>
          </ac:spMkLst>
        </pc:spChg>
        <pc:spChg chg="del">
          <ac:chgData name="Joel Sutton" userId="1e63f7443f7518ef" providerId="LiveId" clId="{3763FC77-DA49-4997-BA89-6210E3BB9419}" dt="2020-01-30T23:51:22.798" v="730" actId="26606"/>
          <ac:spMkLst>
            <pc:docMk/>
            <pc:sldMk cId="135445164" sldId="343"/>
            <ac:spMk id="3" creationId="{84CEAF7E-75E1-493B-8FA4-3010CF4365E1}"/>
          </ac:spMkLst>
        </pc:spChg>
        <pc:spChg chg="add">
          <ac:chgData name="Joel Sutton" userId="1e63f7443f7518ef" providerId="LiveId" clId="{3763FC77-DA49-4997-BA89-6210E3BB9419}" dt="2020-01-30T23:51:22.798" v="730" actId="26606"/>
          <ac:spMkLst>
            <pc:docMk/>
            <pc:sldMk cId="135445164" sldId="343"/>
            <ac:spMk id="10" creationId="{37C89E4B-3C9F-44B9-8B86-D9E3D112D8EC}"/>
          </ac:spMkLst>
        </pc:spChg>
        <pc:picChg chg="add del mod">
          <ac:chgData name="Joel Sutton" userId="1e63f7443f7518ef" providerId="LiveId" clId="{3763FC77-DA49-4997-BA89-6210E3BB9419}" dt="2020-01-30T23:51:13.105" v="728" actId="478"/>
          <ac:picMkLst>
            <pc:docMk/>
            <pc:sldMk cId="135445164" sldId="343"/>
            <ac:picMk id="4" creationId="{44FCADD9-4E24-41CA-A590-32FA356734C3}"/>
          </ac:picMkLst>
        </pc:picChg>
        <pc:picChg chg="add mod">
          <ac:chgData name="Joel Sutton" userId="1e63f7443f7518ef" providerId="LiveId" clId="{3763FC77-DA49-4997-BA89-6210E3BB9419}" dt="2020-01-30T23:51:22.798" v="730" actId="26606"/>
          <ac:picMkLst>
            <pc:docMk/>
            <pc:sldMk cId="135445164" sldId="343"/>
            <ac:picMk id="5" creationId="{1B488A96-C12B-49B0-A5E8-AFE1B18160D9}"/>
          </ac:picMkLst>
        </pc:picChg>
        <pc:cxnChg chg="add">
          <ac:chgData name="Joel Sutton" userId="1e63f7443f7518ef" providerId="LiveId" clId="{3763FC77-DA49-4997-BA89-6210E3BB9419}" dt="2020-01-30T23:51:22.798" v="730" actId="26606"/>
          <ac:cxnSpMkLst>
            <pc:docMk/>
            <pc:sldMk cId="135445164" sldId="343"/>
            <ac:cxnSpMk id="12" creationId="{AA2EAA10-076F-46BD-8F0F-B9A2FB77A85C}"/>
          </ac:cxnSpMkLst>
        </pc:cxnChg>
        <pc:cxnChg chg="add">
          <ac:chgData name="Joel Sutton" userId="1e63f7443f7518ef" providerId="LiveId" clId="{3763FC77-DA49-4997-BA89-6210E3BB9419}" dt="2020-01-30T23:51:22.798" v="730" actId="26606"/>
          <ac:cxnSpMkLst>
            <pc:docMk/>
            <pc:sldMk cId="135445164" sldId="343"/>
            <ac:cxnSpMk id="14" creationId="{D891E407-403B-4764-86C9-33A56D3BCAA3}"/>
          </ac:cxnSpMkLst>
        </pc:cxnChg>
      </pc:sldChg>
      <pc:sldChg chg="addSp delSp modSp add mod setBg">
        <pc:chgData name="Joel Sutton" userId="1e63f7443f7518ef" providerId="LiveId" clId="{3763FC77-DA49-4997-BA89-6210E3BB9419}" dt="2020-01-30T23:57:38.575" v="824" actId="403"/>
        <pc:sldMkLst>
          <pc:docMk/>
          <pc:sldMk cId="2554198497" sldId="344"/>
        </pc:sldMkLst>
        <pc:spChg chg="mod">
          <ac:chgData name="Joel Sutton" userId="1e63f7443f7518ef" providerId="LiveId" clId="{3763FC77-DA49-4997-BA89-6210E3BB9419}" dt="2020-01-30T23:57:38.575" v="824" actId="403"/>
          <ac:spMkLst>
            <pc:docMk/>
            <pc:sldMk cId="2554198497" sldId="344"/>
            <ac:spMk id="2" creationId="{5A655538-5D7D-48FD-A80C-2BC64C4ADF1C}"/>
          </ac:spMkLst>
        </pc:spChg>
        <pc:spChg chg="del">
          <ac:chgData name="Joel Sutton" userId="1e63f7443f7518ef" providerId="LiveId" clId="{3763FC77-DA49-4997-BA89-6210E3BB9419}" dt="2020-01-30T23:56:17.711" v="790" actId="478"/>
          <ac:spMkLst>
            <pc:docMk/>
            <pc:sldMk cId="2554198497" sldId="344"/>
            <ac:spMk id="3" creationId="{DF4D1179-898E-4DA8-BA2A-6AE2E880F396}"/>
          </ac:spMkLst>
        </pc:spChg>
        <pc:spChg chg="add">
          <ac:chgData name="Joel Sutton" userId="1e63f7443f7518ef" providerId="LiveId" clId="{3763FC77-DA49-4997-BA89-6210E3BB9419}" dt="2020-01-30T23:56:32.899" v="794" actId="26606"/>
          <ac:spMkLst>
            <pc:docMk/>
            <pc:sldMk cId="2554198497" sldId="344"/>
            <ac:spMk id="10" creationId="{16C5FA50-8D52-4617-AF91-5C7B1C8352F1}"/>
          </ac:spMkLst>
        </pc:spChg>
        <pc:spChg chg="add">
          <ac:chgData name="Joel Sutton" userId="1e63f7443f7518ef" providerId="LiveId" clId="{3763FC77-DA49-4997-BA89-6210E3BB9419}" dt="2020-01-30T23:56:32.899" v="794" actId="26606"/>
          <ac:spMkLst>
            <pc:docMk/>
            <pc:sldMk cId="2554198497" sldId="344"/>
            <ac:spMk id="12" creationId="{E223798C-12AD-4B0C-A50C-D676347D67CF}"/>
          </ac:spMkLst>
        </pc:spChg>
        <pc:picChg chg="add del mod">
          <ac:chgData name="Joel Sutton" userId="1e63f7443f7518ef" providerId="LiveId" clId="{3763FC77-DA49-4997-BA89-6210E3BB9419}" dt="2020-01-30T23:56:24.912" v="792" actId="21"/>
          <ac:picMkLst>
            <pc:docMk/>
            <pc:sldMk cId="2554198497" sldId="344"/>
            <ac:picMk id="4" creationId="{BDD118D4-2298-40F5-A760-31C716A57630}"/>
          </ac:picMkLst>
        </pc:picChg>
        <pc:picChg chg="add mod">
          <ac:chgData name="Joel Sutton" userId="1e63f7443f7518ef" providerId="LiveId" clId="{3763FC77-DA49-4997-BA89-6210E3BB9419}" dt="2020-01-30T23:56:32.899" v="794" actId="26606"/>
          <ac:picMkLst>
            <pc:docMk/>
            <pc:sldMk cId="2554198497" sldId="344"/>
            <ac:picMk id="5" creationId="{0A001926-F67A-4593-BE35-F5F245B2068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423051-5033-4EB4-B4E8-54BBC0FEF95C}" type="datetimeFigureOut">
              <a:rPr lang="en-US" smtClean="0"/>
              <a:t>1/30/2020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8C9797-1961-4903-9FF3-FBD0C701D800}" type="slidenum">
              <a:rPr lang="en-US" smtClean="0"/>
              <a:t>‹#›</a:t>
            </a:fld>
            <a:endParaRPr lang="en-US"/>
          </a:p>
        </p:txBody>
      </p:sp>
    </p:spTree>
    <p:extLst>
      <p:ext uri="{BB962C8B-B14F-4D97-AF65-F5344CB8AC3E}">
        <p14:creationId xmlns:p14="http://schemas.microsoft.com/office/powerpoint/2010/main" val="1568369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en.wikipedia.org/wiki/Baal"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pexels.com/photo/cell-phone-hands-touchscreen-writing-1542099/"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pxfuel.com/es/free-photo-jzecj/download/1360x768"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Mount_Carmel#/media/File:Abreekpano.jp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4494A9-D7C6-465E-A913-491587F47DAB}" type="slidenum">
              <a:rPr lang="en-US" smtClean="0"/>
              <a:t>2</a:t>
            </a:fld>
            <a:endParaRPr lang="en-US"/>
          </a:p>
        </p:txBody>
      </p:sp>
    </p:spTree>
    <p:extLst>
      <p:ext uri="{BB962C8B-B14F-4D97-AF65-F5344CB8AC3E}">
        <p14:creationId xmlns:p14="http://schemas.microsoft.com/office/powerpoint/2010/main" val="261291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57400" marR="0" lvl="4" indent="-228600">
              <a:lnSpc>
                <a:spcPct val="106000"/>
              </a:lnSpc>
              <a:spcBef>
                <a:spcPts val="0"/>
              </a:spcBef>
              <a:spcAft>
                <a:spcPts val="0"/>
              </a:spcAft>
              <a:buFont typeface="+mj-lt"/>
              <a:buAutoNum type="alphaLcPeriod"/>
            </a:pPr>
            <a:r>
              <a:rPr lang="es-MX"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Tres años después de que Elías profetizó que no iba a llover.  Y no había llovido.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2057400" marR="0" lvl="4" indent="-228600">
              <a:lnSpc>
                <a:spcPct val="106000"/>
              </a:lnSpc>
              <a:spcBef>
                <a:spcPts val="0"/>
              </a:spcBef>
              <a:spcAft>
                <a:spcPts val="800"/>
              </a:spcAft>
              <a:buFont typeface="+mj-lt"/>
              <a:buAutoNum type="alphaLcPeriod"/>
            </a:pPr>
            <a:r>
              <a:rPr lang="es-MX"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Pasaron todo el día en el Monte, los profetas de Baal</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14</a:t>
            </a:fld>
            <a:endParaRPr lang="en-US"/>
          </a:p>
        </p:txBody>
      </p:sp>
    </p:spTree>
    <p:extLst>
      <p:ext uri="{BB962C8B-B14F-4D97-AF65-F5344CB8AC3E}">
        <p14:creationId xmlns:p14="http://schemas.microsoft.com/office/powerpoint/2010/main" val="4136774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57400" marR="0" lvl="4" indent="-228600">
              <a:lnSpc>
                <a:spcPct val="106000"/>
              </a:lnSpc>
              <a:spcBef>
                <a:spcPts val="0"/>
              </a:spcBef>
              <a:spcAft>
                <a:spcPts val="0"/>
              </a:spcAft>
              <a:buFont typeface="+mj-lt"/>
              <a:buAutoNum type="alphaLcPeriod"/>
            </a:pPr>
            <a:r>
              <a:rPr lang="es-MX"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El pueblo está titubeando entre dos sentimientos.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2057400" marR="0" lvl="4" indent="-228600">
              <a:lnSpc>
                <a:spcPct val="106000"/>
              </a:lnSpc>
              <a:spcBef>
                <a:spcPts val="0"/>
              </a:spcBef>
              <a:spcAft>
                <a:spcPts val="0"/>
              </a:spcAft>
              <a:buFont typeface="+mj-lt"/>
              <a:buAutoNum type="alphaLcPeriod"/>
            </a:pPr>
            <a:r>
              <a:rPr lang="es-MX"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Sincretismo y politeísmo- mezclando religiones y cambiando de un dios a otro.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2057400" marR="0" lvl="4" indent="-228600">
              <a:lnSpc>
                <a:spcPct val="106000"/>
              </a:lnSpc>
              <a:spcBef>
                <a:spcPts val="0"/>
              </a:spcBef>
              <a:spcAft>
                <a:spcPts val="800"/>
              </a:spcAft>
              <a:buFont typeface="+mj-lt"/>
              <a:buAutoNum type="alphaLcPeriod"/>
            </a:pPr>
            <a:r>
              <a:rPr lang="es-MX"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¿Contestará el Señor?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15</a:t>
            </a:fld>
            <a:endParaRPr lang="en-US"/>
          </a:p>
        </p:txBody>
      </p:sp>
    </p:spTree>
    <p:extLst>
      <p:ext uri="{BB962C8B-B14F-4D97-AF65-F5344CB8AC3E}">
        <p14:creationId xmlns:p14="http://schemas.microsoft.com/office/powerpoint/2010/main" val="3788570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kern="1200" dirty="0">
                <a:solidFill>
                  <a:schemeClr val="tx1"/>
                </a:solidFill>
                <a:effectLst/>
                <a:latin typeface="+mn-lt"/>
                <a:ea typeface="+mn-ea"/>
                <a:cs typeface="+mn-cs"/>
              </a:rPr>
              <a:t>Deje que cuenten la historia.  Solo hay que guiarlos cuando se desvíen, se confunden, o pasan por alto algo de importancia.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16</a:t>
            </a:fld>
            <a:endParaRPr lang="en-US"/>
          </a:p>
        </p:txBody>
      </p:sp>
    </p:spTree>
    <p:extLst>
      <p:ext uri="{BB962C8B-B14F-4D97-AF65-F5344CB8AC3E}">
        <p14:creationId xmlns:p14="http://schemas.microsoft.com/office/powerpoint/2010/main" val="27013156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57400" marR="0" lvl="4" indent="-228600">
              <a:lnSpc>
                <a:spcPct val="106000"/>
              </a:lnSpc>
              <a:spcBef>
                <a:spcPts val="0"/>
              </a:spcBef>
              <a:spcAft>
                <a:spcPts val="0"/>
              </a:spcAft>
              <a:buFont typeface="+mj-lt"/>
              <a:buAutoNum type="alphaLcPeriod"/>
            </a:pPr>
            <a:r>
              <a:rPr lang="es-MX"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Por el momento, el pueblo sí exclamó, “¡El Señor es Dios!”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2057400" marR="0" lvl="4" indent="-228600">
              <a:lnSpc>
                <a:spcPct val="106000"/>
              </a:lnSpc>
              <a:spcBef>
                <a:spcPts val="0"/>
              </a:spcBef>
              <a:spcAft>
                <a:spcPts val="0"/>
              </a:spcAft>
              <a:buFont typeface="+mj-lt"/>
              <a:buAutoNum type="alphaLcPeriod"/>
            </a:pPr>
            <a:r>
              <a:rPr lang="es-MX"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Pero a largo plazo, el pueblo va a seguir en lo mismo.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2057400" marR="0" lvl="4" indent="-228600">
              <a:lnSpc>
                <a:spcPct val="106000"/>
              </a:lnSpc>
              <a:spcBef>
                <a:spcPts val="0"/>
              </a:spcBef>
              <a:spcAft>
                <a:spcPts val="800"/>
              </a:spcAft>
              <a:buFont typeface="+mj-lt"/>
              <a:buAutoNum type="alphaLcPeriod"/>
            </a:pPr>
            <a:r>
              <a:rPr lang="es-MX"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El Señor sí responde.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17</a:t>
            </a:fld>
            <a:endParaRPr lang="en-US"/>
          </a:p>
        </p:txBody>
      </p:sp>
    </p:spTree>
    <p:extLst>
      <p:ext uri="{BB962C8B-B14F-4D97-AF65-F5344CB8AC3E}">
        <p14:creationId xmlns:p14="http://schemas.microsoft.com/office/powerpoint/2010/main" val="2761478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8C9797-1961-4903-9FF3-FBD0C701D800}" type="slidenum">
              <a:rPr lang="en-US" smtClean="0"/>
              <a:t>18</a:t>
            </a:fld>
            <a:endParaRPr lang="en-US"/>
          </a:p>
        </p:txBody>
      </p:sp>
    </p:spTree>
    <p:extLst>
      <p:ext uri="{BB962C8B-B14F-4D97-AF65-F5344CB8AC3E}">
        <p14:creationId xmlns:p14="http://schemas.microsoft.com/office/powerpoint/2010/main" val="1890747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i="1" kern="1200" dirty="0">
                <a:solidFill>
                  <a:schemeClr val="tx1"/>
                </a:solidFill>
                <a:effectLst/>
                <a:latin typeface="+mn-lt"/>
                <a:ea typeface="+mn-ea"/>
                <a:cs typeface="+mn-cs"/>
              </a:rPr>
              <a:t>A través de su profeta Elías en el monte Carmelo, el Señor mostró que Él es el único verdadero Dios.  </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E0DDA12-0DF9-4C99-8EAA-B152B09A12C8}" type="slidenum">
              <a:rPr lang="en-US" smtClean="0"/>
              <a:t>19</a:t>
            </a:fld>
            <a:endParaRPr lang="en-US"/>
          </a:p>
        </p:txBody>
      </p:sp>
    </p:spTree>
    <p:extLst>
      <p:ext uri="{BB962C8B-B14F-4D97-AF65-F5344CB8AC3E}">
        <p14:creationId xmlns:p14="http://schemas.microsoft.com/office/powerpoint/2010/main" val="35609505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57400" marR="0" lvl="4" indent="-228600">
              <a:lnSpc>
                <a:spcPct val="106000"/>
              </a:lnSpc>
              <a:spcBef>
                <a:spcPts val="0"/>
              </a:spcBef>
              <a:spcAft>
                <a:spcPts val="0"/>
              </a:spcAft>
              <a:buFont typeface="+mj-lt"/>
              <a:buAutoNum type="alphaLcPeriod"/>
            </a:pPr>
            <a:r>
              <a:rPr lang="es-MX" sz="1200"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¿Hasta cuándo voy a estar titubeando entre dos sentimientos?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2057400" marR="0" lvl="4" indent="-228600">
              <a:lnSpc>
                <a:spcPct val="106000"/>
              </a:lnSpc>
              <a:spcBef>
                <a:spcPts val="0"/>
              </a:spcBef>
              <a:spcAft>
                <a:spcPts val="0"/>
              </a:spcAft>
              <a:buFont typeface="+mj-lt"/>
              <a:buAutoNum type="alphaLcPeriod"/>
            </a:pPr>
            <a:r>
              <a:rPr lang="es-MX" sz="1200"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Mezclando mi fe cristiana con ídolos modernos: brujería y superstición, sexualidad, pornografía, el amor al dinero, la adicción al éxito, al trabajo, al placer, excesivo orgullo político o nacionalismo que nos llevan a pecar contra otros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2057400" marR="0" lvl="4" indent="-228600">
              <a:lnSpc>
                <a:spcPct val="106000"/>
              </a:lnSpc>
              <a:spcBef>
                <a:spcPts val="0"/>
              </a:spcBef>
              <a:spcAft>
                <a:spcPts val="800"/>
              </a:spcAft>
              <a:buFont typeface="+mj-lt"/>
              <a:buAutoNum type="alphaLcPeriod"/>
            </a:pPr>
            <a:r>
              <a:rPr lang="es-MX" sz="1200"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 veces hago dioses falsos de cosas – de mí mismo, de mis posesiones, de otras personas, de santos – en vez de adorar al Señor Dios solamente.</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20</a:t>
            </a:fld>
            <a:endParaRPr lang="en-US"/>
          </a:p>
        </p:txBody>
      </p:sp>
    </p:spTree>
    <p:extLst>
      <p:ext uri="{BB962C8B-B14F-4D97-AF65-F5344CB8AC3E}">
        <p14:creationId xmlns:p14="http://schemas.microsoft.com/office/powerpoint/2010/main" val="23980100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57400" marR="0" lvl="4" indent="-228600">
              <a:lnSpc>
                <a:spcPct val="106000"/>
              </a:lnSpc>
              <a:spcBef>
                <a:spcPts val="0"/>
              </a:spcBef>
              <a:spcAft>
                <a:spcPts val="0"/>
              </a:spcAft>
              <a:buFont typeface="+mj-lt"/>
              <a:buAutoNum type="alphaLcPeriod"/>
            </a:pPr>
            <a:r>
              <a:rPr lang="es-MX" sz="1200"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Dios reveló al pueblo de Israel de manera milagrosa y poderosa que Él es el único verdadero Dios.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2057400" marR="0" lvl="4" indent="-228600">
              <a:lnSpc>
                <a:spcPct val="106000"/>
              </a:lnSpc>
              <a:spcBef>
                <a:spcPts val="0"/>
              </a:spcBef>
              <a:spcAft>
                <a:spcPts val="0"/>
              </a:spcAft>
              <a:buFont typeface="+mj-lt"/>
              <a:buAutoNum type="alphaLcPeriod"/>
            </a:pPr>
            <a:r>
              <a:rPr lang="es-MX" sz="1200"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El Señor le respondió a Elías.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2057400" marR="0" lvl="4" indent="-228600">
              <a:lnSpc>
                <a:spcPct val="106000"/>
              </a:lnSpc>
              <a:spcBef>
                <a:spcPts val="0"/>
              </a:spcBef>
              <a:spcAft>
                <a:spcPts val="800"/>
              </a:spcAft>
              <a:buFont typeface="+mj-lt"/>
              <a:buAutoNum type="alphaLcPeriod"/>
            </a:pPr>
            <a:r>
              <a:rPr lang="es-MX" sz="1200" i="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A pesar de su rebeldía, Dios sigue buscando a su pueblo en amor.</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21</a:t>
            </a:fld>
            <a:endParaRPr lang="en-US"/>
          </a:p>
        </p:txBody>
      </p:sp>
    </p:spTree>
    <p:extLst>
      <p:ext uri="{BB962C8B-B14F-4D97-AF65-F5344CB8AC3E}">
        <p14:creationId xmlns:p14="http://schemas.microsoft.com/office/powerpoint/2010/main" val="31814399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57400" marR="0" lvl="4" indent="-228600">
              <a:lnSpc>
                <a:spcPct val="106000"/>
              </a:lnSpc>
              <a:spcBef>
                <a:spcPts val="0"/>
              </a:spcBef>
              <a:spcAft>
                <a:spcPts val="800"/>
              </a:spcAft>
              <a:buFont typeface="+mj-lt"/>
              <a:buAutoNum type="alphaLcPeriod"/>
            </a:pPr>
            <a:r>
              <a:rPr lang="es-MX" sz="1200"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Vamos a enfrentar la idolatría- en la cultura y la sociedad que nos rodean, en el hogar, en nuestros propios corazones.  Le pedimos a Dios que nos dé el poder de dar nuestra adoración y lealtad al Señor Dios solamente.</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22</a:t>
            </a:fld>
            <a:endParaRPr lang="en-US"/>
          </a:p>
        </p:txBody>
      </p:sp>
    </p:spTree>
    <p:extLst>
      <p:ext uri="{BB962C8B-B14F-4D97-AF65-F5344CB8AC3E}">
        <p14:creationId xmlns:p14="http://schemas.microsoft.com/office/powerpoint/2010/main" val="36670783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57400" marR="0" lvl="4" indent="-228600">
              <a:lnSpc>
                <a:spcPct val="106000"/>
              </a:lnSpc>
              <a:spcBef>
                <a:spcPts val="0"/>
              </a:spcBef>
              <a:spcAft>
                <a:spcPts val="800"/>
              </a:spcAft>
              <a:buFont typeface="+mj-lt"/>
              <a:buAutoNum type="alphaLcPeriod"/>
            </a:pPr>
            <a:r>
              <a:rPr lang="es-MX" sz="1200"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Con alguien que está batallando para considerar a Dios como el único verdadero camino.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23</a:t>
            </a:fld>
            <a:endParaRPr lang="en-US"/>
          </a:p>
        </p:txBody>
      </p:sp>
    </p:spTree>
    <p:extLst>
      <p:ext uri="{BB962C8B-B14F-4D97-AF65-F5344CB8AC3E}">
        <p14:creationId xmlns:p14="http://schemas.microsoft.com/office/powerpoint/2010/main" val="840529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Saludos</a:t>
            </a:r>
            <a:r>
              <a:rPr lang="en-US" dirty="0"/>
              <a:t>, </a:t>
            </a:r>
            <a:r>
              <a:rPr lang="en-US" dirty="0" err="1"/>
              <a:t>bienvenidos</a:t>
            </a:r>
            <a:endParaRPr lang="en-US" dirty="0"/>
          </a:p>
        </p:txBody>
      </p:sp>
      <p:sp>
        <p:nvSpPr>
          <p:cNvPr id="4" name="Slide Number Placeholder 3"/>
          <p:cNvSpPr>
            <a:spLocks noGrp="1"/>
          </p:cNvSpPr>
          <p:nvPr>
            <p:ph type="sldNum" sz="quarter" idx="5"/>
          </p:nvPr>
        </p:nvSpPr>
        <p:spPr/>
        <p:txBody>
          <a:bodyPr/>
          <a:lstStyle/>
          <a:p>
            <a:fld id="{FCF3693E-6064-4A55-A606-667B314728E0}" type="slidenum">
              <a:rPr lang="en-US" smtClean="0"/>
              <a:t>3</a:t>
            </a:fld>
            <a:endParaRPr lang="en-US"/>
          </a:p>
        </p:txBody>
      </p:sp>
    </p:spTree>
    <p:extLst>
      <p:ext uri="{BB962C8B-B14F-4D97-AF65-F5344CB8AC3E}">
        <p14:creationId xmlns:p14="http://schemas.microsoft.com/office/powerpoint/2010/main" val="2419409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06000"/>
              </a:lnSpc>
              <a:spcBef>
                <a:spcPts val="0"/>
              </a:spcBef>
              <a:spcAft>
                <a:spcPts val="0"/>
              </a:spcAft>
              <a:buFont typeface="+mj-lt"/>
              <a:buAutoNum type="romanLcPeriod"/>
            </a:pPr>
            <a:r>
              <a:rPr lang="es-MX" sz="1200" dirty="0">
                <a:effectLst/>
                <a:latin typeface="Calibri" panose="020F0502020204030204" pitchFamily="34" charset="0"/>
                <a:ea typeface="Times New Roman" panose="02020603050405020304" pitchFamily="18" charset="0"/>
                <a:cs typeface="Times New Roman" panose="02020603050405020304" pitchFamily="18" charset="0"/>
              </a:rPr>
              <a:t>El rey Acab “hizo lo malo ante los ojos de Jehová, más que todos los que reinaron antes de él”. Por medio del matrimonio llegó a ser una sola carne con una mujer pagana llamada </a:t>
            </a:r>
            <a:r>
              <a:rPr lang="es-MX" sz="1200" b="1" u="sng" dirty="0">
                <a:effectLst/>
                <a:latin typeface="Calibri" panose="020F0502020204030204" pitchFamily="34" charset="0"/>
                <a:ea typeface="Times New Roman" panose="02020603050405020304" pitchFamily="18" charset="0"/>
                <a:cs typeface="Times New Roman" panose="02020603050405020304" pitchFamily="18" charset="0"/>
              </a:rPr>
              <a:t>Jezabel</a:t>
            </a:r>
            <a:r>
              <a:rPr lang="es-MX" sz="1200" dirty="0">
                <a:effectLst/>
                <a:latin typeface="Calibri" panose="020F0502020204030204" pitchFamily="34" charset="0"/>
                <a:ea typeface="Times New Roman" panose="02020603050405020304" pitchFamily="18" charset="0"/>
                <a:cs typeface="Times New Roman" panose="02020603050405020304" pitchFamily="18" charset="0"/>
              </a:rPr>
              <a:t>, hija de Et-</a:t>
            </a:r>
            <a:r>
              <a:rPr lang="es-MX" sz="1200" dirty="0" err="1">
                <a:effectLst/>
                <a:latin typeface="Calibri" panose="020F0502020204030204" pitchFamily="34" charset="0"/>
                <a:ea typeface="Times New Roman" panose="02020603050405020304" pitchFamily="18" charset="0"/>
                <a:cs typeface="Times New Roman" panose="02020603050405020304" pitchFamily="18" charset="0"/>
              </a:rPr>
              <a:t>baal</a:t>
            </a:r>
            <a:r>
              <a:rPr lang="es-MX" sz="1200" dirty="0">
                <a:effectLst/>
                <a:latin typeface="Calibri" panose="020F0502020204030204" pitchFamily="34" charset="0"/>
                <a:ea typeface="Times New Roman" panose="02020603050405020304" pitchFamily="18" charset="0"/>
                <a:cs typeface="Times New Roman" panose="02020603050405020304" pitchFamily="18" charset="0"/>
              </a:rPr>
              <a:t>. Eso hace que Jezabel sea la hermana (o por lo menos una pariente cercana) de la reina Dido (llamada también Elisa de Tiro), la fundadora de Cartago. La idolatría que practicaba Dido tiene similitudes con la que practicaba Jezabel (vea 2 Reyes 23:4-14).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1143000" marR="0" lvl="2" indent="-228600">
              <a:lnSpc>
                <a:spcPct val="106000"/>
              </a:lnSpc>
              <a:spcBef>
                <a:spcPts val="0"/>
              </a:spcBef>
              <a:spcAft>
                <a:spcPts val="0"/>
              </a:spcAft>
              <a:buFont typeface="+mj-lt"/>
              <a:buAutoNum type="romanLcPeriod"/>
            </a:pPr>
            <a:r>
              <a:rPr lang="es-MX" sz="1200" dirty="0">
                <a:effectLst/>
                <a:latin typeface="Calibri" panose="020F0502020204030204" pitchFamily="34" charset="0"/>
                <a:ea typeface="Times New Roman" panose="02020603050405020304" pitchFamily="18" charset="0"/>
                <a:cs typeface="Times New Roman" panose="02020603050405020304" pitchFamily="18" charset="0"/>
              </a:rPr>
              <a:t>Uno de los dioses de Jezabel tenía el nombre de </a:t>
            </a:r>
            <a:r>
              <a:rPr lang="es-MX" sz="1200" b="1" u="sng" dirty="0">
                <a:effectLst/>
                <a:latin typeface="Calibri" panose="020F0502020204030204" pitchFamily="34" charset="0"/>
                <a:ea typeface="Times New Roman" panose="02020603050405020304" pitchFamily="18" charset="0"/>
                <a:cs typeface="Times New Roman" panose="02020603050405020304" pitchFamily="18" charset="0"/>
              </a:rPr>
              <a:t>Baal</a:t>
            </a:r>
            <a:r>
              <a:rPr lang="es-MX" sz="1200" dirty="0">
                <a:effectLst/>
                <a:latin typeface="Calibri" panose="020F0502020204030204" pitchFamily="34" charset="0"/>
                <a:ea typeface="Times New Roman" panose="02020603050405020304" pitchFamily="18" charset="0"/>
                <a:cs typeface="Times New Roman" panose="02020603050405020304" pitchFamily="18" charset="0"/>
              </a:rPr>
              <a:t>. Ya desde los días de los jueces, el pueblo de Israel había empezado a servir a Baal. La palabra “</a:t>
            </a:r>
            <a:r>
              <a:rPr lang="es-MX" sz="1200" dirty="0" err="1">
                <a:effectLst/>
                <a:latin typeface="Calibri" panose="020F0502020204030204" pitchFamily="34" charset="0"/>
                <a:ea typeface="Times New Roman" panose="02020603050405020304" pitchFamily="18" charset="0"/>
                <a:cs typeface="Times New Roman" panose="02020603050405020304" pitchFamily="18" charset="0"/>
              </a:rPr>
              <a:t>baal</a:t>
            </a:r>
            <a:r>
              <a:rPr lang="es-MX" sz="1200" dirty="0">
                <a:effectLst/>
                <a:latin typeface="Calibri" panose="020F0502020204030204" pitchFamily="34" charset="0"/>
                <a:ea typeface="Times New Roman" panose="02020603050405020304" pitchFamily="18" charset="0"/>
                <a:cs typeface="Times New Roman" panose="02020603050405020304" pitchFamily="18" charset="0"/>
              </a:rPr>
              <a:t>” simplemente significa “señor”, pero al Baal que se menciona aquí se le consideraba el dios que enviaba la lluvia y hacía que los cultivos dieran sus cosechas. Los adoradores de Baal participaban en un tipo de fornicación sagrada, en su templo, para adorarlo como la fuente de la vida. En ocasiones el pueblo ofrecía hasta a sus hijos como holocaustos a Baal (Jeremías 19:5). </a:t>
            </a:r>
          </a:p>
          <a:p>
            <a:pPr marL="1143000" marR="0" lvl="2" indent="-228600">
              <a:lnSpc>
                <a:spcPct val="106000"/>
              </a:lnSpc>
              <a:spcBef>
                <a:spcPts val="0"/>
              </a:spcBef>
              <a:spcAft>
                <a:spcPts val="0"/>
              </a:spcAft>
              <a:buFont typeface="+mj-lt"/>
              <a:buAutoNum type="romanLcPeriod"/>
            </a:pPr>
            <a:r>
              <a:rPr lang="es-MX" sz="1200" dirty="0">
                <a:effectLst/>
                <a:latin typeface="Calibri" panose="020F0502020204030204" pitchFamily="34" charset="0"/>
                <a:ea typeface="Times New Roman" panose="02020603050405020304" pitchFamily="18" charset="0"/>
                <a:cs typeface="Times New Roman" panose="02020603050405020304" pitchFamily="18" charset="0"/>
              </a:rPr>
              <a:t>O sea, el hecho de que Elías le oró a Dios que no lloviera durante 3.5 años también fue para dar testimonio de que Dios es el Dios Todopoderoso, incluso de la lluvia.  </a:t>
            </a:r>
          </a:p>
          <a:p>
            <a:pPr marL="1143000" marR="0" lvl="2" indent="-228600">
              <a:lnSpc>
                <a:spcPct val="106000"/>
              </a:lnSpc>
              <a:spcBef>
                <a:spcPts val="0"/>
              </a:spcBef>
              <a:spcAft>
                <a:spcPts val="0"/>
              </a:spcAft>
              <a:buFont typeface="+mj-lt"/>
              <a:buAutoNum type="romanLcPeriod"/>
            </a:pPr>
            <a:endParaRPr lang="es-MX"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1143000" marR="0" lvl="2" indent="-228600">
              <a:lnSpc>
                <a:spcPct val="106000"/>
              </a:lnSpc>
              <a:spcBef>
                <a:spcPts val="0"/>
              </a:spcBef>
              <a:spcAft>
                <a:spcPts val="0"/>
              </a:spcAft>
              <a:buFont typeface="+mj-lt"/>
              <a:buAutoNum type="romanLcPeriod"/>
            </a:pPr>
            <a:endParaRPr lang="es-MX"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1143000" marR="0" lvl="2" indent="-228600">
              <a:lnSpc>
                <a:spcPct val="106000"/>
              </a:lnSpc>
              <a:spcBef>
                <a:spcPts val="0"/>
              </a:spcBef>
              <a:spcAft>
                <a:spcPts val="0"/>
              </a:spcAft>
              <a:buFont typeface="+mj-lt"/>
              <a:buAutoNum type="romanLcPeriod"/>
            </a:pPr>
            <a:r>
              <a:rPr lang="en-US" dirty="0">
                <a:hlinkClick r:id="rId3"/>
              </a:rPr>
              <a:t>https://en.wikipedia.org/wiki/Baal</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18C9797-1961-4903-9FF3-FBD0C701D800}" type="slidenum">
              <a:rPr lang="en-US" smtClean="0"/>
              <a:t>25</a:t>
            </a:fld>
            <a:endParaRPr lang="en-US"/>
          </a:p>
        </p:txBody>
      </p:sp>
    </p:spTree>
    <p:extLst>
      <p:ext uri="{BB962C8B-B14F-4D97-AF65-F5344CB8AC3E}">
        <p14:creationId xmlns:p14="http://schemas.microsoft.com/office/powerpoint/2010/main" val="4131911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kern="1200" dirty="0">
                <a:solidFill>
                  <a:schemeClr val="tx1"/>
                </a:solidFill>
                <a:effectLst/>
                <a:latin typeface="+mn-lt"/>
                <a:ea typeface="+mn-ea"/>
                <a:cs typeface="+mn-cs"/>
              </a:rPr>
              <a:t>Otra diosa era Asera. Una Asera era un poste de madera sobre el que se tallaba el símbolo de la diosa. Se creía que Asera era la hermana y la esposa de Baal. Ella era la diosa de la fertilidad, la diosa de la pasión, que también era adorada mediante un tipo de prostitución sagrada (La Biblia Popular 1,2 Reyes p.116).</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18C9797-1961-4903-9FF3-FBD0C701D800}" type="slidenum">
              <a:rPr lang="en-US" smtClean="0"/>
              <a:t>26</a:t>
            </a:fld>
            <a:endParaRPr lang="en-US"/>
          </a:p>
        </p:txBody>
      </p:sp>
    </p:spTree>
    <p:extLst>
      <p:ext uri="{BB962C8B-B14F-4D97-AF65-F5344CB8AC3E}">
        <p14:creationId xmlns:p14="http://schemas.microsoft.com/office/powerpoint/2010/main" val="26838318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06000"/>
              </a:lnSpc>
              <a:spcBef>
                <a:spcPts val="0"/>
              </a:spcBef>
              <a:spcAft>
                <a:spcPts val="0"/>
              </a:spcAft>
              <a:buFont typeface="+mj-lt"/>
              <a:buAutoNum type="romanLcPeriod"/>
            </a:pPr>
            <a:r>
              <a:rPr lang="es-MX" sz="1200" dirty="0">
                <a:effectLst/>
                <a:latin typeface="Calibri" panose="020F0502020204030204" pitchFamily="34" charset="0"/>
                <a:ea typeface="Times New Roman" panose="02020603050405020304" pitchFamily="18" charset="0"/>
                <a:cs typeface="Times New Roman" panose="02020603050405020304" pitchFamily="18" charset="0"/>
              </a:rPr>
              <a:t>Después del enfrentamiento en el monte Carmelo, Elías ora por lluvia y llueve.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1143000" marR="0" lvl="2" indent="-228600">
              <a:lnSpc>
                <a:spcPct val="106000"/>
              </a:lnSpc>
              <a:spcBef>
                <a:spcPts val="0"/>
              </a:spcBef>
              <a:spcAft>
                <a:spcPts val="0"/>
              </a:spcAft>
              <a:buFont typeface="+mj-lt"/>
              <a:buAutoNum type="romanLcPeriod"/>
            </a:pPr>
            <a:r>
              <a:rPr lang="es-MX" sz="1200" dirty="0">
                <a:effectLst/>
                <a:latin typeface="Calibri" panose="020F0502020204030204" pitchFamily="34" charset="0"/>
                <a:ea typeface="Times New Roman" panose="02020603050405020304" pitchFamily="18" charset="0"/>
                <a:cs typeface="Times New Roman" panose="02020603050405020304" pitchFamily="18" charset="0"/>
              </a:rPr>
              <a:t>En 1 Reyes 19, un tal Eliseo estaba trabajando en el campo.  Elías echó sobre él su manto.  Eliseo se dedicó a servirle a Elías como aprendiz.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1143000" marR="0" lvl="2" indent="-228600">
              <a:lnSpc>
                <a:spcPct val="106000"/>
              </a:lnSpc>
              <a:spcBef>
                <a:spcPts val="0"/>
              </a:spcBef>
              <a:spcAft>
                <a:spcPts val="0"/>
              </a:spcAft>
              <a:buFont typeface="+mj-lt"/>
              <a:buAutoNum type="romanLcPeriod"/>
            </a:pPr>
            <a:r>
              <a:rPr lang="es-MX" sz="1200" dirty="0">
                <a:effectLst/>
                <a:latin typeface="Calibri" panose="020F0502020204030204" pitchFamily="34" charset="0"/>
                <a:ea typeface="Times New Roman" panose="02020603050405020304" pitchFamily="18" charset="0"/>
                <a:cs typeface="Times New Roman" panose="02020603050405020304" pitchFamily="18" charset="0"/>
              </a:rPr>
              <a:t>Elías siguió en conflicto con Acab y Jezabel.  Tuvo que enfrentarlos por el asesinato de Nabot y el robo de su viñedo (1 Reyes 21)</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1143000" marR="0" lvl="2" indent="-228600">
              <a:lnSpc>
                <a:spcPct val="106000"/>
              </a:lnSpc>
              <a:spcBef>
                <a:spcPts val="0"/>
              </a:spcBef>
              <a:spcAft>
                <a:spcPts val="0"/>
              </a:spcAft>
              <a:buFont typeface="+mj-lt"/>
              <a:buAutoNum type="romanLcPeriod"/>
            </a:pPr>
            <a:r>
              <a:rPr lang="es-MX" sz="1200" dirty="0">
                <a:effectLst/>
                <a:latin typeface="Calibri" panose="020F0502020204030204" pitchFamily="34" charset="0"/>
                <a:ea typeface="Times New Roman" panose="02020603050405020304" pitchFamily="18" charset="0"/>
                <a:cs typeface="Times New Roman" panose="02020603050405020304" pitchFamily="18" charset="0"/>
              </a:rPr>
              <a:t>En 2 Reyes 2, ¡Elías es llevado al cielo sin morir!  Pero antes, Eliseo pide una doble porción de su espíritu.  Se le concede.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1143000" marR="0" lvl="2" indent="-228600">
              <a:lnSpc>
                <a:spcPct val="106000"/>
              </a:lnSpc>
              <a:spcBef>
                <a:spcPts val="0"/>
              </a:spcBef>
              <a:spcAft>
                <a:spcPts val="0"/>
              </a:spcAft>
              <a:buFont typeface="+mj-lt"/>
              <a:buAutoNum type="romanLcPeriod"/>
            </a:pPr>
            <a:r>
              <a:rPr lang="es-MX" sz="1200" dirty="0">
                <a:effectLst/>
                <a:latin typeface="Calibri" panose="020F0502020204030204" pitchFamily="34" charset="0"/>
                <a:ea typeface="Times New Roman" panose="02020603050405020304" pitchFamily="18" charset="0"/>
                <a:cs typeface="Times New Roman" panose="02020603050405020304" pitchFamily="18" charset="0"/>
              </a:rPr>
              <a:t>Eliseo extirpa la alabanza a Baal (1 Reyes 10:28).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1143000" marR="0" lvl="2" indent="-228600">
              <a:lnSpc>
                <a:spcPct val="106000"/>
              </a:lnSpc>
              <a:spcBef>
                <a:spcPts val="0"/>
              </a:spcBef>
              <a:spcAft>
                <a:spcPts val="0"/>
              </a:spcAft>
              <a:buFont typeface="+mj-lt"/>
              <a:buAutoNum type="romanLcPeriod"/>
            </a:pPr>
            <a:r>
              <a:rPr lang="es-MX" sz="1200" dirty="0">
                <a:effectLst/>
                <a:latin typeface="Calibri" panose="020F0502020204030204" pitchFamily="34" charset="0"/>
                <a:ea typeface="Times New Roman" panose="02020603050405020304" pitchFamily="18" charset="0"/>
                <a:cs typeface="Times New Roman" panose="02020603050405020304" pitchFamily="18" charset="0"/>
              </a:rPr>
              <a:t>Eliseo también hizo muchos milagros: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1600200" marR="0" lvl="3" indent="-228600">
              <a:lnSpc>
                <a:spcPct val="106000"/>
              </a:lnSpc>
              <a:spcBef>
                <a:spcPts val="0"/>
              </a:spcBef>
              <a:spcAft>
                <a:spcPts val="0"/>
              </a:spcAft>
              <a:buFont typeface="+mj-lt"/>
              <a:buAutoNum type="arabicPeriod"/>
            </a:pPr>
            <a:r>
              <a:rPr lang="es-MX" sz="1200" dirty="0">
                <a:effectLst/>
                <a:latin typeface="Calibri" panose="020F0502020204030204" pitchFamily="34" charset="0"/>
                <a:ea typeface="Times New Roman" panose="02020603050405020304" pitchFamily="18" charset="0"/>
                <a:cs typeface="Calibri" panose="020F0502020204030204" pitchFamily="34" charset="0"/>
              </a:rPr>
              <a:t>Sanó las aguas de Jericó (2 Reyes 2:19-21)</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1600200" marR="0" lvl="3" indent="-228600">
              <a:lnSpc>
                <a:spcPct val="106000"/>
              </a:lnSpc>
              <a:spcBef>
                <a:spcPts val="0"/>
              </a:spcBef>
              <a:spcAft>
                <a:spcPts val="0"/>
              </a:spcAft>
              <a:buFont typeface="+mj-lt"/>
              <a:buAutoNum type="arabicPeriod"/>
            </a:pPr>
            <a:r>
              <a:rPr lang="es-MX" sz="1200" dirty="0">
                <a:effectLst/>
                <a:latin typeface="Calibri" panose="020F0502020204030204" pitchFamily="34" charset="0"/>
                <a:ea typeface="Times New Roman" panose="02020603050405020304" pitchFamily="18" charset="0"/>
                <a:cs typeface="Calibri" panose="020F0502020204030204" pitchFamily="34" charset="0"/>
              </a:rPr>
              <a:t>Maldijo a 42 muchachos.  Dos osos salieron del bosque y los despedazaron (2 Reyes 2:23-25)</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1600200" marR="0" lvl="3" indent="-228600">
              <a:lnSpc>
                <a:spcPct val="106000"/>
              </a:lnSpc>
              <a:spcBef>
                <a:spcPts val="0"/>
              </a:spcBef>
              <a:spcAft>
                <a:spcPts val="0"/>
              </a:spcAft>
              <a:buFont typeface="+mj-lt"/>
              <a:buAutoNum type="arabicPeriod"/>
            </a:pPr>
            <a:r>
              <a:rPr lang="es-MX" sz="1200" dirty="0">
                <a:solidFill>
                  <a:srgbClr val="252525"/>
                </a:solidFill>
                <a:effectLst/>
                <a:latin typeface="Calibri" panose="020F0502020204030204" pitchFamily="34" charset="0"/>
                <a:ea typeface="Times New Roman" panose="02020603050405020304" pitchFamily="18" charset="0"/>
                <a:cs typeface="Calibri" panose="020F0502020204030204" pitchFamily="34" charset="0"/>
              </a:rPr>
              <a:t>Multiplicó el aceite de la viuda (2 Reyes 4:1-7).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1600200" marR="0" lvl="3" indent="-228600">
              <a:lnSpc>
                <a:spcPct val="106000"/>
              </a:lnSpc>
              <a:spcBef>
                <a:spcPts val="0"/>
              </a:spcBef>
              <a:spcAft>
                <a:spcPts val="0"/>
              </a:spcAft>
              <a:buFont typeface="+mj-lt"/>
              <a:buAutoNum type="arabicPeriod"/>
            </a:pPr>
            <a:r>
              <a:rPr lang="es-MX" sz="1200" dirty="0">
                <a:solidFill>
                  <a:srgbClr val="252525"/>
                </a:solidFill>
                <a:effectLst/>
                <a:latin typeface="Calibri" panose="020F0502020204030204" pitchFamily="34" charset="0"/>
                <a:ea typeface="Times New Roman" panose="02020603050405020304" pitchFamily="18" charset="0"/>
                <a:cs typeface="Calibri" panose="020F0502020204030204" pitchFamily="34" charset="0"/>
              </a:rPr>
              <a:t>Resucitó al hijo de una familia </a:t>
            </a:r>
            <a:r>
              <a:rPr lang="es-MX" sz="1200" dirty="0" err="1">
                <a:solidFill>
                  <a:srgbClr val="252525"/>
                </a:solidFill>
                <a:effectLst/>
                <a:latin typeface="Calibri" panose="020F0502020204030204" pitchFamily="34" charset="0"/>
                <a:ea typeface="Times New Roman" panose="02020603050405020304" pitchFamily="18" charset="0"/>
                <a:cs typeface="Calibri" panose="020F0502020204030204" pitchFamily="34" charset="0"/>
              </a:rPr>
              <a:t>sunamita</a:t>
            </a:r>
            <a:r>
              <a:rPr lang="es-MX" sz="1200" dirty="0">
                <a:solidFill>
                  <a:srgbClr val="252525"/>
                </a:solidFill>
                <a:effectLst/>
                <a:latin typeface="Calibri" panose="020F0502020204030204" pitchFamily="34" charset="0"/>
                <a:ea typeface="Times New Roman" panose="02020603050405020304" pitchFamily="18" charset="0"/>
                <a:cs typeface="Calibri" panose="020F0502020204030204" pitchFamily="34" charset="0"/>
              </a:rPr>
              <a:t> (2 Reyes 4:8-37).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1600200" marR="0" lvl="3" indent="-228600">
              <a:lnSpc>
                <a:spcPct val="106000"/>
              </a:lnSpc>
              <a:spcBef>
                <a:spcPts val="0"/>
              </a:spcBef>
              <a:spcAft>
                <a:spcPts val="0"/>
              </a:spcAft>
              <a:buFont typeface="+mj-lt"/>
              <a:buAutoNum type="arabicPeriod"/>
            </a:pPr>
            <a:r>
              <a:rPr lang="es-MX" sz="1200" dirty="0">
                <a:solidFill>
                  <a:srgbClr val="252525"/>
                </a:solidFill>
                <a:effectLst/>
                <a:latin typeface="Calibri" panose="020F0502020204030204" pitchFamily="34" charset="0"/>
                <a:ea typeface="Times New Roman" panose="02020603050405020304" pitchFamily="18" charset="0"/>
                <a:cs typeface="Calibri" panose="020F0502020204030204" pitchFamily="34" charset="0"/>
              </a:rPr>
              <a:t>Eliseo también quitó el veneno de una olla de guisado (2 Reyes 4:38-41) y multiplicó veinte panes de cebada para alimentar a cien hombres (2 Reyes 4:42-44).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1600200" marR="0" lvl="3" indent="-228600">
              <a:lnSpc>
                <a:spcPct val="106000"/>
              </a:lnSpc>
              <a:spcBef>
                <a:spcPts val="0"/>
              </a:spcBef>
              <a:spcAft>
                <a:spcPts val="0"/>
              </a:spcAft>
              <a:buFont typeface="+mj-lt"/>
              <a:buAutoNum type="arabicPeriod"/>
            </a:pPr>
            <a:r>
              <a:rPr lang="es-MX" sz="1200" dirty="0">
                <a:solidFill>
                  <a:srgbClr val="252525"/>
                </a:solidFill>
                <a:effectLst/>
                <a:latin typeface="Calibri" panose="020F0502020204030204" pitchFamily="34" charset="0"/>
                <a:ea typeface="Times New Roman" panose="02020603050405020304" pitchFamily="18" charset="0"/>
                <a:cs typeface="Calibri" panose="020F0502020204030204" pitchFamily="34" charset="0"/>
              </a:rPr>
              <a:t>Sanó a Naamán de la lepra (2 Reyes 5) e hizo que la cabeza de un hacha prestada flotara (2 Reyes 6:1-7).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18C9797-1961-4903-9FF3-FBD0C701D800}" type="slidenum">
              <a:rPr lang="en-US" smtClean="0"/>
              <a:t>27</a:t>
            </a:fld>
            <a:endParaRPr lang="en-US"/>
          </a:p>
        </p:txBody>
      </p:sp>
    </p:spTree>
    <p:extLst>
      <p:ext uri="{BB962C8B-B14F-4D97-AF65-F5344CB8AC3E}">
        <p14:creationId xmlns:p14="http://schemas.microsoft.com/office/powerpoint/2010/main" val="27832408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s-MX" sz="1200" kern="1200" dirty="0">
                <a:solidFill>
                  <a:schemeClr val="tx1"/>
                </a:solidFill>
                <a:effectLst/>
                <a:latin typeface="+mn-lt"/>
                <a:ea typeface="+mn-ea"/>
                <a:cs typeface="+mn-cs"/>
              </a:rPr>
              <a:t>Después de Moisés (80 veces), Abraham (73 veces), y David (59 veces), Elías ocupa el cuarto lugar en la lista de las figuras del Antiguo Testamento que se mencionan en el Nuevo Testamento</a:t>
            </a:r>
            <a:endParaRPr lang="en-US" sz="1200" kern="1200" dirty="0">
              <a:solidFill>
                <a:schemeClr val="tx1"/>
              </a:solidFill>
              <a:effectLst/>
              <a:latin typeface="+mn-lt"/>
              <a:ea typeface="+mn-ea"/>
              <a:cs typeface="+mn-cs"/>
            </a:endParaRPr>
          </a:p>
          <a:p>
            <a:pPr lvl="3"/>
            <a:r>
              <a:rPr lang="es-MX" sz="1200" kern="1200" dirty="0">
                <a:solidFill>
                  <a:schemeClr val="tx1"/>
                </a:solidFill>
                <a:effectLst/>
                <a:latin typeface="+mn-lt"/>
                <a:ea typeface="+mn-ea"/>
                <a:cs typeface="+mn-cs"/>
              </a:rPr>
              <a:t>Se mencionan varios eventos de su vida.</a:t>
            </a:r>
            <a:endParaRPr lang="en-US" sz="1200" kern="1200" dirty="0">
              <a:solidFill>
                <a:schemeClr val="tx1"/>
              </a:solidFill>
              <a:effectLst/>
              <a:latin typeface="+mn-lt"/>
              <a:ea typeface="+mn-ea"/>
              <a:cs typeface="+mn-cs"/>
            </a:endParaRPr>
          </a:p>
          <a:p>
            <a:pPr lvl="4"/>
            <a:r>
              <a:rPr lang="es-MX" sz="1200" kern="1200" dirty="0">
                <a:solidFill>
                  <a:schemeClr val="tx1"/>
                </a:solidFill>
                <a:effectLst/>
                <a:latin typeface="+mn-lt"/>
                <a:ea typeface="+mn-ea"/>
                <a:cs typeface="+mn-cs"/>
              </a:rPr>
              <a:t>Proclamó la sequía.  Es un ejemplo de la oración eficaz (Santiago 5:17-18)</a:t>
            </a:r>
            <a:endParaRPr lang="en-US" sz="1200" kern="1200" dirty="0">
              <a:solidFill>
                <a:schemeClr val="tx1"/>
              </a:solidFill>
              <a:effectLst/>
              <a:latin typeface="+mn-lt"/>
              <a:ea typeface="+mn-ea"/>
              <a:cs typeface="+mn-cs"/>
            </a:endParaRPr>
          </a:p>
          <a:p>
            <a:pPr lvl="4"/>
            <a:r>
              <a:rPr lang="es-MX" sz="1200" kern="1200" dirty="0">
                <a:solidFill>
                  <a:schemeClr val="tx1"/>
                </a:solidFill>
                <a:effectLst/>
                <a:latin typeface="+mn-lt"/>
                <a:ea typeface="+mn-ea"/>
                <a:cs typeface="+mn-cs"/>
              </a:rPr>
              <a:t>Fue enviado a la viuda de Sarepta (y no a ninguna otra en Israel).  Esto lo menciona Jesús para dar un ejemplo del amor de Dios hacia los gentiles (Lucas 4:26).  </a:t>
            </a:r>
            <a:endParaRPr lang="en-US" sz="1200" kern="1200" dirty="0">
              <a:solidFill>
                <a:schemeClr val="tx1"/>
              </a:solidFill>
              <a:effectLst/>
              <a:latin typeface="+mn-lt"/>
              <a:ea typeface="+mn-ea"/>
              <a:cs typeface="+mn-cs"/>
            </a:endParaRPr>
          </a:p>
          <a:p>
            <a:pPr lvl="3"/>
            <a:r>
              <a:rPr lang="es-MX" sz="1200" kern="1200" dirty="0">
                <a:solidFill>
                  <a:schemeClr val="tx1"/>
                </a:solidFill>
                <a:effectLst/>
                <a:latin typeface="+mn-lt"/>
                <a:ea typeface="+mn-ea"/>
                <a:cs typeface="+mn-cs"/>
              </a:rPr>
              <a:t>El profeta Malaquías profetizó de un “Elías” venidero quien prepararía el camino para el rey, y purificaría al sacerdocio (Malaquías 3 y 4).  </a:t>
            </a:r>
            <a:endParaRPr lang="en-US" sz="1200" kern="1200" dirty="0">
              <a:solidFill>
                <a:schemeClr val="tx1"/>
              </a:solidFill>
              <a:effectLst/>
              <a:latin typeface="+mn-lt"/>
              <a:ea typeface="+mn-ea"/>
              <a:cs typeface="+mn-cs"/>
            </a:endParaRPr>
          </a:p>
          <a:p>
            <a:pPr lvl="4"/>
            <a:r>
              <a:rPr lang="es-MX" sz="1200" kern="1200" dirty="0">
                <a:solidFill>
                  <a:schemeClr val="tx1"/>
                </a:solidFill>
                <a:effectLst/>
                <a:latin typeface="+mn-lt"/>
                <a:ea typeface="+mn-ea"/>
                <a:cs typeface="+mn-cs"/>
              </a:rPr>
              <a:t>Los judíos esperaban que Elías literalmente iba a volver para preparar el camino para el Mesías.</a:t>
            </a:r>
            <a:endParaRPr lang="en-US" sz="1200" kern="1200" dirty="0">
              <a:solidFill>
                <a:schemeClr val="tx1"/>
              </a:solidFill>
              <a:effectLst/>
              <a:latin typeface="+mn-lt"/>
              <a:ea typeface="+mn-ea"/>
              <a:cs typeface="+mn-cs"/>
            </a:endParaRPr>
          </a:p>
          <a:p>
            <a:pPr lvl="4"/>
            <a:r>
              <a:rPr lang="es-MX" sz="1200" kern="1200" dirty="0">
                <a:solidFill>
                  <a:schemeClr val="tx1"/>
                </a:solidFill>
                <a:effectLst/>
                <a:latin typeface="+mn-lt"/>
                <a:ea typeface="+mn-ea"/>
                <a:cs typeface="+mn-cs"/>
              </a:rPr>
              <a:t>El ángel Gabriel le dice a Zacarías que su hijo (Juan el Bautista) trabajaría en el espíritu y poder de Elías.  </a:t>
            </a:r>
            <a:endParaRPr lang="en-US" sz="1200" kern="1200" dirty="0">
              <a:solidFill>
                <a:schemeClr val="tx1"/>
              </a:solidFill>
              <a:effectLst/>
              <a:latin typeface="+mn-lt"/>
              <a:ea typeface="+mn-ea"/>
              <a:cs typeface="+mn-cs"/>
            </a:endParaRPr>
          </a:p>
          <a:p>
            <a:pPr lvl="4"/>
            <a:r>
              <a:rPr lang="es-MX" sz="1200" kern="1200" dirty="0">
                <a:solidFill>
                  <a:schemeClr val="tx1"/>
                </a:solidFill>
                <a:effectLst/>
                <a:latin typeface="+mn-lt"/>
                <a:ea typeface="+mn-ea"/>
                <a:cs typeface="+mn-cs"/>
              </a:rPr>
              <a:t>Es interesante que, cuando Jesús grita desde la cruz, “Eloi, Eloi ¿lama </a:t>
            </a:r>
            <a:r>
              <a:rPr lang="es-MX" sz="1200" kern="1200" dirty="0" err="1">
                <a:solidFill>
                  <a:schemeClr val="tx1"/>
                </a:solidFill>
                <a:effectLst/>
                <a:latin typeface="+mn-lt"/>
                <a:ea typeface="+mn-ea"/>
                <a:cs typeface="+mn-cs"/>
              </a:rPr>
              <a:t>sabactani</a:t>
            </a:r>
            <a:r>
              <a:rPr lang="es-MX" sz="1200" kern="1200" dirty="0">
                <a:solidFill>
                  <a:schemeClr val="tx1"/>
                </a:solidFill>
                <a:effectLst/>
                <a:latin typeface="+mn-lt"/>
                <a:ea typeface="+mn-ea"/>
                <a:cs typeface="+mn-cs"/>
              </a:rPr>
              <a:t>?” (Dios mío, Dios mío, ¿por qué me has desamparado?) le entienden mal y creen que él está llamando a Elías. (Marcos 15:34-35)</a:t>
            </a:r>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18C9797-1961-4903-9FF3-FBD0C701D800}" type="slidenum">
              <a:rPr lang="en-US" smtClean="0"/>
              <a:t>28</a:t>
            </a:fld>
            <a:endParaRPr lang="en-US"/>
          </a:p>
        </p:txBody>
      </p:sp>
    </p:spTree>
    <p:extLst>
      <p:ext uri="{BB962C8B-B14F-4D97-AF65-F5344CB8AC3E}">
        <p14:creationId xmlns:p14="http://schemas.microsoft.com/office/powerpoint/2010/main" val="10292908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3"/>
            <a:r>
              <a:rPr lang="es-MX" sz="1200" kern="1200" dirty="0">
                <a:solidFill>
                  <a:schemeClr val="tx1"/>
                </a:solidFill>
                <a:effectLst/>
                <a:latin typeface="+mn-lt"/>
                <a:ea typeface="+mn-ea"/>
                <a:cs typeface="+mn-cs"/>
              </a:rPr>
              <a:t>La transfiguración</a:t>
            </a:r>
            <a:endParaRPr lang="en-US" sz="1200" kern="1200" dirty="0">
              <a:solidFill>
                <a:schemeClr val="tx1"/>
              </a:solidFill>
              <a:effectLst/>
              <a:latin typeface="+mn-lt"/>
              <a:ea typeface="+mn-ea"/>
              <a:cs typeface="+mn-cs"/>
            </a:endParaRPr>
          </a:p>
          <a:p>
            <a:pPr lvl="4"/>
            <a:r>
              <a:rPr lang="es-MX" sz="1200" kern="1200" dirty="0">
                <a:solidFill>
                  <a:schemeClr val="tx1"/>
                </a:solidFill>
                <a:effectLst/>
                <a:latin typeface="+mn-lt"/>
                <a:ea typeface="+mn-ea"/>
                <a:cs typeface="+mn-cs"/>
              </a:rPr>
              <a:t>Elías y Moisés aparecen hablando con Jesús.  </a:t>
            </a:r>
            <a:endParaRPr lang="en-US" sz="1200" kern="1200" dirty="0">
              <a:solidFill>
                <a:schemeClr val="tx1"/>
              </a:solidFill>
              <a:effectLst/>
              <a:latin typeface="+mn-lt"/>
              <a:ea typeface="+mn-ea"/>
              <a:cs typeface="+mn-cs"/>
            </a:endParaRPr>
          </a:p>
          <a:p>
            <a:pPr lvl="4"/>
            <a:r>
              <a:rPr lang="es-MX" sz="1200" kern="1200" dirty="0">
                <a:solidFill>
                  <a:schemeClr val="tx1"/>
                </a:solidFill>
                <a:effectLst/>
                <a:latin typeface="+mn-lt"/>
                <a:ea typeface="+mn-ea"/>
                <a:cs typeface="+mn-cs"/>
              </a:rPr>
              <a:t>Jesús confirma que Juan el Bautista es el Elías que iba a venir en Mateo 17</a:t>
            </a:r>
            <a:endParaRPr lang="en-US" sz="1200" kern="1200" dirty="0">
              <a:solidFill>
                <a:schemeClr val="tx1"/>
              </a:solidFill>
              <a:effectLst/>
              <a:latin typeface="+mn-lt"/>
              <a:ea typeface="+mn-ea"/>
              <a:cs typeface="+mn-cs"/>
            </a:endParaRPr>
          </a:p>
          <a:p>
            <a:pPr lvl="3"/>
            <a:r>
              <a:rPr lang="es-MX" sz="1200" kern="1200" dirty="0">
                <a:solidFill>
                  <a:schemeClr val="tx1"/>
                </a:solidFill>
                <a:effectLst/>
                <a:latin typeface="+mn-lt"/>
                <a:ea typeface="+mn-ea"/>
                <a:cs typeface="+mn-cs"/>
              </a:rPr>
              <a:t>Pablo menciona a Elías: Así como Dios conservó a un remanente de 7000 personas que nunca alabaron a Baal en los días de Elías (1 Reyes 19:18), Pablo testifica que del pueblo Israel “aun en este tiempo ha quedado un remanente escogido por gracia.”  O sea, algunos judíos sí creían.</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18C9797-1961-4903-9FF3-FBD0C701D800}" type="slidenum">
              <a:rPr lang="en-US" smtClean="0"/>
              <a:t>29</a:t>
            </a:fld>
            <a:endParaRPr lang="en-US"/>
          </a:p>
        </p:txBody>
      </p:sp>
    </p:spTree>
    <p:extLst>
      <p:ext uri="{BB962C8B-B14F-4D97-AF65-F5344CB8AC3E}">
        <p14:creationId xmlns:p14="http://schemas.microsoft.com/office/powerpoint/2010/main" val="41482289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https://www.pexels.com/photo/cell-phone-hands-touchscreen-writing-1542099/</a:t>
            </a:r>
            <a:endParaRPr lang="en-US" dirty="0"/>
          </a:p>
          <a:p>
            <a:endParaRPr lang="en-US" dirty="0"/>
          </a:p>
        </p:txBody>
      </p:sp>
      <p:sp>
        <p:nvSpPr>
          <p:cNvPr id="4" name="Slide Number Placeholder 3"/>
          <p:cNvSpPr>
            <a:spLocks noGrp="1"/>
          </p:cNvSpPr>
          <p:nvPr>
            <p:ph type="sldNum" sz="quarter" idx="10"/>
          </p:nvPr>
        </p:nvSpPr>
        <p:spPr/>
        <p:txBody>
          <a:bodyPr/>
          <a:lstStyle/>
          <a:p>
            <a:fld id="{A64494A9-D7C6-465E-A913-491587F47DAB}" type="slidenum">
              <a:rPr lang="en-US" smtClean="0"/>
              <a:t>30</a:t>
            </a:fld>
            <a:endParaRPr lang="en-US"/>
          </a:p>
        </p:txBody>
      </p:sp>
    </p:spTree>
    <p:extLst>
      <p:ext uri="{BB962C8B-B14F-4D97-AF65-F5344CB8AC3E}">
        <p14:creationId xmlns:p14="http://schemas.microsoft.com/office/powerpoint/2010/main" val="38796877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hlinkClick r:id="rId3"/>
              </a:rPr>
              <a:t>https://www.pxfuel.com/es/free-photo-jzecj/download/1360x768</a:t>
            </a:r>
            <a:endParaRPr lang="en-US" dirty="0"/>
          </a:p>
          <a:p>
            <a:pPr lvl="1"/>
            <a:endParaRPr lang="es-419" sz="1200" b="1" kern="1200" dirty="0">
              <a:solidFill>
                <a:schemeClr val="tx1"/>
              </a:solidFill>
              <a:effectLst/>
              <a:latin typeface="+mn-lt"/>
              <a:ea typeface="+mn-ea"/>
              <a:cs typeface="+mn-cs"/>
            </a:endParaRPr>
          </a:p>
          <a:p>
            <a:pPr lvl="1"/>
            <a:r>
              <a:rPr lang="es-419" sz="1200" b="1" kern="1200" dirty="0">
                <a:solidFill>
                  <a:schemeClr val="tx1"/>
                </a:solidFill>
                <a:effectLst/>
                <a:latin typeface="+mn-lt"/>
                <a:ea typeface="+mn-ea"/>
                <a:cs typeface="+mn-cs"/>
              </a:rPr>
              <a:t>Oración</a:t>
            </a:r>
            <a:r>
              <a:rPr lang="es-419" sz="1200" kern="1200" dirty="0">
                <a:solidFill>
                  <a:schemeClr val="tx1"/>
                </a:solidFill>
                <a:effectLst/>
                <a:latin typeface="+mn-lt"/>
                <a:ea typeface="+mn-ea"/>
                <a:cs typeface="+mn-cs"/>
              </a:rPr>
              <a:t> de clausura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64494A9-D7C6-465E-A913-491587F47DAB}" type="slidenum">
              <a:rPr lang="en-US" smtClean="0"/>
              <a:t>31</a:t>
            </a:fld>
            <a:endParaRPr lang="en-US"/>
          </a:p>
        </p:txBody>
      </p:sp>
    </p:spTree>
    <p:extLst>
      <p:ext uri="{BB962C8B-B14F-4D97-AF65-F5344CB8AC3E}">
        <p14:creationId xmlns:p14="http://schemas.microsoft.com/office/powerpoint/2010/main" val="27820421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Despedidas</a:t>
            </a:r>
          </a:p>
        </p:txBody>
      </p:sp>
      <p:sp>
        <p:nvSpPr>
          <p:cNvPr id="4" name="Slide Number Placeholder 3"/>
          <p:cNvSpPr>
            <a:spLocks noGrp="1"/>
          </p:cNvSpPr>
          <p:nvPr>
            <p:ph type="sldNum" sz="quarter" idx="5"/>
          </p:nvPr>
        </p:nvSpPr>
        <p:spPr/>
        <p:txBody>
          <a:bodyPr/>
          <a:lstStyle/>
          <a:p>
            <a:fld id="{518C9797-1961-4903-9FF3-FBD0C701D800}" type="slidenum">
              <a:rPr lang="en-US" smtClean="0"/>
              <a:t>32</a:t>
            </a:fld>
            <a:endParaRPr lang="en-US"/>
          </a:p>
        </p:txBody>
      </p:sp>
    </p:spTree>
    <p:extLst>
      <p:ext uri="{BB962C8B-B14F-4D97-AF65-F5344CB8AC3E}">
        <p14:creationId xmlns:p14="http://schemas.microsoft.com/office/powerpoint/2010/main" val="753731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Haz </a:t>
            </a:r>
            <a:r>
              <a:rPr lang="en-US" dirty="0" err="1"/>
              <a:t>seguro</a:t>
            </a:r>
            <a:r>
              <a:rPr lang="en-US" dirty="0"/>
              <a:t> que se </a:t>
            </a:r>
            <a:r>
              <a:rPr lang="en-US" dirty="0" err="1"/>
              <a:t>está</a:t>
            </a:r>
            <a:r>
              <a:rPr lang="en-US" dirty="0"/>
              <a:t> </a:t>
            </a:r>
            <a:r>
              <a:rPr lang="en-US" dirty="0" err="1"/>
              <a:t>grabando</a:t>
            </a:r>
            <a:r>
              <a:rPr lang="en-US" dirty="0"/>
              <a:t> la </a:t>
            </a:r>
            <a:r>
              <a:rPr lang="en-US" dirty="0" err="1"/>
              <a:t>clase</a:t>
            </a:r>
            <a:r>
              <a:rPr lang="en-US" dirty="0"/>
              <a:t> (</a:t>
            </a:r>
            <a:r>
              <a:rPr lang="en-US" dirty="0" err="1"/>
              <a:t>si</a:t>
            </a:r>
            <a:r>
              <a:rPr lang="en-US" dirty="0"/>
              <a:t> se </a:t>
            </a:r>
            <a:r>
              <a:rPr lang="en-US" dirty="0" err="1"/>
              <a:t>aplica</a:t>
            </a:r>
            <a:r>
              <a:rPr lang="en-US" dirty="0"/>
              <a:t>).  </a:t>
            </a:r>
          </a:p>
        </p:txBody>
      </p:sp>
      <p:sp>
        <p:nvSpPr>
          <p:cNvPr id="4" name="Slide Number Placeholder 3"/>
          <p:cNvSpPr>
            <a:spLocks noGrp="1"/>
          </p:cNvSpPr>
          <p:nvPr>
            <p:ph type="sldNum" sz="quarter" idx="5"/>
          </p:nvPr>
        </p:nvSpPr>
        <p:spPr/>
        <p:txBody>
          <a:bodyPr/>
          <a:lstStyle/>
          <a:p>
            <a:fld id="{0E0DDA12-0DF9-4C99-8EAA-B152B09A12C8}" type="slidenum">
              <a:rPr lang="en-US" smtClean="0"/>
              <a:t>4</a:t>
            </a:fld>
            <a:endParaRPr lang="en-US"/>
          </a:p>
        </p:txBody>
      </p:sp>
    </p:spTree>
    <p:extLst>
      <p:ext uri="{BB962C8B-B14F-4D97-AF65-F5344CB8AC3E}">
        <p14:creationId xmlns:p14="http://schemas.microsoft.com/office/powerpoint/2010/main" val="2793462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Saludos</a:t>
            </a:r>
            <a:endParaRPr lang="en-US" dirty="0"/>
          </a:p>
        </p:txBody>
      </p:sp>
      <p:sp>
        <p:nvSpPr>
          <p:cNvPr id="4" name="Slide Number Placeholder 3"/>
          <p:cNvSpPr>
            <a:spLocks noGrp="1"/>
          </p:cNvSpPr>
          <p:nvPr>
            <p:ph type="sldNum" sz="quarter" idx="5"/>
          </p:nvPr>
        </p:nvSpPr>
        <p:spPr/>
        <p:txBody>
          <a:bodyPr/>
          <a:lstStyle/>
          <a:p>
            <a:fld id="{518C9797-1961-4903-9FF3-FBD0C701D800}" type="slidenum">
              <a:rPr lang="en-US" smtClean="0"/>
              <a:t>5</a:t>
            </a:fld>
            <a:endParaRPr lang="en-US"/>
          </a:p>
        </p:txBody>
      </p:sp>
    </p:spTree>
    <p:extLst>
      <p:ext uri="{BB962C8B-B14F-4D97-AF65-F5344CB8AC3E}">
        <p14:creationId xmlns:p14="http://schemas.microsoft.com/office/powerpoint/2010/main" val="839374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06000"/>
              </a:lnSpc>
              <a:spcBef>
                <a:spcPts val="0"/>
              </a:spcBef>
              <a:spcAft>
                <a:spcPts val="0"/>
              </a:spcAft>
              <a:buFont typeface="+mj-lt"/>
              <a:buAutoNum type="romanLcPeriod"/>
            </a:pPr>
            <a:r>
              <a:rPr lang="es-MX" sz="1200" i="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A pesar de que Salomón era un rey muy sabio, su reino se estaba desmoronando cuando murió. Permitió a sus esposas extranjeras construir altares y templos para sus dioses. Los territorios de Edom y Damasco también se habían rebelado contra el reinado de Salomón y pronto conseguirían su independencia. Salomón estaba muy endeudado con el rey de Tiro. Sobre todo, Dios estaba dispuesto a castigar a Salomón porque toleró la adoración falsa en Israel.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1143000" marR="0" lvl="2" indent="-228600">
              <a:lnSpc>
                <a:spcPct val="106000"/>
              </a:lnSpc>
              <a:spcBef>
                <a:spcPts val="0"/>
              </a:spcBef>
              <a:spcAft>
                <a:spcPts val="0"/>
              </a:spcAft>
              <a:buFont typeface="+mj-lt"/>
              <a:buAutoNum type="romanLcPeriod"/>
            </a:pPr>
            <a:r>
              <a:rPr lang="es-MX" sz="1200" i="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Dios envió al profeta Ahías a profetizar que le dejaría al hijo de Salomón sólo una pequeña parte del reino unido de Israel; y el resto se lo daría a un nuevo gobernante: Jeroboam. Por medio del profeta Ahías, Dios le informó a Jeroboam: “Si haces todo lo que te ordeno, y sigues mis caminos […] estaré contigo. Estableceré para ti una dinastía tan firme como la que establecí para David” (1 Reyes 11:38).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1143000" marR="0" lvl="2" indent="-228600">
              <a:lnSpc>
                <a:spcPct val="106000"/>
              </a:lnSpc>
              <a:spcBef>
                <a:spcPts val="0"/>
              </a:spcBef>
              <a:spcAft>
                <a:spcPts val="0"/>
              </a:spcAft>
              <a:buFont typeface="+mj-lt"/>
              <a:buAutoNum type="romanLcPeriod"/>
            </a:pPr>
            <a:r>
              <a:rPr lang="es-MX" sz="1200" i="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Salomón trató de prevenir esto ordenando a sus hombres que mataran a Jeroboam. Al ser advertido de las intenciones de Salomón, Jeroboam huyó a Egipto. Después de la muerte de Salomón, su hijo Roboam se convirtió en el nuevo rey de Israel. Cuando rehusó aligerar la carga pesada de trabajos forzados e impuestos, la gente del norte nombró a Jeroboam su rey. Roboam estableció su capital en Jerusalén y gobernó la región de Judá. También añadió la mayor parte del Corredor a fin de poner una distancia más grande entre su enemigo del norte y su propia capital, Jerusalén. Jeroboam gobernó a las diez tribus del norte desde su nueva capital en </a:t>
            </a:r>
            <a:r>
              <a:rPr lang="es-MX" sz="1200" i="1" dirty="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Siquem</a:t>
            </a:r>
            <a:r>
              <a:rPr lang="es-MX" sz="1200" i="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6000"/>
              </a:lnSpc>
              <a:spcBef>
                <a:spcPts val="0"/>
              </a:spcBef>
              <a:spcAft>
                <a:spcPts val="0"/>
              </a:spcAft>
            </a:pPr>
            <a:r>
              <a:rPr lang="es-MX" sz="12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18C9797-1961-4903-9FF3-FBD0C701D800}" type="slidenum">
              <a:rPr lang="en-US" smtClean="0"/>
              <a:t>8</a:t>
            </a:fld>
            <a:endParaRPr lang="en-US"/>
          </a:p>
        </p:txBody>
      </p:sp>
    </p:spTree>
    <p:extLst>
      <p:ext uri="{BB962C8B-B14F-4D97-AF65-F5344CB8AC3E}">
        <p14:creationId xmlns:p14="http://schemas.microsoft.com/office/powerpoint/2010/main" val="530634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8C9797-1961-4903-9FF3-FBD0C701D800}" type="slidenum">
              <a:rPr lang="en-US" smtClean="0"/>
              <a:t>9</a:t>
            </a:fld>
            <a:endParaRPr lang="en-US"/>
          </a:p>
        </p:txBody>
      </p:sp>
    </p:spTree>
    <p:extLst>
      <p:ext uri="{BB962C8B-B14F-4D97-AF65-F5344CB8AC3E}">
        <p14:creationId xmlns:p14="http://schemas.microsoft.com/office/powerpoint/2010/main" val="3841538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57400" marR="0" lvl="4" indent="-228600">
              <a:lnSpc>
                <a:spcPct val="106000"/>
              </a:lnSpc>
              <a:spcBef>
                <a:spcPts val="0"/>
              </a:spcBef>
              <a:spcAft>
                <a:spcPts val="0"/>
              </a:spcAft>
              <a:buFont typeface="+mj-lt"/>
              <a:buAutoNum type="alphaLcPeriod"/>
            </a:pPr>
            <a:r>
              <a:rPr lang="es-MX"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Acab- en 1 Reyes 18:1-19 estaba persiguiendo a Elías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2057400" marR="0" lvl="4" indent="-228600">
              <a:lnSpc>
                <a:spcPct val="106000"/>
              </a:lnSpc>
              <a:spcBef>
                <a:spcPts val="0"/>
              </a:spcBef>
              <a:spcAft>
                <a:spcPts val="0"/>
              </a:spcAft>
              <a:buFont typeface="+mj-lt"/>
              <a:buAutoNum type="alphaLcPeriod"/>
            </a:pPr>
            <a:r>
              <a:rPr lang="es-MX"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Jezabel- mandó matar a los profetas del Señor (aunque Abdías, un creyente y administrador del rey, había salvado a cien de ellos)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2057400" marR="0" lvl="4" indent="-228600">
              <a:lnSpc>
                <a:spcPct val="106000"/>
              </a:lnSpc>
              <a:spcBef>
                <a:spcPts val="0"/>
              </a:spcBef>
              <a:spcAft>
                <a:spcPts val="0"/>
              </a:spcAft>
              <a:buFont typeface="+mj-lt"/>
              <a:buAutoNum type="alphaLcPeriod"/>
            </a:pPr>
            <a:r>
              <a:rPr lang="es-MX"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Elías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2057400" marR="0" lvl="4" indent="-228600">
              <a:lnSpc>
                <a:spcPct val="106000"/>
              </a:lnSpc>
              <a:spcBef>
                <a:spcPts val="0"/>
              </a:spcBef>
              <a:spcAft>
                <a:spcPts val="0"/>
              </a:spcAft>
              <a:buFont typeface="+mj-lt"/>
              <a:buAutoNum type="alphaLcPeriod"/>
            </a:pPr>
            <a:r>
              <a:rPr lang="es-MX"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450 profetas de Baal</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2057400" marR="0" lvl="4" indent="-228600">
              <a:lnSpc>
                <a:spcPct val="106000"/>
              </a:lnSpc>
              <a:spcBef>
                <a:spcPts val="0"/>
              </a:spcBef>
              <a:spcAft>
                <a:spcPts val="800"/>
              </a:spcAft>
              <a:buFont typeface="+mj-lt"/>
              <a:buAutoNum type="alphaLcPeriod"/>
            </a:pPr>
            <a:r>
              <a:rPr lang="es-MX"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El pueblo de Israel</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11</a:t>
            </a:fld>
            <a:endParaRPr lang="en-US"/>
          </a:p>
        </p:txBody>
      </p:sp>
    </p:spTree>
    <p:extLst>
      <p:ext uri="{BB962C8B-B14F-4D97-AF65-F5344CB8AC3E}">
        <p14:creationId xmlns:p14="http://schemas.microsoft.com/office/powerpoint/2010/main" val="1384880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57400" marR="0" lvl="4" indent="-228600">
              <a:lnSpc>
                <a:spcPct val="106000"/>
              </a:lnSpc>
              <a:spcBef>
                <a:spcPts val="0"/>
              </a:spcBef>
              <a:spcAft>
                <a:spcPts val="0"/>
              </a:spcAft>
              <a:buFont typeface="+mj-lt"/>
              <a:buAutoNum type="alphaLcPeriod"/>
            </a:pPr>
            <a:r>
              <a:rPr lang="es-MX"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Dos toros, cortados en pedazos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2057400" marR="0" lvl="4" indent="-228600">
              <a:lnSpc>
                <a:spcPct val="106000"/>
              </a:lnSpc>
              <a:spcBef>
                <a:spcPts val="0"/>
              </a:spcBef>
              <a:spcAft>
                <a:spcPts val="0"/>
              </a:spcAft>
              <a:buFont typeface="+mj-lt"/>
              <a:buAutoNum type="alphaLcPeriod"/>
            </a:pPr>
            <a:r>
              <a:rPr lang="es-MX"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La leña (sin prenderle fuego)</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2057400" marR="0" lvl="4" indent="-228600">
              <a:lnSpc>
                <a:spcPct val="106000"/>
              </a:lnSpc>
              <a:spcBef>
                <a:spcPts val="0"/>
              </a:spcBef>
              <a:spcAft>
                <a:spcPts val="0"/>
              </a:spcAft>
              <a:buFont typeface="+mj-lt"/>
              <a:buAutoNum type="alphaLcPeriod"/>
            </a:pPr>
            <a:r>
              <a:rPr lang="es-MX"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Cuchillos, lanzas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2057400" marR="0" lvl="4" indent="-228600">
              <a:lnSpc>
                <a:spcPct val="106000"/>
              </a:lnSpc>
              <a:spcBef>
                <a:spcPts val="0"/>
              </a:spcBef>
              <a:spcAft>
                <a:spcPts val="800"/>
              </a:spcAft>
              <a:buFont typeface="+mj-lt"/>
              <a:buAutoNum type="alphaLcPeriod"/>
            </a:pPr>
            <a:r>
              <a:rPr lang="es-MX"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El altar del Señor; las doce piedras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s-MX"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Cuatro cántaros de agua</a:t>
            </a:r>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12</a:t>
            </a:fld>
            <a:endParaRPr lang="en-US"/>
          </a:p>
        </p:txBody>
      </p:sp>
    </p:spTree>
    <p:extLst>
      <p:ext uri="{BB962C8B-B14F-4D97-AF65-F5344CB8AC3E}">
        <p14:creationId xmlns:p14="http://schemas.microsoft.com/office/powerpoint/2010/main" val="3830403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57400" marR="0" lvl="4" indent="-228600">
              <a:lnSpc>
                <a:spcPct val="106000"/>
              </a:lnSpc>
              <a:spcBef>
                <a:spcPts val="0"/>
              </a:spcBef>
              <a:spcAft>
                <a:spcPts val="800"/>
              </a:spcAft>
              <a:buFont typeface="+mj-lt"/>
              <a:buAutoNum type="alphaLcPeriod"/>
            </a:pPr>
            <a:r>
              <a:rPr lang="es-MX"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Monte Carmelo</a:t>
            </a:r>
          </a:p>
          <a:p>
            <a:pPr marL="2057400" marR="0" lvl="4" indent="-228600">
              <a:lnSpc>
                <a:spcPct val="106000"/>
              </a:lnSpc>
              <a:spcBef>
                <a:spcPts val="0"/>
              </a:spcBef>
              <a:spcAft>
                <a:spcPts val="800"/>
              </a:spcAft>
              <a:buFont typeface="+mj-lt"/>
              <a:buAutoNum type="alphaLcPeriod"/>
            </a:pPr>
            <a:endParaRPr lang="es-MX"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057400" marR="0" lvl="4" indent="-228600">
              <a:lnSpc>
                <a:spcPct val="106000"/>
              </a:lnSpc>
              <a:spcBef>
                <a:spcPts val="0"/>
              </a:spcBef>
              <a:spcAft>
                <a:spcPts val="800"/>
              </a:spcAft>
              <a:buFont typeface="+mj-lt"/>
              <a:buAutoNum type="alphaLcPeriod"/>
            </a:pPr>
            <a:r>
              <a:rPr lang="es-MX"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Así se ve hoy en día en cierta temporada.  ¿Se lo imaginan después de 3.5 años sin lluvia?</a:t>
            </a:r>
          </a:p>
          <a:p>
            <a:pPr marL="2057400" marR="0" lvl="4" indent="-228600">
              <a:lnSpc>
                <a:spcPct val="106000"/>
              </a:lnSpc>
              <a:spcBef>
                <a:spcPts val="0"/>
              </a:spcBef>
              <a:spcAft>
                <a:spcPts val="800"/>
              </a:spcAft>
              <a:buFont typeface="+mj-lt"/>
              <a:buAutoNum type="alphaLcPeriod"/>
            </a:pP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dirty="0">
                <a:hlinkClick r:id="rId3"/>
              </a:rPr>
              <a:t>https://en.wikipedia.org/wiki/Mount_Carmel#/media/File:Abreekpano.jpg</a:t>
            </a:r>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13</a:t>
            </a:fld>
            <a:endParaRPr lang="en-US"/>
          </a:p>
        </p:txBody>
      </p:sp>
    </p:spTree>
    <p:extLst>
      <p:ext uri="{BB962C8B-B14F-4D97-AF65-F5344CB8AC3E}">
        <p14:creationId xmlns:p14="http://schemas.microsoft.com/office/powerpoint/2010/main" val="461843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0917C-B83D-4F37-94A5-E7CAC2626C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EB8DEA5-ACAD-49BF-99C7-34D6ABF471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513767B-11BF-4457-A42F-386B49EA8BB8}"/>
              </a:ext>
            </a:extLst>
          </p:cNvPr>
          <p:cNvSpPr>
            <a:spLocks noGrp="1"/>
          </p:cNvSpPr>
          <p:nvPr>
            <p:ph type="dt" sz="half" idx="10"/>
          </p:nvPr>
        </p:nvSpPr>
        <p:spPr/>
        <p:txBody>
          <a:bodyPr/>
          <a:lstStyle/>
          <a:p>
            <a:fld id="{9DD5CDE8-F73D-4AE7-B91D-CBEAAE56197C}" type="datetimeFigureOut">
              <a:rPr lang="en-US" smtClean="0"/>
              <a:t>1/30/2020</a:t>
            </a:fld>
            <a:endParaRPr lang="en-US"/>
          </a:p>
        </p:txBody>
      </p:sp>
      <p:sp>
        <p:nvSpPr>
          <p:cNvPr id="5" name="Footer Placeholder 4">
            <a:extLst>
              <a:ext uri="{FF2B5EF4-FFF2-40B4-BE49-F238E27FC236}">
                <a16:creationId xmlns:a16="http://schemas.microsoft.com/office/drawing/2014/main" id="{4125C048-5142-4B95-95AB-D1637DF60C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AD425-3708-447E-91EE-00230A099602}"/>
              </a:ext>
            </a:extLst>
          </p:cNvPr>
          <p:cNvSpPr>
            <a:spLocks noGrp="1"/>
          </p:cNvSpPr>
          <p:nvPr>
            <p:ph type="sldNum" sz="quarter" idx="12"/>
          </p:nvPr>
        </p:nvSpPr>
        <p:spPr/>
        <p:txBody>
          <a:bodyPr/>
          <a:lstStyle/>
          <a:p>
            <a:fld id="{3CEB2C06-D43C-42FB-9D44-1DE6FC2DCB2F}" type="slidenum">
              <a:rPr lang="en-US" smtClean="0"/>
              <a:t>‹#›</a:t>
            </a:fld>
            <a:endParaRPr lang="en-US"/>
          </a:p>
        </p:txBody>
      </p:sp>
    </p:spTree>
    <p:extLst>
      <p:ext uri="{BB962C8B-B14F-4D97-AF65-F5344CB8AC3E}">
        <p14:creationId xmlns:p14="http://schemas.microsoft.com/office/powerpoint/2010/main" val="1326803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04FEF-54DB-44C2-8093-84D27F6683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A2C126-129D-45CE-8ACC-0AEEF5B50A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9D1659-FB4C-48A3-9055-56A1705E918B}"/>
              </a:ext>
            </a:extLst>
          </p:cNvPr>
          <p:cNvSpPr>
            <a:spLocks noGrp="1"/>
          </p:cNvSpPr>
          <p:nvPr>
            <p:ph type="dt" sz="half" idx="10"/>
          </p:nvPr>
        </p:nvSpPr>
        <p:spPr/>
        <p:txBody>
          <a:bodyPr/>
          <a:lstStyle/>
          <a:p>
            <a:fld id="{9DD5CDE8-F73D-4AE7-B91D-CBEAAE56197C}" type="datetimeFigureOut">
              <a:rPr lang="en-US" smtClean="0"/>
              <a:t>1/30/2020</a:t>
            </a:fld>
            <a:endParaRPr lang="en-US"/>
          </a:p>
        </p:txBody>
      </p:sp>
      <p:sp>
        <p:nvSpPr>
          <p:cNvPr id="5" name="Footer Placeholder 4">
            <a:extLst>
              <a:ext uri="{FF2B5EF4-FFF2-40B4-BE49-F238E27FC236}">
                <a16:creationId xmlns:a16="http://schemas.microsoft.com/office/drawing/2014/main" id="{B5D3712B-5EEC-409A-9945-7EFEFBF466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CB2E0A-1369-4263-861E-16BC78482874}"/>
              </a:ext>
            </a:extLst>
          </p:cNvPr>
          <p:cNvSpPr>
            <a:spLocks noGrp="1"/>
          </p:cNvSpPr>
          <p:nvPr>
            <p:ph type="sldNum" sz="quarter" idx="12"/>
          </p:nvPr>
        </p:nvSpPr>
        <p:spPr/>
        <p:txBody>
          <a:bodyPr/>
          <a:lstStyle/>
          <a:p>
            <a:fld id="{3CEB2C06-D43C-42FB-9D44-1DE6FC2DCB2F}" type="slidenum">
              <a:rPr lang="en-US" smtClean="0"/>
              <a:t>‹#›</a:t>
            </a:fld>
            <a:endParaRPr lang="en-US"/>
          </a:p>
        </p:txBody>
      </p:sp>
    </p:spTree>
    <p:extLst>
      <p:ext uri="{BB962C8B-B14F-4D97-AF65-F5344CB8AC3E}">
        <p14:creationId xmlns:p14="http://schemas.microsoft.com/office/powerpoint/2010/main" val="915205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1D3026-B129-4579-967E-4675376915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CDEC0F-66A8-4BFF-85D2-B86F50EFB9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CA4A96-F82E-4C38-B3EF-6C44F4F61AFE}"/>
              </a:ext>
            </a:extLst>
          </p:cNvPr>
          <p:cNvSpPr>
            <a:spLocks noGrp="1"/>
          </p:cNvSpPr>
          <p:nvPr>
            <p:ph type="dt" sz="half" idx="10"/>
          </p:nvPr>
        </p:nvSpPr>
        <p:spPr/>
        <p:txBody>
          <a:bodyPr/>
          <a:lstStyle/>
          <a:p>
            <a:fld id="{9DD5CDE8-F73D-4AE7-B91D-CBEAAE56197C}" type="datetimeFigureOut">
              <a:rPr lang="en-US" smtClean="0"/>
              <a:t>1/30/2020</a:t>
            </a:fld>
            <a:endParaRPr lang="en-US"/>
          </a:p>
        </p:txBody>
      </p:sp>
      <p:sp>
        <p:nvSpPr>
          <p:cNvPr id="5" name="Footer Placeholder 4">
            <a:extLst>
              <a:ext uri="{FF2B5EF4-FFF2-40B4-BE49-F238E27FC236}">
                <a16:creationId xmlns:a16="http://schemas.microsoft.com/office/drawing/2014/main" id="{570BA27C-EFFB-435F-B3D9-9DEA6DD09D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4A60C8-ED78-416B-B975-FFD9FC719ACD}"/>
              </a:ext>
            </a:extLst>
          </p:cNvPr>
          <p:cNvSpPr>
            <a:spLocks noGrp="1"/>
          </p:cNvSpPr>
          <p:nvPr>
            <p:ph type="sldNum" sz="quarter" idx="12"/>
          </p:nvPr>
        </p:nvSpPr>
        <p:spPr/>
        <p:txBody>
          <a:bodyPr/>
          <a:lstStyle/>
          <a:p>
            <a:fld id="{3CEB2C06-D43C-42FB-9D44-1DE6FC2DCB2F}" type="slidenum">
              <a:rPr lang="en-US" smtClean="0"/>
              <a:t>‹#›</a:t>
            </a:fld>
            <a:endParaRPr lang="en-US"/>
          </a:p>
        </p:txBody>
      </p:sp>
    </p:spTree>
    <p:extLst>
      <p:ext uri="{BB962C8B-B14F-4D97-AF65-F5344CB8AC3E}">
        <p14:creationId xmlns:p14="http://schemas.microsoft.com/office/powerpoint/2010/main" val="2631769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07D89-1E19-4F6A-846D-D8A49052A250}"/>
              </a:ext>
            </a:extLst>
          </p:cNvPr>
          <p:cNvSpPr>
            <a:spLocks noGrp="1"/>
          </p:cNvSpPr>
          <p:nvPr>
            <p:ph type="title"/>
          </p:nvPr>
        </p:nvSpPr>
        <p:spPr/>
        <p:txBody>
          <a:bodyPr>
            <a:normAutofit/>
          </a:bodyPr>
          <a:lstStyle>
            <a:lvl1pPr>
              <a:defRPr sz="6000">
                <a:latin typeface="Berlin Sans FB Demi" panose="020E0802020502020306"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64AFE08-145B-4D40-9F0C-3DB02C382F60}"/>
              </a:ext>
            </a:extLst>
          </p:cNvPr>
          <p:cNvSpPr>
            <a:spLocks noGrp="1"/>
          </p:cNvSpPr>
          <p:nvPr>
            <p:ph idx="1"/>
          </p:nvPr>
        </p:nvSpPr>
        <p:spPr/>
        <p:txBody>
          <a:bodyPr>
            <a:normAutofit/>
          </a:bodyPr>
          <a:lstStyle>
            <a:lvl1pPr>
              <a:defRPr sz="5400">
                <a:latin typeface="Berlin Sans FB" panose="020E0602020502020306" pitchFamily="34" charset="0"/>
              </a:defRPr>
            </a:lvl1pPr>
            <a:lvl2pPr>
              <a:defRPr sz="4800">
                <a:latin typeface="Berlin Sans FB" panose="020E0602020502020306" pitchFamily="34" charset="0"/>
              </a:defRPr>
            </a:lvl2pPr>
            <a:lvl3pPr>
              <a:defRPr sz="4400">
                <a:latin typeface="Berlin Sans FB" panose="020E0602020502020306" pitchFamily="34" charset="0"/>
              </a:defRPr>
            </a:lvl3pPr>
            <a:lvl4pPr>
              <a:defRPr sz="4000">
                <a:latin typeface="Berlin Sans FB" panose="020E0602020502020306" pitchFamily="34" charset="0"/>
              </a:defRPr>
            </a:lvl4pPr>
            <a:lvl5pPr>
              <a:defRPr sz="4000">
                <a:latin typeface="Berlin Sans FB" panose="020E0602020502020306"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2619E5E-B837-42D0-BB3A-52FDEE6C8C99}"/>
              </a:ext>
            </a:extLst>
          </p:cNvPr>
          <p:cNvSpPr>
            <a:spLocks noGrp="1"/>
          </p:cNvSpPr>
          <p:nvPr>
            <p:ph type="dt" sz="half" idx="10"/>
          </p:nvPr>
        </p:nvSpPr>
        <p:spPr/>
        <p:txBody>
          <a:bodyPr/>
          <a:lstStyle/>
          <a:p>
            <a:fld id="{9DD5CDE8-F73D-4AE7-B91D-CBEAAE56197C}" type="datetimeFigureOut">
              <a:rPr lang="en-US" smtClean="0"/>
              <a:t>1/30/2020</a:t>
            </a:fld>
            <a:endParaRPr lang="en-US"/>
          </a:p>
        </p:txBody>
      </p:sp>
      <p:sp>
        <p:nvSpPr>
          <p:cNvPr id="5" name="Footer Placeholder 4">
            <a:extLst>
              <a:ext uri="{FF2B5EF4-FFF2-40B4-BE49-F238E27FC236}">
                <a16:creationId xmlns:a16="http://schemas.microsoft.com/office/drawing/2014/main" id="{2737B97D-9542-48C7-AC70-0FB5AAF05E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2F8AD0-E49F-4F6D-B54A-D6A19F37B085}"/>
              </a:ext>
            </a:extLst>
          </p:cNvPr>
          <p:cNvSpPr>
            <a:spLocks noGrp="1"/>
          </p:cNvSpPr>
          <p:nvPr>
            <p:ph type="sldNum" sz="quarter" idx="12"/>
          </p:nvPr>
        </p:nvSpPr>
        <p:spPr/>
        <p:txBody>
          <a:bodyPr/>
          <a:lstStyle/>
          <a:p>
            <a:fld id="{3CEB2C06-D43C-42FB-9D44-1DE6FC2DCB2F}"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292919DD-8A3C-451E-9A4E-A8574D8DA8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27866" y="5930283"/>
            <a:ext cx="1464133" cy="923908"/>
          </a:xfrm>
          <a:prstGeom prst="rect">
            <a:avLst/>
          </a:prstGeom>
        </p:spPr>
      </p:pic>
    </p:spTree>
    <p:extLst>
      <p:ext uri="{BB962C8B-B14F-4D97-AF65-F5344CB8AC3E}">
        <p14:creationId xmlns:p14="http://schemas.microsoft.com/office/powerpoint/2010/main" val="3618428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3FE89-AE0B-4F56-B92E-EE118F0E0D1F}"/>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93B34881-A6D5-4FEB-8ED9-FCC1F51425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A6B569-2C78-4ED7-A837-D0D98B821DDE}"/>
              </a:ext>
            </a:extLst>
          </p:cNvPr>
          <p:cNvSpPr>
            <a:spLocks noGrp="1"/>
          </p:cNvSpPr>
          <p:nvPr>
            <p:ph type="dt" sz="half" idx="10"/>
          </p:nvPr>
        </p:nvSpPr>
        <p:spPr/>
        <p:txBody>
          <a:bodyPr/>
          <a:lstStyle/>
          <a:p>
            <a:fld id="{9DD5CDE8-F73D-4AE7-B91D-CBEAAE56197C}" type="datetimeFigureOut">
              <a:rPr lang="en-US" smtClean="0"/>
              <a:t>1/30/2020</a:t>
            </a:fld>
            <a:endParaRPr lang="en-US"/>
          </a:p>
        </p:txBody>
      </p:sp>
      <p:sp>
        <p:nvSpPr>
          <p:cNvPr id="5" name="Footer Placeholder 4">
            <a:extLst>
              <a:ext uri="{FF2B5EF4-FFF2-40B4-BE49-F238E27FC236}">
                <a16:creationId xmlns:a16="http://schemas.microsoft.com/office/drawing/2014/main" id="{128709D0-D9E7-4275-8432-EDD45307B6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A55E9D-3640-4AEA-B89B-C90C0CB6C8D6}"/>
              </a:ext>
            </a:extLst>
          </p:cNvPr>
          <p:cNvSpPr>
            <a:spLocks noGrp="1"/>
          </p:cNvSpPr>
          <p:nvPr>
            <p:ph type="sldNum" sz="quarter" idx="12"/>
          </p:nvPr>
        </p:nvSpPr>
        <p:spPr/>
        <p:txBody>
          <a:bodyPr/>
          <a:lstStyle/>
          <a:p>
            <a:fld id="{3CEB2C06-D43C-42FB-9D44-1DE6FC2DCB2F}" type="slidenum">
              <a:rPr lang="en-US" smtClean="0"/>
              <a:t>‹#›</a:t>
            </a:fld>
            <a:endParaRPr lang="en-US"/>
          </a:p>
        </p:txBody>
      </p:sp>
    </p:spTree>
    <p:extLst>
      <p:ext uri="{BB962C8B-B14F-4D97-AF65-F5344CB8AC3E}">
        <p14:creationId xmlns:p14="http://schemas.microsoft.com/office/powerpoint/2010/main" val="2506504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01810-1C92-44C3-9949-98C1A91188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E66CD2-F685-4868-A54E-59211A2BEA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D86A69-E7AC-461F-8122-B5C999D65C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41E813-3F9E-492E-B55B-181271A47BFD}"/>
              </a:ext>
            </a:extLst>
          </p:cNvPr>
          <p:cNvSpPr>
            <a:spLocks noGrp="1"/>
          </p:cNvSpPr>
          <p:nvPr>
            <p:ph type="dt" sz="half" idx="10"/>
          </p:nvPr>
        </p:nvSpPr>
        <p:spPr/>
        <p:txBody>
          <a:bodyPr/>
          <a:lstStyle/>
          <a:p>
            <a:fld id="{9DD5CDE8-F73D-4AE7-B91D-CBEAAE56197C}" type="datetimeFigureOut">
              <a:rPr lang="en-US" smtClean="0"/>
              <a:t>1/30/2020</a:t>
            </a:fld>
            <a:endParaRPr lang="en-US"/>
          </a:p>
        </p:txBody>
      </p:sp>
      <p:sp>
        <p:nvSpPr>
          <p:cNvPr id="6" name="Footer Placeholder 5">
            <a:extLst>
              <a:ext uri="{FF2B5EF4-FFF2-40B4-BE49-F238E27FC236}">
                <a16:creationId xmlns:a16="http://schemas.microsoft.com/office/drawing/2014/main" id="{A14DB7B0-91E7-4FE5-AB98-B8CAD2198A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E62A96-01AB-4648-956E-23FAE6DFEECA}"/>
              </a:ext>
            </a:extLst>
          </p:cNvPr>
          <p:cNvSpPr>
            <a:spLocks noGrp="1"/>
          </p:cNvSpPr>
          <p:nvPr>
            <p:ph type="sldNum" sz="quarter" idx="12"/>
          </p:nvPr>
        </p:nvSpPr>
        <p:spPr/>
        <p:txBody>
          <a:bodyPr/>
          <a:lstStyle/>
          <a:p>
            <a:fld id="{3CEB2C06-D43C-42FB-9D44-1DE6FC2DCB2F}" type="slidenum">
              <a:rPr lang="en-US" smtClean="0"/>
              <a:t>‹#›</a:t>
            </a:fld>
            <a:endParaRPr lang="en-US"/>
          </a:p>
        </p:txBody>
      </p:sp>
    </p:spTree>
    <p:extLst>
      <p:ext uri="{BB962C8B-B14F-4D97-AF65-F5344CB8AC3E}">
        <p14:creationId xmlns:p14="http://schemas.microsoft.com/office/powerpoint/2010/main" val="2757521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D9850-9B30-4BA3-8DC0-9B6541EA48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C84910-6358-4F2E-99D9-52C6388F5B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638F4E-0AB9-448A-9B7C-6FEF2ED54C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94C849-F525-4491-822E-C3916180C4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FAB87F-34F8-4D92-ABE2-94D43AFDCB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71D4D3-57CB-4D17-A233-FF31808DE28D}"/>
              </a:ext>
            </a:extLst>
          </p:cNvPr>
          <p:cNvSpPr>
            <a:spLocks noGrp="1"/>
          </p:cNvSpPr>
          <p:nvPr>
            <p:ph type="dt" sz="half" idx="10"/>
          </p:nvPr>
        </p:nvSpPr>
        <p:spPr/>
        <p:txBody>
          <a:bodyPr/>
          <a:lstStyle/>
          <a:p>
            <a:fld id="{9DD5CDE8-F73D-4AE7-B91D-CBEAAE56197C}" type="datetimeFigureOut">
              <a:rPr lang="en-US" smtClean="0"/>
              <a:t>1/30/2020</a:t>
            </a:fld>
            <a:endParaRPr lang="en-US"/>
          </a:p>
        </p:txBody>
      </p:sp>
      <p:sp>
        <p:nvSpPr>
          <p:cNvPr id="8" name="Footer Placeholder 7">
            <a:extLst>
              <a:ext uri="{FF2B5EF4-FFF2-40B4-BE49-F238E27FC236}">
                <a16:creationId xmlns:a16="http://schemas.microsoft.com/office/drawing/2014/main" id="{20F85A93-2F06-48EA-85C9-C2B90891FB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EB6533E-9F6A-4A32-B1AC-F35CC4EC7201}"/>
              </a:ext>
            </a:extLst>
          </p:cNvPr>
          <p:cNvSpPr>
            <a:spLocks noGrp="1"/>
          </p:cNvSpPr>
          <p:nvPr>
            <p:ph type="sldNum" sz="quarter" idx="12"/>
          </p:nvPr>
        </p:nvSpPr>
        <p:spPr/>
        <p:txBody>
          <a:bodyPr/>
          <a:lstStyle/>
          <a:p>
            <a:fld id="{3CEB2C06-D43C-42FB-9D44-1DE6FC2DCB2F}" type="slidenum">
              <a:rPr lang="en-US" smtClean="0"/>
              <a:t>‹#›</a:t>
            </a:fld>
            <a:endParaRPr lang="en-US"/>
          </a:p>
        </p:txBody>
      </p:sp>
    </p:spTree>
    <p:extLst>
      <p:ext uri="{BB962C8B-B14F-4D97-AF65-F5344CB8AC3E}">
        <p14:creationId xmlns:p14="http://schemas.microsoft.com/office/powerpoint/2010/main" val="2455436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FD904-92D0-4CBA-9C55-FE417DD770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42E34B-E01F-44AB-8E35-9A37EDE43318}"/>
              </a:ext>
            </a:extLst>
          </p:cNvPr>
          <p:cNvSpPr>
            <a:spLocks noGrp="1"/>
          </p:cNvSpPr>
          <p:nvPr>
            <p:ph type="dt" sz="half" idx="10"/>
          </p:nvPr>
        </p:nvSpPr>
        <p:spPr/>
        <p:txBody>
          <a:bodyPr/>
          <a:lstStyle/>
          <a:p>
            <a:fld id="{9DD5CDE8-F73D-4AE7-B91D-CBEAAE56197C}" type="datetimeFigureOut">
              <a:rPr lang="en-US" smtClean="0"/>
              <a:t>1/30/2020</a:t>
            </a:fld>
            <a:endParaRPr lang="en-US"/>
          </a:p>
        </p:txBody>
      </p:sp>
      <p:sp>
        <p:nvSpPr>
          <p:cNvPr id="4" name="Footer Placeholder 3">
            <a:extLst>
              <a:ext uri="{FF2B5EF4-FFF2-40B4-BE49-F238E27FC236}">
                <a16:creationId xmlns:a16="http://schemas.microsoft.com/office/drawing/2014/main" id="{368FBD0C-9280-4C4D-9BB9-33E2AEAC19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B20395-D9EF-4B20-AB22-BD6AFCC17E31}"/>
              </a:ext>
            </a:extLst>
          </p:cNvPr>
          <p:cNvSpPr>
            <a:spLocks noGrp="1"/>
          </p:cNvSpPr>
          <p:nvPr>
            <p:ph type="sldNum" sz="quarter" idx="12"/>
          </p:nvPr>
        </p:nvSpPr>
        <p:spPr/>
        <p:txBody>
          <a:bodyPr/>
          <a:lstStyle/>
          <a:p>
            <a:fld id="{3CEB2C06-D43C-42FB-9D44-1DE6FC2DCB2F}" type="slidenum">
              <a:rPr lang="en-US" smtClean="0"/>
              <a:t>‹#›</a:t>
            </a:fld>
            <a:endParaRPr lang="en-US"/>
          </a:p>
        </p:txBody>
      </p:sp>
    </p:spTree>
    <p:extLst>
      <p:ext uri="{BB962C8B-B14F-4D97-AF65-F5344CB8AC3E}">
        <p14:creationId xmlns:p14="http://schemas.microsoft.com/office/powerpoint/2010/main" val="2463972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F07ED2-C4A0-4D83-A28D-B5A6096AD85E}"/>
              </a:ext>
            </a:extLst>
          </p:cNvPr>
          <p:cNvSpPr>
            <a:spLocks noGrp="1"/>
          </p:cNvSpPr>
          <p:nvPr>
            <p:ph type="dt" sz="half" idx="10"/>
          </p:nvPr>
        </p:nvSpPr>
        <p:spPr/>
        <p:txBody>
          <a:bodyPr/>
          <a:lstStyle/>
          <a:p>
            <a:fld id="{9DD5CDE8-F73D-4AE7-B91D-CBEAAE56197C}" type="datetimeFigureOut">
              <a:rPr lang="en-US" smtClean="0"/>
              <a:t>1/30/2020</a:t>
            </a:fld>
            <a:endParaRPr lang="en-US"/>
          </a:p>
        </p:txBody>
      </p:sp>
      <p:sp>
        <p:nvSpPr>
          <p:cNvPr id="3" name="Footer Placeholder 2">
            <a:extLst>
              <a:ext uri="{FF2B5EF4-FFF2-40B4-BE49-F238E27FC236}">
                <a16:creationId xmlns:a16="http://schemas.microsoft.com/office/drawing/2014/main" id="{726D66E0-10BA-433A-B9E1-79DA46B696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2ADBF7-2EE1-47A4-B154-7916B3A26868}"/>
              </a:ext>
            </a:extLst>
          </p:cNvPr>
          <p:cNvSpPr>
            <a:spLocks noGrp="1"/>
          </p:cNvSpPr>
          <p:nvPr>
            <p:ph type="sldNum" sz="quarter" idx="12"/>
          </p:nvPr>
        </p:nvSpPr>
        <p:spPr/>
        <p:txBody>
          <a:bodyPr/>
          <a:lstStyle/>
          <a:p>
            <a:fld id="{3CEB2C06-D43C-42FB-9D44-1DE6FC2DCB2F}"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5085BBC3-E7A4-4D21-9C39-33CB0E2F77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27866" y="5930283"/>
            <a:ext cx="1464133" cy="923908"/>
          </a:xfrm>
          <a:prstGeom prst="rect">
            <a:avLst/>
          </a:prstGeom>
        </p:spPr>
      </p:pic>
    </p:spTree>
    <p:extLst>
      <p:ext uri="{BB962C8B-B14F-4D97-AF65-F5344CB8AC3E}">
        <p14:creationId xmlns:p14="http://schemas.microsoft.com/office/powerpoint/2010/main" val="2488202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19524-2C8F-4084-8DA4-EABB01BCF7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82A989-A46C-42C4-A99A-14692840D3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CDF064-F395-453F-A6A9-A05B4FB7F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E1EB2E-A7A8-4EA4-B246-32A6B11E20C1}"/>
              </a:ext>
            </a:extLst>
          </p:cNvPr>
          <p:cNvSpPr>
            <a:spLocks noGrp="1"/>
          </p:cNvSpPr>
          <p:nvPr>
            <p:ph type="dt" sz="half" idx="10"/>
          </p:nvPr>
        </p:nvSpPr>
        <p:spPr/>
        <p:txBody>
          <a:bodyPr/>
          <a:lstStyle/>
          <a:p>
            <a:fld id="{9DD5CDE8-F73D-4AE7-B91D-CBEAAE56197C}" type="datetimeFigureOut">
              <a:rPr lang="en-US" smtClean="0"/>
              <a:t>1/30/2020</a:t>
            </a:fld>
            <a:endParaRPr lang="en-US"/>
          </a:p>
        </p:txBody>
      </p:sp>
      <p:sp>
        <p:nvSpPr>
          <p:cNvPr id="6" name="Footer Placeholder 5">
            <a:extLst>
              <a:ext uri="{FF2B5EF4-FFF2-40B4-BE49-F238E27FC236}">
                <a16:creationId xmlns:a16="http://schemas.microsoft.com/office/drawing/2014/main" id="{836AED0C-1EA7-4C48-A78C-0CDDFE7F7A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92D625-9AA3-4FEB-A9FF-5DC89DD03300}"/>
              </a:ext>
            </a:extLst>
          </p:cNvPr>
          <p:cNvSpPr>
            <a:spLocks noGrp="1"/>
          </p:cNvSpPr>
          <p:nvPr>
            <p:ph type="sldNum" sz="quarter" idx="12"/>
          </p:nvPr>
        </p:nvSpPr>
        <p:spPr/>
        <p:txBody>
          <a:bodyPr/>
          <a:lstStyle/>
          <a:p>
            <a:fld id="{3CEB2C06-D43C-42FB-9D44-1DE6FC2DCB2F}" type="slidenum">
              <a:rPr lang="en-US" smtClean="0"/>
              <a:t>‹#›</a:t>
            </a:fld>
            <a:endParaRPr lang="en-US"/>
          </a:p>
        </p:txBody>
      </p:sp>
    </p:spTree>
    <p:extLst>
      <p:ext uri="{BB962C8B-B14F-4D97-AF65-F5344CB8AC3E}">
        <p14:creationId xmlns:p14="http://schemas.microsoft.com/office/powerpoint/2010/main" val="3976931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6CC94-EA1B-452E-BA36-7C76A0F758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B173ED-D8CB-4E7C-8A02-19355DE4B4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4DDC5E-F63C-494B-A84F-E633D27F20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90C087-7BE3-4417-8F29-0001F65AF1D5}"/>
              </a:ext>
            </a:extLst>
          </p:cNvPr>
          <p:cNvSpPr>
            <a:spLocks noGrp="1"/>
          </p:cNvSpPr>
          <p:nvPr>
            <p:ph type="dt" sz="half" idx="10"/>
          </p:nvPr>
        </p:nvSpPr>
        <p:spPr/>
        <p:txBody>
          <a:bodyPr/>
          <a:lstStyle/>
          <a:p>
            <a:fld id="{9DD5CDE8-F73D-4AE7-B91D-CBEAAE56197C}" type="datetimeFigureOut">
              <a:rPr lang="en-US" smtClean="0"/>
              <a:t>1/30/2020</a:t>
            </a:fld>
            <a:endParaRPr lang="en-US"/>
          </a:p>
        </p:txBody>
      </p:sp>
      <p:sp>
        <p:nvSpPr>
          <p:cNvPr id="6" name="Footer Placeholder 5">
            <a:extLst>
              <a:ext uri="{FF2B5EF4-FFF2-40B4-BE49-F238E27FC236}">
                <a16:creationId xmlns:a16="http://schemas.microsoft.com/office/drawing/2014/main" id="{674A1C8F-2EE7-4079-98CF-E75469CBD7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674BAB-D403-49C9-BE32-601300F50841}"/>
              </a:ext>
            </a:extLst>
          </p:cNvPr>
          <p:cNvSpPr>
            <a:spLocks noGrp="1"/>
          </p:cNvSpPr>
          <p:nvPr>
            <p:ph type="sldNum" sz="quarter" idx="12"/>
          </p:nvPr>
        </p:nvSpPr>
        <p:spPr/>
        <p:txBody>
          <a:bodyPr/>
          <a:lstStyle/>
          <a:p>
            <a:fld id="{3CEB2C06-D43C-42FB-9D44-1DE6FC2DCB2F}" type="slidenum">
              <a:rPr lang="en-US" smtClean="0"/>
              <a:t>‹#›</a:t>
            </a:fld>
            <a:endParaRPr lang="en-US"/>
          </a:p>
        </p:txBody>
      </p:sp>
    </p:spTree>
    <p:extLst>
      <p:ext uri="{BB962C8B-B14F-4D97-AF65-F5344CB8AC3E}">
        <p14:creationId xmlns:p14="http://schemas.microsoft.com/office/powerpoint/2010/main" val="1913236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3BD4B0-38E3-4971-B6F8-8437DF31D3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A9A3CC5-9AFC-4A3D-AF40-654029C7F5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CCE2688-5C1A-4D84-9AC2-CA3878B779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D5CDE8-F73D-4AE7-B91D-CBEAAE56197C}" type="datetimeFigureOut">
              <a:rPr lang="en-US" smtClean="0"/>
              <a:t>1/30/2020</a:t>
            </a:fld>
            <a:endParaRPr lang="en-US"/>
          </a:p>
        </p:txBody>
      </p:sp>
      <p:sp>
        <p:nvSpPr>
          <p:cNvPr id="5" name="Footer Placeholder 4">
            <a:extLst>
              <a:ext uri="{FF2B5EF4-FFF2-40B4-BE49-F238E27FC236}">
                <a16:creationId xmlns:a16="http://schemas.microsoft.com/office/drawing/2014/main" id="{A722C834-C31F-4A46-BF4C-CD1EC05C30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10D4FB-1DE9-40B5-9404-F07D4269CF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EB2C06-D43C-42FB-9D44-1DE6FC2DCB2F}" type="slidenum">
              <a:rPr lang="en-US" smtClean="0"/>
              <a:t>‹#›</a:t>
            </a:fld>
            <a:endParaRPr lang="en-US"/>
          </a:p>
        </p:txBody>
      </p:sp>
    </p:spTree>
    <p:extLst>
      <p:ext uri="{BB962C8B-B14F-4D97-AF65-F5344CB8AC3E}">
        <p14:creationId xmlns:p14="http://schemas.microsoft.com/office/powerpoint/2010/main" val="2985802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5400" kern="1200">
          <a:solidFill>
            <a:schemeClr val="tx1"/>
          </a:solidFill>
          <a:latin typeface="Berlin Sans FB Demi" panose="020E0802020502020306"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5400" kern="1200">
          <a:solidFill>
            <a:schemeClr val="tx1"/>
          </a:solidFill>
          <a:latin typeface="Berlin Sans FB" panose="020E0602020502020306"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800" kern="1200">
          <a:solidFill>
            <a:schemeClr val="tx1"/>
          </a:solidFill>
          <a:latin typeface="Berlin Sans FB" panose="020E0602020502020306"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4400" kern="1200">
          <a:solidFill>
            <a:schemeClr val="tx1"/>
          </a:solidFill>
          <a:latin typeface="Berlin Sans FB" panose="020E0602020502020306"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4000" kern="1200">
          <a:solidFill>
            <a:schemeClr val="tx1"/>
          </a:solidFill>
          <a:latin typeface="Berlin Sans FB" panose="020E0602020502020306"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4000" kern="1200">
          <a:solidFill>
            <a:schemeClr val="tx1"/>
          </a:solidFill>
          <a:latin typeface="Berlin Sans FB" panose="020E0602020502020306"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tmp"/><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tmp"/><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E066D-DEDC-4B05-A0FC-07E9EBD34A3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B6404E6-9B4C-478D-860B-A5899CBDF7F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62998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83EDAE5-771D-4EC7-8D9A-9756D1F15E6E}"/>
              </a:ext>
            </a:extLst>
          </p:cNvPr>
          <p:cNvPicPr>
            <a:picLocks noChangeAspect="1"/>
          </p:cNvPicPr>
          <p:nvPr/>
        </p:nvPicPr>
        <p:blipFill rotWithShape="1">
          <a:blip r:embed="rId2">
            <a:alphaModFix amt="50000"/>
          </a:blip>
          <a:srcRect t="1024" b="16558"/>
          <a:stretch/>
        </p:blipFill>
        <p:spPr>
          <a:xfrm>
            <a:off x="20" y="1"/>
            <a:ext cx="12191980" cy="6857999"/>
          </a:xfrm>
          <a:prstGeom prst="rect">
            <a:avLst/>
          </a:prstGeom>
        </p:spPr>
      </p:pic>
      <p:sp>
        <p:nvSpPr>
          <p:cNvPr id="2" name="Title 1">
            <a:extLst>
              <a:ext uri="{FF2B5EF4-FFF2-40B4-BE49-F238E27FC236}">
                <a16:creationId xmlns:a16="http://schemas.microsoft.com/office/drawing/2014/main" id="{1A71CC4B-DF4E-4D96-B70B-DC8391F07B23}"/>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dirty="0" err="1">
                <a:solidFill>
                  <a:srgbClr val="FFFFFF"/>
                </a:solidFill>
                <a:latin typeface="Berlin Sans FB" panose="020E0602020502020306" pitchFamily="34" charset="0"/>
              </a:rPr>
              <a:t>Considerar</a:t>
            </a:r>
            <a:br>
              <a:rPr lang="en-US" dirty="0">
                <a:solidFill>
                  <a:srgbClr val="FFFFFF"/>
                </a:solidFill>
                <a:latin typeface="Berlin Sans FB" panose="020E0602020502020306" pitchFamily="34" charset="0"/>
              </a:rPr>
            </a:br>
            <a:r>
              <a:rPr lang="en-US" dirty="0">
                <a:solidFill>
                  <a:srgbClr val="FFFFFF"/>
                </a:solidFill>
                <a:latin typeface="Berlin Sans FB" panose="020E0602020502020306" pitchFamily="34" charset="0"/>
              </a:rPr>
              <a:t>1 Reyes 18:16-19:2 </a:t>
            </a:r>
          </a:p>
        </p:txBody>
      </p:sp>
    </p:spTree>
    <p:extLst>
      <p:ext uri="{BB962C8B-B14F-4D97-AF65-F5344CB8AC3E}">
        <p14:creationId xmlns:p14="http://schemas.microsoft.com/office/powerpoint/2010/main" val="2482814441"/>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a:bodyPr>
          <a:lstStyle/>
          <a:p>
            <a:pPr algn="ctr"/>
            <a:r>
              <a:rPr lang="en-US" dirty="0" err="1">
                <a:solidFill>
                  <a:srgbClr val="008000"/>
                </a:solidFill>
              </a:rPr>
              <a:t>Considerar</a:t>
            </a:r>
            <a:r>
              <a:rPr lang="en-US" dirty="0">
                <a:solidFill>
                  <a:srgbClr val="008000"/>
                </a:solidFill>
              </a:rPr>
              <a:t> – 1 Reyes 18:16-19:2</a:t>
            </a:r>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690688"/>
            <a:ext cx="9805988" cy="4486275"/>
          </a:xfrm>
        </p:spPr>
        <p:txBody>
          <a:bodyPr>
            <a:noAutofit/>
          </a:bodyPr>
          <a:lstStyle/>
          <a:p>
            <a:pPr marL="514350" indent="-514350">
              <a:buAutoNum type="arabicPeriod"/>
            </a:pPr>
            <a:r>
              <a:rPr lang="en-US" dirty="0">
                <a:solidFill>
                  <a:srgbClr val="613318"/>
                </a:solidFill>
              </a:rPr>
              <a:t>¿</a:t>
            </a:r>
            <a:r>
              <a:rPr lang="en-US" u="sng" dirty="0" err="1">
                <a:solidFill>
                  <a:srgbClr val="613318"/>
                </a:solidFill>
              </a:rPr>
              <a:t>Quiénes</a:t>
            </a:r>
            <a:r>
              <a:rPr lang="en-US" dirty="0">
                <a:solidFill>
                  <a:srgbClr val="613318"/>
                </a:solidFill>
              </a:rPr>
              <a:t> son los </a:t>
            </a:r>
            <a:r>
              <a:rPr lang="en-US" dirty="0" err="1">
                <a:solidFill>
                  <a:srgbClr val="613318"/>
                </a:solidFill>
              </a:rPr>
              <a:t>personajes</a:t>
            </a:r>
            <a:r>
              <a:rPr lang="en-US" dirty="0">
                <a:solidFill>
                  <a:srgbClr val="613318"/>
                </a:solidFill>
              </a:rPr>
              <a:t> de </a:t>
            </a:r>
            <a:r>
              <a:rPr lang="en-US" dirty="0" err="1">
                <a:solidFill>
                  <a:srgbClr val="613318"/>
                </a:solidFill>
              </a:rPr>
              <a:t>esta</a:t>
            </a:r>
            <a:r>
              <a:rPr lang="en-US" dirty="0">
                <a:solidFill>
                  <a:srgbClr val="613318"/>
                </a:solidFill>
              </a:rPr>
              <a:t> </a:t>
            </a:r>
            <a:r>
              <a:rPr lang="en-US" dirty="0" err="1">
                <a:solidFill>
                  <a:srgbClr val="613318"/>
                </a:solidFill>
              </a:rPr>
              <a:t>historia</a:t>
            </a:r>
            <a:r>
              <a:rPr lang="en-US" dirty="0">
                <a:solidFill>
                  <a:srgbClr val="613318"/>
                </a:solidFill>
              </a:rPr>
              <a:t>? </a:t>
            </a:r>
          </a:p>
        </p:txBody>
      </p:sp>
    </p:spTree>
    <p:extLst>
      <p:ext uri="{BB962C8B-B14F-4D97-AF65-F5344CB8AC3E}">
        <p14:creationId xmlns:p14="http://schemas.microsoft.com/office/powerpoint/2010/main" val="2948558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a:bodyPr>
          <a:lstStyle/>
          <a:p>
            <a:pPr algn="ctr"/>
            <a:r>
              <a:rPr lang="en-US" dirty="0" err="1">
                <a:solidFill>
                  <a:srgbClr val="008000"/>
                </a:solidFill>
              </a:rPr>
              <a:t>Considerar</a:t>
            </a:r>
            <a:r>
              <a:rPr lang="en-US" dirty="0">
                <a:solidFill>
                  <a:srgbClr val="008000"/>
                </a:solidFill>
              </a:rPr>
              <a:t> – 1 Reyes 18:16-19:2</a:t>
            </a:r>
            <a:endParaRPr lang="en-US" dirty="0"/>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690688"/>
            <a:ext cx="10091738" cy="4486275"/>
          </a:xfrm>
        </p:spPr>
        <p:txBody>
          <a:bodyPr>
            <a:noAutofit/>
          </a:bodyPr>
          <a:lstStyle/>
          <a:p>
            <a:pPr marL="0" indent="0">
              <a:buNone/>
            </a:pPr>
            <a:r>
              <a:rPr lang="en-US" dirty="0">
                <a:solidFill>
                  <a:srgbClr val="613318"/>
                </a:solidFill>
              </a:rPr>
              <a:t>2. ¿</a:t>
            </a:r>
            <a:r>
              <a:rPr lang="en-US" u="sng" dirty="0" err="1">
                <a:solidFill>
                  <a:srgbClr val="613318"/>
                </a:solidFill>
              </a:rPr>
              <a:t>Cuáles</a:t>
            </a:r>
            <a:r>
              <a:rPr lang="en-US" dirty="0">
                <a:solidFill>
                  <a:srgbClr val="613318"/>
                </a:solidFill>
              </a:rPr>
              <a:t> son los </a:t>
            </a:r>
            <a:r>
              <a:rPr lang="en-US" u="sng" dirty="0" err="1">
                <a:solidFill>
                  <a:srgbClr val="613318"/>
                </a:solidFill>
              </a:rPr>
              <a:t>objetos</a:t>
            </a:r>
            <a:r>
              <a:rPr lang="en-US" dirty="0">
                <a:solidFill>
                  <a:srgbClr val="613318"/>
                </a:solidFill>
              </a:rPr>
              <a:t> de </a:t>
            </a:r>
            <a:r>
              <a:rPr lang="en-US" dirty="0" err="1">
                <a:solidFill>
                  <a:srgbClr val="613318"/>
                </a:solidFill>
              </a:rPr>
              <a:t>esta</a:t>
            </a:r>
            <a:r>
              <a:rPr lang="en-US" dirty="0">
                <a:solidFill>
                  <a:srgbClr val="613318"/>
                </a:solidFill>
              </a:rPr>
              <a:t> </a:t>
            </a:r>
            <a:r>
              <a:rPr lang="en-US" dirty="0" err="1">
                <a:solidFill>
                  <a:srgbClr val="613318"/>
                </a:solidFill>
              </a:rPr>
              <a:t>historia</a:t>
            </a:r>
            <a:r>
              <a:rPr lang="en-US" dirty="0">
                <a:solidFill>
                  <a:srgbClr val="613318"/>
                </a:solidFill>
              </a:rPr>
              <a:t>? </a:t>
            </a:r>
          </a:p>
        </p:txBody>
      </p:sp>
    </p:spTree>
    <p:extLst>
      <p:ext uri="{BB962C8B-B14F-4D97-AF65-F5344CB8AC3E}">
        <p14:creationId xmlns:p14="http://schemas.microsoft.com/office/powerpoint/2010/main" val="2030979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a:bodyPr>
          <a:lstStyle/>
          <a:p>
            <a:pPr algn="ctr"/>
            <a:r>
              <a:rPr lang="en-US" dirty="0" err="1">
                <a:solidFill>
                  <a:srgbClr val="008000"/>
                </a:solidFill>
              </a:rPr>
              <a:t>Considerar</a:t>
            </a:r>
            <a:r>
              <a:rPr lang="en-US" dirty="0">
                <a:solidFill>
                  <a:srgbClr val="008000"/>
                </a:solidFill>
              </a:rPr>
              <a:t> – 1 Reyes 18:16-19:2</a:t>
            </a:r>
            <a:endParaRPr lang="en-US" dirty="0"/>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690688"/>
            <a:ext cx="10091738" cy="4486275"/>
          </a:xfrm>
        </p:spPr>
        <p:txBody>
          <a:bodyPr>
            <a:noAutofit/>
          </a:bodyPr>
          <a:lstStyle/>
          <a:p>
            <a:pPr marL="0" indent="0">
              <a:buNone/>
            </a:pPr>
            <a:r>
              <a:rPr lang="en-US" dirty="0">
                <a:solidFill>
                  <a:srgbClr val="613318"/>
                </a:solidFill>
              </a:rPr>
              <a:t>3. ¿</a:t>
            </a:r>
            <a:r>
              <a:rPr lang="en-US" u="sng" dirty="0" err="1">
                <a:solidFill>
                  <a:srgbClr val="613318"/>
                </a:solidFill>
              </a:rPr>
              <a:t>Dónde</a:t>
            </a:r>
            <a:r>
              <a:rPr lang="en-US" dirty="0">
                <a:solidFill>
                  <a:srgbClr val="613318"/>
                </a:solidFill>
              </a:rPr>
              <a:t> </a:t>
            </a:r>
            <a:r>
              <a:rPr lang="en-US" dirty="0" err="1">
                <a:solidFill>
                  <a:srgbClr val="613318"/>
                </a:solidFill>
              </a:rPr>
              <a:t>ocurrió</a:t>
            </a:r>
            <a:r>
              <a:rPr lang="en-US" dirty="0">
                <a:solidFill>
                  <a:srgbClr val="613318"/>
                </a:solidFill>
              </a:rPr>
              <a:t> </a:t>
            </a:r>
            <a:r>
              <a:rPr lang="en-US" dirty="0" err="1">
                <a:solidFill>
                  <a:srgbClr val="613318"/>
                </a:solidFill>
              </a:rPr>
              <a:t>esta</a:t>
            </a:r>
            <a:r>
              <a:rPr lang="en-US" dirty="0">
                <a:solidFill>
                  <a:srgbClr val="613318"/>
                </a:solidFill>
              </a:rPr>
              <a:t> </a:t>
            </a:r>
            <a:r>
              <a:rPr lang="en-US" dirty="0" err="1">
                <a:solidFill>
                  <a:srgbClr val="613318"/>
                </a:solidFill>
              </a:rPr>
              <a:t>historia</a:t>
            </a:r>
            <a:r>
              <a:rPr lang="en-US" dirty="0">
                <a:solidFill>
                  <a:srgbClr val="613318"/>
                </a:solidFill>
              </a:rPr>
              <a:t>? </a:t>
            </a:r>
          </a:p>
        </p:txBody>
      </p:sp>
      <p:pic>
        <p:nvPicPr>
          <p:cNvPr id="5" name="Picture 4" descr="A close up of a lush green field&#10;&#10;Description automatically generated">
            <a:extLst>
              <a:ext uri="{FF2B5EF4-FFF2-40B4-BE49-F238E27FC236}">
                <a16:creationId xmlns:a16="http://schemas.microsoft.com/office/drawing/2014/main" id="{7BB74DDF-C9CE-4E20-92EF-946D5C2B05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57" y="2542539"/>
            <a:ext cx="12605055" cy="2199582"/>
          </a:xfrm>
          <a:prstGeom prst="rect">
            <a:avLst/>
          </a:prstGeom>
        </p:spPr>
      </p:pic>
    </p:spTree>
    <p:extLst>
      <p:ext uri="{BB962C8B-B14F-4D97-AF65-F5344CB8AC3E}">
        <p14:creationId xmlns:p14="http://schemas.microsoft.com/office/powerpoint/2010/main" val="18560806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a:bodyPr>
          <a:lstStyle/>
          <a:p>
            <a:pPr algn="ctr"/>
            <a:r>
              <a:rPr lang="en-US" dirty="0" err="1">
                <a:solidFill>
                  <a:srgbClr val="008000"/>
                </a:solidFill>
              </a:rPr>
              <a:t>Considerar</a:t>
            </a:r>
            <a:r>
              <a:rPr lang="en-US" dirty="0">
                <a:solidFill>
                  <a:srgbClr val="008000"/>
                </a:solidFill>
              </a:rPr>
              <a:t> – 1 Reyes 18:16-19:2</a:t>
            </a:r>
            <a:endParaRPr lang="en-US" dirty="0"/>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690688"/>
            <a:ext cx="10091738" cy="4486275"/>
          </a:xfrm>
        </p:spPr>
        <p:txBody>
          <a:bodyPr>
            <a:noAutofit/>
          </a:bodyPr>
          <a:lstStyle/>
          <a:p>
            <a:pPr marL="0" indent="0">
              <a:buNone/>
            </a:pPr>
            <a:r>
              <a:rPr lang="en-US" dirty="0">
                <a:solidFill>
                  <a:srgbClr val="613318"/>
                </a:solidFill>
              </a:rPr>
              <a:t>4. ¿</a:t>
            </a:r>
            <a:r>
              <a:rPr lang="en-US" u="sng" dirty="0" err="1">
                <a:solidFill>
                  <a:srgbClr val="613318"/>
                </a:solidFill>
              </a:rPr>
              <a:t>Cuándo</a:t>
            </a:r>
            <a:r>
              <a:rPr lang="en-US" dirty="0">
                <a:solidFill>
                  <a:srgbClr val="613318"/>
                </a:solidFill>
              </a:rPr>
              <a:t> </a:t>
            </a:r>
            <a:r>
              <a:rPr lang="en-US" dirty="0" err="1">
                <a:solidFill>
                  <a:srgbClr val="613318"/>
                </a:solidFill>
              </a:rPr>
              <a:t>ocurrió</a:t>
            </a:r>
            <a:r>
              <a:rPr lang="en-US" dirty="0">
                <a:solidFill>
                  <a:srgbClr val="613318"/>
                </a:solidFill>
              </a:rPr>
              <a:t> </a:t>
            </a:r>
            <a:r>
              <a:rPr lang="en-US" dirty="0" err="1">
                <a:solidFill>
                  <a:srgbClr val="613318"/>
                </a:solidFill>
              </a:rPr>
              <a:t>esta</a:t>
            </a:r>
            <a:r>
              <a:rPr lang="en-US" dirty="0">
                <a:solidFill>
                  <a:srgbClr val="613318"/>
                </a:solidFill>
              </a:rPr>
              <a:t> </a:t>
            </a:r>
            <a:r>
              <a:rPr lang="en-US" dirty="0" err="1">
                <a:solidFill>
                  <a:srgbClr val="613318"/>
                </a:solidFill>
              </a:rPr>
              <a:t>historia</a:t>
            </a:r>
            <a:r>
              <a:rPr lang="en-US" dirty="0">
                <a:solidFill>
                  <a:srgbClr val="613318"/>
                </a:solidFill>
              </a:rPr>
              <a:t>?</a:t>
            </a:r>
          </a:p>
        </p:txBody>
      </p:sp>
    </p:spTree>
    <p:extLst>
      <p:ext uri="{BB962C8B-B14F-4D97-AF65-F5344CB8AC3E}">
        <p14:creationId xmlns:p14="http://schemas.microsoft.com/office/powerpoint/2010/main" val="1114506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a:bodyPr>
          <a:lstStyle/>
          <a:p>
            <a:pPr algn="ctr"/>
            <a:r>
              <a:rPr lang="en-US" dirty="0" err="1">
                <a:solidFill>
                  <a:srgbClr val="008000"/>
                </a:solidFill>
              </a:rPr>
              <a:t>Considerar</a:t>
            </a:r>
            <a:r>
              <a:rPr lang="en-US" dirty="0">
                <a:solidFill>
                  <a:srgbClr val="008000"/>
                </a:solidFill>
              </a:rPr>
              <a:t> – 1 Reyes 18:16-19:2</a:t>
            </a:r>
            <a:endParaRPr lang="en-US" dirty="0"/>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690688"/>
            <a:ext cx="10091738" cy="4486275"/>
          </a:xfrm>
        </p:spPr>
        <p:txBody>
          <a:bodyPr>
            <a:noAutofit/>
          </a:bodyPr>
          <a:lstStyle/>
          <a:p>
            <a:pPr marL="0" indent="0">
              <a:buNone/>
            </a:pPr>
            <a:r>
              <a:rPr lang="en-US" dirty="0">
                <a:solidFill>
                  <a:srgbClr val="613318"/>
                </a:solidFill>
              </a:rPr>
              <a:t>5. ¿</a:t>
            </a:r>
            <a:r>
              <a:rPr lang="en-US" u="sng" dirty="0" err="1">
                <a:solidFill>
                  <a:srgbClr val="613318"/>
                </a:solidFill>
              </a:rPr>
              <a:t>Cuál</a:t>
            </a:r>
            <a:r>
              <a:rPr lang="en-US" dirty="0">
                <a:solidFill>
                  <a:srgbClr val="613318"/>
                </a:solidFill>
              </a:rPr>
              <a:t> es el </a:t>
            </a:r>
            <a:r>
              <a:rPr lang="en-US" dirty="0" err="1">
                <a:solidFill>
                  <a:srgbClr val="613318"/>
                </a:solidFill>
              </a:rPr>
              <a:t>problema</a:t>
            </a:r>
            <a:r>
              <a:rPr lang="en-US" dirty="0">
                <a:solidFill>
                  <a:srgbClr val="613318"/>
                </a:solidFill>
              </a:rPr>
              <a:t>? </a:t>
            </a:r>
          </a:p>
        </p:txBody>
      </p:sp>
    </p:spTree>
    <p:extLst>
      <p:ext uri="{BB962C8B-B14F-4D97-AF65-F5344CB8AC3E}">
        <p14:creationId xmlns:p14="http://schemas.microsoft.com/office/powerpoint/2010/main" val="34861738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a:bodyPr>
          <a:lstStyle/>
          <a:p>
            <a:pPr algn="ctr"/>
            <a:r>
              <a:rPr lang="en-US" dirty="0" err="1">
                <a:solidFill>
                  <a:srgbClr val="008000"/>
                </a:solidFill>
              </a:rPr>
              <a:t>Considerar</a:t>
            </a:r>
            <a:r>
              <a:rPr lang="en-US" dirty="0">
                <a:solidFill>
                  <a:srgbClr val="008000"/>
                </a:solidFill>
              </a:rPr>
              <a:t> – 1 Reyes 18:16-19:2</a:t>
            </a:r>
            <a:endParaRPr lang="en-US" dirty="0"/>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690688"/>
            <a:ext cx="10091738" cy="4486275"/>
          </a:xfrm>
        </p:spPr>
        <p:txBody>
          <a:bodyPr>
            <a:noAutofit/>
          </a:bodyPr>
          <a:lstStyle/>
          <a:p>
            <a:pPr marL="0" indent="0" algn="ctr">
              <a:buNone/>
            </a:pPr>
            <a:r>
              <a:rPr lang="en-US" sz="7200" dirty="0">
                <a:solidFill>
                  <a:srgbClr val="613318"/>
                </a:solidFill>
              </a:rPr>
              <a:t>6. ¿</a:t>
            </a:r>
            <a:r>
              <a:rPr lang="en-US" sz="7200" u="sng" dirty="0" err="1">
                <a:solidFill>
                  <a:srgbClr val="613318"/>
                </a:solidFill>
              </a:rPr>
              <a:t>Cuáles</a:t>
            </a:r>
            <a:r>
              <a:rPr lang="en-US" sz="7200" dirty="0">
                <a:solidFill>
                  <a:srgbClr val="613318"/>
                </a:solidFill>
              </a:rPr>
              <a:t> </a:t>
            </a:r>
            <a:r>
              <a:rPr lang="en-US" sz="7200" dirty="0" err="1">
                <a:solidFill>
                  <a:srgbClr val="613318"/>
                </a:solidFill>
              </a:rPr>
              <a:t>eventos</a:t>
            </a:r>
            <a:r>
              <a:rPr lang="en-US" sz="7200" dirty="0">
                <a:solidFill>
                  <a:srgbClr val="613318"/>
                </a:solidFill>
              </a:rPr>
              <a:t> </a:t>
            </a:r>
            <a:r>
              <a:rPr lang="en-US" sz="7200" dirty="0" err="1">
                <a:solidFill>
                  <a:srgbClr val="613318"/>
                </a:solidFill>
              </a:rPr>
              <a:t>ocurrieron</a:t>
            </a:r>
            <a:r>
              <a:rPr lang="en-US" sz="7200" dirty="0">
                <a:solidFill>
                  <a:srgbClr val="613318"/>
                </a:solidFill>
              </a:rPr>
              <a:t> </a:t>
            </a:r>
            <a:r>
              <a:rPr lang="en-US" sz="7200" dirty="0" err="1">
                <a:solidFill>
                  <a:srgbClr val="613318"/>
                </a:solidFill>
              </a:rPr>
              <a:t>en</a:t>
            </a:r>
            <a:r>
              <a:rPr lang="en-US" sz="7200" dirty="0">
                <a:solidFill>
                  <a:srgbClr val="613318"/>
                </a:solidFill>
              </a:rPr>
              <a:t> </a:t>
            </a:r>
            <a:r>
              <a:rPr lang="en-US" sz="7200" dirty="0" err="1">
                <a:solidFill>
                  <a:srgbClr val="613318"/>
                </a:solidFill>
              </a:rPr>
              <a:t>esta</a:t>
            </a:r>
            <a:r>
              <a:rPr lang="en-US" sz="7200" dirty="0">
                <a:solidFill>
                  <a:srgbClr val="613318"/>
                </a:solidFill>
              </a:rPr>
              <a:t> </a:t>
            </a:r>
            <a:r>
              <a:rPr lang="en-US" sz="7200" dirty="0" err="1">
                <a:solidFill>
                  <a:srgbClr val="613318"/>
                </a:solidFill>
              </a:rPr>
              <a:t>historia</a:t>
            </a:r>
            <a:r>
              <a:rPr lang="en-US" sz="7200" dirty="0">
                <a:solidFill>
                  <a:srgbClr val="613318"/>
                </a:solidFill>
              </a:rPr>
              <a:t>?  </a:t>
            </a:r>
            <a:r>
              <a:rPr lang="en-US" sz="7200" dirty="0" err="1">
                <a:solidFill>
                  <a:srgbClr val="613318"/>
                </a:solidFill>
              </a:rPr>
              <a:t>Contemos</a:t>
            </a:r>
            <a:r>
              <a:rPr lang="en-US" sz="7200" dirty="0">
                <a:solidFill>
                  <a:srgbClr val="613318"/>
                </a:solidFill>
              </a:rPr>
              <a:t> la </a:t>
            </a:r>
            <a:r>
              <a:rPr lang="en-US" sz="7200" dirty="0" err="1">
                <a:solidFill>
                  <a:srgbClr val="613318"/>
                </a:solidFill>
              </a:rPr>
              <a:t>historia</a:t>
            </a:r>
            <a:r>
              <a:rPr lang="en-US" sz="7200" dirty="0">
                <a:solidFill>
                  <a:srgbClr val="613318"/>
                </a:solidFill>
              </a:rPr>
              <a:t> </a:t>
            </a:r>
            <a:r>
              <a:rPr lang="en-US" sz="7200" dirty="0" err="1">
                <a:solidFill>
                  <a:srgbClr val="613318"/>
                </a:solidFill>
              </a:rPr>
              <a:t>juntos</a:t>
            </a:r>
            <a:r>
              <a:rPr lang="en-US" sz="7200" dirty="0">
                <a:solidFill>
                  <a:srgbClr val="613318"/>
                </a:solidFill>
              </a:rPr>
              <a:t>.   </a:t>
            </a:r>
          </a:p>
        </p:txBody>
      </p:sp>
    </p:spTree>
    <p:extLst>
      <p:ext uri="{BB962C8B-B14F-4D97-AF65-F5344CB8AC3E}">
        <p14:creationId xmlns:p14="http://schemas.microsoft.com/office/powerpoint/2010/main" val="11020256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a:bodyPr>
          <a:lstStyle/>
          <a:p>
            <a:pPr algn="ctr"/>
            <a:r>
              <a:rPr lang="en-US" dirty="0" err="1">
                <a:solidFill>
                  <a:srgbClr val="008000"/>
                </a:solidFill>
              </a:rPr>
              <a:t>Considerar</a:t>
            </a:r>
            <a:r>
              <a:rPr lang="en-US" dirty="0">
                <a:solidFill>
                  <a:srgbClr val="008000"/>
                </a:solidFill>
              </a:rPr>
              <a:t> – 1 Reyes 18:16-19:2</a:t>
            </a:r>
            <a:endParaRPr lang="en-US" dirty="0"/>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690688"/>
            <a:ext cx="10091738" cy="4486275"/>
          </a:xfrm>
        </p:spPr>
        <p:txBody>
          <a:bodyPr>
            <a:noAutofit/>
          </a:bodyPr>
          <a:lstStyle/>
          <a:p>
            <a:pPr marL="0" indent="0">
              <a:buNone/>
            </a:pPr>
            <a:r>
              <a:rPr lang="en-US" sz="4800" dirty="0">
                <a:solidFill>
                  <a:srgbClr val="613318"/>
                </a:solidFill>
              </a:rPr>
              <a:t>7. ¿</a:t>
            </a:r>
            <a:r>
              <a:rPr lang="en-US" sz="4800" u="sng" dirty="0">
                <a:solidFill>
                  <a:srgbClr val="613318"/>
                </a:solidFill>
              </a:rPr>
              <a:t>Se </a:t>
            </a:r>
            <a:r>
              <a:rPr lang="en-US" sz="4800" u="sng" dirty="0" err="1">
                <a:solidFill>
                  <a:srgbClr val="613318"/>
                </a:solidFill>
              </a:rPr>
              <a:t>resuelve</a:t>
            </a:r>
            <a:r>
              <a:rPr lang="en-US" sz="4800" u="sng" dirty="0">
                <a:solidFill>
                  <a:srgbClr val="613318"/>
                </a:solidFill>
              </a:rPr>
              <a:t> </a:t>
            </a:r>
            <a:r>
              <a:rPr lang="en-US" sz="4800" dirty="0">
                <a:solidFill>
                  <a:srgbClr val="613318"/>
                </a:solidFill>
              </a:rPr>
              <a:t>el </a:t>
            </a:r>
            <a:r>
              <a:rPr lang="en-US" sz="4800" dirty="0" err="1">
                <a:solidFill>
                  <a:srgbClr val="613318"/>
                </a:solidFill>
              </a:rPr>
              <a:t>problema</a:t>
            </a:r>
            <a:r>
              <a:rPr lang="en-US" sz="4800" dirty="0">
                <a:solidFill>
                  <a:srgbClr val="613318"/>
                </a:solidFill>
              </a:rPr>
              <a:t> que </a:t>
            </a:r>
            <a:r>
              <a:rPr lang="en-US" sz="4800" dirty="0" err="1">
                <a:solidFill>
                  <a:srgbClr val="613318"/>
                </a:solidFill>
              </a:rPr>
              <a:t>mencionamos</a:t>
            </a:r>
            <a:r>
              <a:rPr lang="en-US" sz="4800" dirty="0">
                <a:solidFill>
                  <a:srgbClr val="613318"/>
                </a:solidFill>
              </a:rPr>
              <a:t>?  ¿</a:t>
            </a:r>
            <a:r>
              <a:rPr lang="en-US" sz="4800" u="sng" dirty="0" err="1">
                <a:solidFill>
                  <a:srgbClr val="613318"/>
                </a:solidFill>
              </a:rPr>
              <a:t>Cómo</a:t>
            </a:r>
            <a:r>
              <a:rPr lang="en-US" sz="4800" dirty="0">
                <a:solidFill>
                  <a:srgbClr val="613318"/>
                </a:solidFill>
              </a:rPr>
              <a:t>? </a:t>
            </a:r>
          </a:p>
        </p:txBody>
      </p:sp>
    </p:spTree>
    <p:extLst>
      <p:ext uri="{BB962C8B-B14F-4D97-AF65-F5344CB8AC3E}">
        <p14:creationId xmlns:p14="http://schemas.microsoft.com/office/powerpoint/2010/main" val="1694522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3A52F3-9A5D-45A1-A3D6-5E1DFA25A67B}"/>
              </a:ext>
            </a:extLst>
          </p:cNvPr>
          <p:cNvPicPr>
            <a:picLocks noChangeAspect="1"/>
          </p:cNvPicPr>
          <p:nvPr/>
        </p:nvPicPr>
        <p:blipFill rotWithShape="1">
          <a:blip r:embed="rId3"/>
          <a:srcRect b="14449"/>
          <a:stretch/>
        </p:blipFill>
        <p:spPr>
          <a:xfrm>
            <a:off x="20" y="10"/>
            <a:ext cx="12191980" cy="6857990"/>
          </a:xfrm>
          <a:prstGeom prst="rect">
            <a:avLst/>
          </a:prstGeom>
        </p:spPr>
      </p:pic>
      <p:sp>
        <p:nvSpPr>
          <p:cNvPr id="20" name="Rectangle 1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097198-6C69-4892-A099-D8F8A898D22C}"/>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rgbClr val="613318"/>
                </a:solidFill>
                <a:latin typeface="Berlin Sans FB" panose="020E0602020502020306" pitchFamily="34" charset="0"/>
              </a:rPr>
              <a:t>CONSOLIDAR – 1 Reyes 18:16-19:2</a:t>
            </a:r>
          </a:p>
        </p:txBody>
      </p:sp>
      <p:cxnSp>
        <p:nvCxnSpPr>
          <p:cNvPr id="22" name="Straight Connector 2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56714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a:bodyPr>
          <a:lstStyle/>
          <a:p>
            <a:pPr algn="ctr"/>
            <a:r>
              <a:rPr lang="en-US" dirty="0" err="1">
                <a:solidFill>
                  <a:srgbClr val="008000"/>
                </a:solidFill>
              </a:rPr>
              <a:t>Consolidar</a:t>
            </a:r>
            <a:r>
              <a:rPr lang="en-US" dirty="0">
                <a:solidFill>
                  <a:srgbClr val="008000"/>
                </a:solidFill>
              </a:rPr>
              <a:t>- 1 Reyes 18:16-19:2</a:t>
            </a:r>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690688"/>
            <a:ext cx="10091738" cy="4486275"/>
          </a:xfrm>
        </p:spPr>
        <p:txBody>
          <a:bodyPr>
            <a:noAutofit/>
          </a:bodyPr>
          <a:lstStyle/>
          <a:p>
            <a:pPr marL="0" indent="0">
              <a:buNone/>
            </a:pPr>
            <a:r>
              <a:rPr lang="en-US" sz="5400" dirty="0">
                <a:solidFill>
                  <a:srgbClr val="613318"/>
                </a:solidFill>
              </a:rPr>
              <a:t>1. ¿De </a:t>
            </a:r>
            <a:r>
              <a:rPr lang="en-US" sz="5400" dirty="0" err="1">
                <a:solidFill>
                  <a:srgbClr val="613318"/>
                </a:solidFill>
              </a:rPr>
              <a:t>qué</a:t>
            </a:r>
            <a:r>
              <a:rPr lang="en-US" sz="5400" dirty="0">
                <a:solidFill>
                  <a:srgbClr val="613318"/>
                </a:solidFill>
              </a:rPr>
              <a:t> se </a:t>
            </a:r>
            <a:r>
              <a:rPr lang="en-US" sz="5400" dirty="0" err="1">
                <a:solidFill>
                  <a:srgbClr val="613318"/>
                </a:solidFill>
              </a:rPr>
              <a:t>trata</a:t>
            </a:r>
            <a:r>
              <a:rPr lang="en-US" sz="5400" dirty="0">
                <a:solidFill>
                  <a:srgbClr val="613318"/>
                </a:solidFill>
              </a:rPr>
              <a:t> la </a:t>
            </a:r>
            <a:r>
              <a:rPr lang="en-US" sz="5400" dirty="0" err="1">
                <a:solidFill>
                  <a:srgbClr val="613318"/>
                </a:solidFill>
              </a:rPr>
              <a:t>historia</a:t>
            </a:r>
            <a:r>
              <a:rPr lang="en-US" sz="5400" dirty="0">
                <a:solidFill>
                  <a:srgbClr val="613318"/>
                </a:solidFill>
              </a:rPr>
              <a:t>?</a:t>
            </a:r>
          </a:p>
        </p:txBody>
      </p:sp>
    </p:spTree>
    <p:extLst>
      <p:ext uri="{BB962C8B-B14F-4D97-AF65-F5344CB8AC3E}">
        <p14:creationId xmlns:p14="http://schemas.microsoft.com/office/powerpoint/2010/main" val="4167541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1137" y="367538"/>
            <a:ext cx="9889725" cy="6490462"/>
          </a:xfrm>
          <a:prstGeom prst="rect">
            <a:avLst/>
          </a:prstGeom>
          <a:solidFill>
            <a:srgbClr val="603912"/>
          </a:solidFill>
        </p:spPr>
      </p:pic>
    </p:spTree>
    <p:extLst>
      <p:ext uri="{BB962C8B-B14F-4D97-AF65-F5344CB8AC3E}">
        <p14:creationId xmlns:p14="http://schemas.microsoft.com/office/powerpoint/2010/main" val="289775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a:bodyPr>
          <a:lstStyle/>
          <a:p>
            <a:pPr algn="ctr"/>
            <a:r>
              <a:rPr lang="en-US" dirty="0" err="1">
                <a:solidFill>
                  <a:srgbClr val="008000"/>
                </a:solidFill>
              </a:rPr>
              <a:t>Consolidar</a:t>
            </a:r>
            <a:r>
              <a:rPr lang="en-US" dirty="0">
                <a:solidFill>
                  <a:srgbClr val="008000"/>
                </a:solidFill>
              </a:rPr>
              <a:t>- 1 Reyes 18:16-19:2</a:t>
            </a:r>
            <a:endParaRPr lang="en-US" dirty="0"/>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690688"/>
            <a:ext cx="10091738" cy="4486275"/>
          </a:xfrm>
        </p:spPr>
        <p:txBody>
          <a:bodyPr>
            <a:noAutofit/>
          </a:bodyPr>
          <a:lstStyle/>
          <a:p>
            <a:pPr marL="0" indent="0">
              <a:buNone/>
            </a:pPr>
            <a:r>
              <a:rPr lang="en-US" sz="5400" dirty="0">
                <a:solidFill>
                  <a:srgbClr val="613318"/>
                </a:solidFill>
              </a:rPr>
              <a:t>2. ¿</a:t>
            </a:r>
            <a:r>
              <a:rPr lang="en-US" sz="5400" dirty="0" err="1">
                <a:solidFill>
                  <a:srgbClr val="613318"/>
                </a:solidFill>
              </a:rPr>
              <a:t>Qué</a:t>
            </a:r>
            <a:r>
              <a:rPr lang="en-US" sz="5400" dirty="0">
                <a:solidFill>
                  <a:srgbClr val="613318"/>
                </a:solidFill>
              </a:rPr>
              <a:t> </a:t>
            </a:r>
            <a:r>
              <a:rPr lang="en-US" sz="5400" u="sng" dirty="0" err="1">
                <a:solidFill>
                  <a:srgbClr val="613318"/>
                </a:solidFill>
              </a:rPr>
              <a:t>pecado</a:t>
            </a:r>
            <a:r>
              <a:rPr lang="en-US" sz="5400" dirty="0">
                <a:solidFill>
                  <a:srgbClr val="613318"/>
                </a:solidFill>
              </a:rPr>
              <a:t> me </a:t>
            </a:r>
            <a:r>
              <a:rPr lang="en-US" sz="5400" dirty="0" err="1">
                <a:solidFill>
                  <a:srgbClr val="613318"/>
                </a:solidFill>
              </a:rPr>
              <a:t>enseña</a:t>
            </a:r>
            <a:r>
              <a:rPr lang="en-US" sz="5400" dirty="0">
                <a:solidFill>
                  <a:srgbClr val="613318"/>
                </a:solidFill>
              </a:rPr>
              <a:t> a </a:t>
            </a:r>
            <a:r>
              <a:rPr lang="en-US" sz="5400" dirty="0" err="1">
                <a:solidFill>
                  <a:srgbClr val="613318"/>
                </a:solidFill>
              </a:rPr>
              <a:t>confesar</a:t>
            </a:r>
            <a:r>
              <a:rPr lang="en-US" sz="5400" dirty="0">
                <a:solidFill>
                  <a:srgbClr val="613318"/>
                </a:solidFill>
              </a:rPr>
              <a:t> </a:t>
            </a:r>
            <a:r>
              <a:rPr lang="en-US" sz="5400" dirty="0" err="1">
                <a:solidFill>
                  <a:srgbClr val="613318"/>
                </a:solidFill>
              </a:rPr>
              <a:t>esta</a:t>
            </a:r>
            <a:r>
              <a:rPr lang="en-US" sz="5400" dirty="0">
                <a:solidFill>
                  <a:srgbClr val="613318"/>
                </a:solidFill>
              </a:rPr>
              <a:t> </a:t>
            </a:r>
            <a:r>
              <a:rPr lang="en-US" sz="5400" dirty="0" err="1">
                <a:solidFill>
                  <a:srgbClr val="613318"/>
                </a:solidFill>
              </a:rPr>
              <a:t>historia</a:t>
            </a:r>
            <a:r>
              <a:rPr lang="en-US" sz="5400" dirty="0">
                <a:solidFill>
                  <a:srgbClr val="613318"/>
                </a:solidFill>
              </a:rPr>
              <a:t>?</a:t>
            </a:r>
          </a:p>
          <a:p>
            <a:pPr marL="0" indent="0">
              <a:buNone/>
            </a:pPr>
            <a:r>
              <a:rPr lang="en-US" sz="4000" dirty="0"/>
              <a:t> </a:t>
            </a:r>
          </a:p>
        </p:txBody>
      </p:sp>
    </p:spTree>
    <p:extLst>
      <p:ext uri="{BB962C8B-B14F-4D97-AF65-F5344CB8AC3E}">
        <p14:creationId xmlns:p14="http://schemas.microsoft.com/office/powerpoint/2010/main" val="32908839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a:bodyPr>
          <a:lstStyle/>
          <a:p>
            <a:pPr algn="ctr"/>
            <a:r>
              <a:rPr lang="en-US" dirty="0" err="1">
                <a:solidFill>
                  <a:srgbClr val="008000"/>
                </a:solidFill>
              </a:rPr>
              <a:t>Consolidar</a:t>
            </a:r>
            <a:r>
              <a:rPr lang="en-US" dirty="0">
                <a:solidFill>
                  <a:srgbClr val="008000"/>
                </a:solidFill>
              </a:rPr>
              <a:t>- 1 Reyes 18:16-19:2</a:t>
            </a:r>
            <a:endParaRPr lang="en-US" dirty="0"/>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690688"/>
            <a:ext cx="10091738" cy="4486275"/>
          </a:xfrm>
        </p:spPr>
        <p:txBody>
          <a:bodyPr>
            <a:noAutofit/>
          </a:bodyPr>
          <a:lstStyle/>
          <a:p>
            <a:pPr marL="0" indent="0">
              <a:buNone/>
            </a:pPr>
            <a:r>
              <a:rPr lang="en-US" sz="5400" dirty="0">
                <a:solidFill>
                  <a:srgbClr val="613318"/>
                </a:solidFill>
              </a:rPr>
              <a:t>3. ¿</a:t>
            </a:r>
            <a:r>
              <a:rPr lang="en-US" sz="5400" dirty="0" err="1">
                <a:solidFill>
                  <a:srgbClr val="613318"/>
                </a:solidFill>
              </a:rPr>
              <a:t>Dónde</a:t>
            </a:r>
            <a:r>
              <a:rPr lang="en-US" sz="5400" dirty="0">
                <a:solidFill>
                  <a:srgbClr val="613318"/>
                </a:solidFill>
              </a:rPr>
              <a:t> </a:t>
            </a:r>
            <a:r>
              <a:rPr lang="en-US" sz="5400" dirty="0" err="1">
                <a:solidFill>
                  <a:srgbClr val="613318"/>
                </a:solidFill>
              </a:rPr>
              <a:t>veo</a:t>
            </a:r>
            <a:r>
              <a:rPr lang="en-US" sz="5400" dirty="0">
                <a:solidFill>
                  <a:srgbClr val="613318"/>
                </a:solidFill>
              </a:rPr>
              <a:t> el </a:t>
            </a:r>
            <a:r>
              <a:rPr lang="en-US" sz="5400" dirty="0" err="1">
                <a:solidFill>
                  <a:srgbClr val="613318"/>
                </a:solidFill>
              </a:rPr>
              <a:t>amor</a:t>
            </a:r>
            <a:r>
              <a:rPr lang="en-US" sz="5400" dirty="0">
                <a:solidFill>
                  <a:srgbClr val="613318"/>
                </a:solidFill>
              </a:rPr>
              <a:t> de Dios </a:t>
            </a:r>
            <a:r>
              <a:rPr lang="en-US" sz="5400" dirty="0" err="1">
                <a:solidFill>
                  <a:srgbClr val="613318"/>
                </a:solidFill>
              </a:rPr>
              <a:t>en</a:t>
            </a:r>
            <a:r>
              <a:rPr lang="en-US" sz="5400" dirty="0">
                <a:solidFill>
                  <a:srgbClr val="613318"/>
                </a:solidFill>
              </a:rPr>
              <a:t> </a:t>
            </a:r>
            <a:r>
              <a:rPr lang="en-US" sz="5400" dirty="0" err="1">
                <a:solidFill>
                  <a:srgbClr val="613318"/>
                </a:solidFill>
              </a:rPr>
              <a:t>esta</a:t>
            </a:r>
            <a:r>
              <a:rPr lang="en-US" sz="5400" dirty="0">
                <a:solidFill>
                  <a:srgbClr val="613318"/>
                </a:solidFill>
              </a:rPr>
              <a:t> </a:t>
            </a:r>
            <a:r>
              <a:rPr lang="en-US" sz="5400" dirty="0" err="1">
                <a:solidFill>
                  <a:srgbClr val="613318"/>
                </a:solidFill>
              </a:rPr>
              <a:t>historia</a:t>
            </a:r>
            <a:r>
              <a:rPr lang="en-US" sz="5400" dirty="0">
                <a:solidFill>
                  <a:srgbClr val="613318"/>
                </a:solidFill>
              </a:rPr>
              <a:t>? </a:t>
            </a:r>
          </a:p>
          <a:p>
            <a:pPr marL="0" indent="0">
              <a:buNone/>
            </a:pPr>
            <a:r>
              <a:rPr lang="en-US" sz="4000" dirty="0"/>
              <a:t> </a:t>
            </a:r>
          </a:p>
        </p:txBody>
      </p:sp>
    </p:spTree>
    <p:extLst>
      <p:ext uri="{BB962C8B-B14F-4D97-AF65-F5344CB8AC3E}">
        <p14:creationId xmlns:p14="http://schemas.microsoft.com/office/powerpoint/2010/main" val="38633044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a:bodyPr>
          <a:lstStyle/>
          <a:p>
            <a:pPr algn="ctr"/>
            <a:r>
              <a:rPr lang="en-US" dirty="0" err="1">
                <a:solidFill>
                  <a:srgbClr val="008000"/>
                </a:solidFill>
              </a:rPr>
              <a:t>Consolidar</a:t>
            </a:r>
            <a:r>
              <a:rPr lang="en-US" dirty="0">
                <a:solidFill>
                  <a:srgbClr val="008000"/>
                </a:solidFill>
              </a:rPr>
              <a:t>- 1 Reyes 18:16-19:2</a:t>
            </a:r>
            <a:endParaRPr lang="en-US" dirty="0"/>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690688"/>
            <a:ext cx="10091738" cy="4486275"/>
          </a:xfrm>
        </p:spPr>
        <p:txBody>
          <a:bodyPr>
            <a:noAutofit/>
          </a:bodyPr>
          <a:lstStyle/>
          <a:p>
            <a:pPr marL="0" indent="0">
              <a:buNone/>
            </a:pPr>
            <a:r>
              <a:rPr lang="en-US" sz="5400" dirty="0">
                <a:solidFill>
                  <a:srgbClr val="613318"/>
                </a:solidFill>
              </a:rPr>
              <a:t>4. </a:t>
            </a:r>
            <a:r>
              <a:rPr lang="es-MX" sz="5400" dirty="0">
                <a:solidFill>
                  <a:srgbClr val="613318"/>
                </a:solidFill>
              </a:rPr>
              <a:t>¿Qué me enseña Dios a pedir y hacer por gratitud a él?</a:t>
            </a:r>
            <a:endParaRPr lang="en-US" sz="5400" dirty="0">
              <a:solidFill>
                <a:srgbClr val="613318"/>
              </a:solidFill>
            </a:endParaRPr>
          </a:p>
          <a:p>
            <a:pPr marL="0" indent="0">
              <a:buNone/>
            </a:pPr>
            <a:endParaRPr lang="en-US" sz="4000" dirty="0"/>
          </a:p>
          <a:p>
            <a:pPr marL="0" indent="0">
              <a:buNone/>
            </a:pPr>
            <a:r>
              <a:rPr lang="en-US" sz="4000" dirty="0"/>
              <a:t> </a:t>
            </a:r>
          </a:p>
        </p:txBody>
      </p:sp>
    </p:spTree>
    <p:extLst>
      <p:ext uri="{BB962C8B-B14F-4D97-AF65-F5344CB8AC3E}">
        <p14:creationId xmlns:p14="http://schemas.microsoft.com/office/powerpoint/2010/main" val="12473840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a:bodyPr>
          <a:lstStyle/>
          <a:p>
            <a:pPr algn="ctr"/>
            <a:r>
              <a:rPr lang="en-US" dirty="0" err="1">
                <a:solidFill>
                  <a:srgbClr val="008000"/>
                </a:solidFill>
              </a:rPr>
              <a:t>Consolidar</a:t>
            </a:r>
            <a:r>
              <a:rPr lang="en-US" dirty="0">
                <a:solidFill>
                  <a:srgbClr val="008000"/>
                </a:solidFill>
              </a:rPr>
              <a:t>- 1 Reyes 18:16-19:2</a:t>
            </a:r>
            <a:endParaRPr lang="en-US" dirty="0"/>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690688"/>
            <a:ext cx="10091738" cy="4486275"/>
          </a:xfrm>
        </p:spPr>
        <p:txBody>
          <a:bodyPr>
            <a:noAutofit/>
          </a:bodyPr>
          <a:lstStyle/>
          <a:p>
            <a:pPr marL="0" indent="0">
              <a:buNone/>
            </a:pPr>
            <a:r>
              <a:rPr lang="en-US" sz="5400" dirty="0">
                <a:solidFill>
                  <a:srgbClr val="613318"/>
                </a:solidFill>
              </a:rPr>
              <a:t>5. ¿</a:t>
            </a:r>
            <a:r>
              <a:rPr lang="en-US" sz="5400" dirty="0" err="1">
                <a:solidFill>
                  <a:srgbClr val="613318"/>
                </a:solidFill>
              </a:rPr>
              <a:t>Cuándo</a:t>
            </a:r>
            <a:r>
              <a:rPr lang="en-US" sz="5400" dirty="0">
                <a:solidFill>
                  <a:srgbClr val="613318"/>
                </a:solidFill>
              </a:rPr>
              <a:t> </a:t>
            </a:r>
            <a:r>
              <a:rPr lang="en-US" sz="5400" dirty="0" err="1">
                <a:solidFill>
                  <a:srgbClr val="613318"/>
                </a:solidFill>
              </a:rPr>
              <a:t>sería</a:t>
            </a:r>
            <a:r>
              <a:rPr lang="en-US" sz="5400" dirty="0">
                <a:solidFill>
                  <a:srgbClr val="613318"/>
                </a:solidFill>
              </a:rPr>
              <a:t> </a:t>
            </a:r>
            <a:r>
              <a:rPr lang="en-US" sz="5400" dirty="0" err="1">
                <a:solidFill>
                  <a:srgbClr val="613318"/>
                </a:solidFill>
              </a:rPr>
              <a:t>buena</a:t>
            </a:r>
            <a:r>
              <a:rPr lang="en-US" sz="5400" dirty="0">
                <a:solidFill>
                  <a:srgbClr val="613318"/>
                </a:solidFill>
              </a:rPr>
              <a:t> </a:t>
            </a:r>
            <a:r>
              <a:rPr lang="en-US" sz="5400" dirty="0" err="1">
                <a:solidFill>
                  <a:srgbClr val="613318"/>
                </a:solidFill>
              </a:rPr>
              <a:t>situación</a:t>
            </a:r>
            <a:r>
              <a:rPr lang="en-US" sz="5400" dirty="0">
                <a:solidFill>
                  <a:srgbClr val="613318"/>
                </a:solidFill>
              </a:rPr>
              <a:t> para </a:t>
            </a:r>
            <a:r>
              <a:rPr lang="en-US" sz="5400" dirty="0" err="1">
                <a:solidFill>
                  <a:srgbClr val="613318"/>
                </a:solidFill>
              </a:rPr>
              <a:t>compartir</a:t>
            </a:r>
            <a:r>
              <a:rPr lang="en-US" sz="5400" dirty="0">
                <a:solidFill>
                  <a:srgbClr val="613318"/>
                </a:solidFill>
              </a:rPr>
              <a:t> </a:t>
            </a:r>
            <a:r>
              <a:rPr lang="en-US" sz="5400" dirty="0" err="1">
                <a:solidFill>
                  <a:srgbClr val="613318"/>
                </a:solidFill>
              </a:rPr>
              <a:t>este</a:t>
            </a:r>
            <a:r>
              <a:rPr lang="en-US" sz="5400" dirty="0">
                <a:solidFill>
                  <a:srgbClr val="613318"/>
                </a:solidFill>
              </a:rPr>
              <a:t> </a:t>
            </a:r>
            <a:r>
              <a:rPr lang="en-US" sz="5400" dirty="0" err="1">
                <a:solidFill>
                  <a:srgbClr val="613318"/>
                </a:solidFill>
              </a:rPr>
              <a:t>mensaje</a:t>
            </a:r>
            <a:r>
              <a:rPr lang="en-US" sz="5400" dirty="0">
                <a:solidFill>
                  <a:srgbClr val="613318"/>
                </a:solidFill>
              </a:rPr>
              <a:t>?</a:t>
            </a:r>
          </a:p>
          <a:p>
            <a:pPr marL="0" indent="0">
              <a:buNone/>
            </a:pPr>
            <a:r>
              <a:rPr lang="en-US" sz="4000" dirty="0"/>
              <a:t> </a:t>
            </a:r>
          </a:p>
        </p:txBody>
      </p:sp>
    </p:spTree>
    <p:extLst>
      <p:ext uri="{BB962C8B-B14F-4D97-AF65-F5344CB8AC3E}">
        <p14:creationId xmlns:p14="http://schemas.microsoft.com/office/powerpoint/2010/main" val="26313137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36" y="1645921"/>
            <a:ext cx="10515600" cy="2386583"/>
          </a:xfrm>
        </p:spPr>
        <p:txBody>
          <a:bodyPr>
            <a:noAutofit/>
          </a:bodyPr>
          <a:lstStyle/>
          <a:p>
            <a:pPr algn="ctr"/>
            <a:r>
              <a:rPr lang="es-EC" sz="8800" dirty="0">
                <a:solidFill>
                  <a:srgbClr val="008000"/>
                </a:solidFill>
                <a:latin typeface="Berlin Sans FB Demi" panose="020E0802020502020306" pitchFamily="34" charset="0"/>
                <a:cs typeface="Arial" panose="020B0604020202020204" pitchFamily="34" charset="0"/>
              </a:rPr>
              <a:t>Temas Importantes:</a:t>
            </a:r>
            <a:br>
              <a:rPr lang="es-EC" sz="8800" dirty="0">
                <a:solidFill>
                  <a:srgbClr val="008000"/>
                </a:solidFill>
                <a:latin typeface="Berlin Sans FB Demi" panose="020E0802020502020306" pitchFamily="34" charset="0"/>
                <a:cs typeface="Arial" panose="020B0604020202020204" pitchFamily="34" charset="0"/>
              </a:rPr>
            </a:br>
            <a:r>
              <a:rPr lang="es-EC" sz="4800" dirty="0">
                <a:solidFill>
                  <a:srgbClr val="008000"/>
                </a:solidFill>
                <a:latin typeface="Berlin Sans FB" panose="020E0602020502020306" pitchFamily="34" charset="0"/>
                <a:cs typeface="Arial" panose="020B0604020202020204" pitchFamily="34" charset="0"/>
              </a:rPr>
              <a:t>(20 minutos)</a:t>
            </a:r>
            <a:br>
              <a:rPr lang="es-EC" sz="4800" dirty="0">
                <a:solidFill>
                  <a:srgbClr val="008000"/>
                </a:solidFill>
                <a:latin typeface="Berlin Sans FB" panose="020E0602020502020306" pitchFamily="34" charset="0"/>
                <a:cs typeface="Arial" panose="020B0604020202020204" pitchFamily="34" charset="0"/>
              </a:rPr>
            </a:br>
            <a:br>
              <a:rPr lang="es-EC" sz="4800" dirty="0">
                <a:solidFill>
                  <a:srgbClr val="008000"/>
                </a:solidFill>
                <a:latin typeface="Berlin Sans FB" panose="020E0602020502020306" pitchFamily="34" charset="0"/>
                <a:cs typeface="Arial" panose="020B0604020202020204" pitchFamily="34" charset="0"/>
              </a:rPr>
            </a:br>
            <a:r>
              <a:rPr lang="es-EC" sz="4800" dirty="0">
                <a:solidFill>
                  <a:srgbClr val="613318"/>
                </a:solidFill>
                <a:latin typeface="Berlin Sans FB" panose="020E0602020502020306" pitchFamily="34" charset="0"/>
                <a:cs typeface="Arial" panose="020B0604020202020204" pitchFamily="34" charset="0"/>
              </a:rPr>
              <a:t>Baal y Asera</a:t>
            </a:r>
            <a:br>
              <a:rPr lang="es-EC" sz="4800" dirty="0">
                <a:solidFill>
                  <a:srgbClr val="613318"/>
                </a:solidFill>
                <a:latin typeface="Berlin Sans FB" panose="020E0602020502020306" pitchFamily="34" charset="0"/>
                <a:cs typeface="Arial" panose="020B0604020202020204" pitchFamily="34" charset="0"/>
              </a:rPr>
            </a:br>
            <a:r>
              <a:rPr lang="es-EC" sz="4800" dirty="0">
                <a:solidFill>
                  <a:srgbClr val="613318"/>
                </a:solidFill>
                <a:latin typeface="Berlin Sans FB" panose="020E0602020502020306" pitchFamily="34" charset="0"/>
                <a:cs typeface="Arial" panose="020B0604020202020204" pitchFamily="34" charset="0"/>
              </a:rPr>
              <a:t>Elías y Eliseo</a:t>
            </a:r>
            <a:endParaRPr lang="en-US" sz="4800" dirty="0">
              <a:solidFill>
                <a:srgbClr val="613318"/>
              </a:solidFill>
              <a:latin typeface="Berlin Sans FB" panose="020E0602020502020306" pitchFamily="34" charset="0"/>
              <a:cs typeface="Arial" panose="020B0604020202020204" pitchFamily="34" charset="0"/>
            </a:endParaRPr>
          </a:p>
        </p:txBody>
      </p:sp>
    </p:spTree>
    <p:extLst>
      <p:ext uri="{BB962C8B-B14F-4D97-AF65-F5344CB8AC3E}">
        <p14:creationId xmlns:p14="http://schemas.microsoft.com/office/powerpoint/2010/main" val="36943399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1D50F262-343C-4101-AB3C-9DA1072F73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 picture containing standing, table, sitting, vase&#10;&#10;Description automatically generated">
            <a:extLst>
              <a:ext uri="{FF2B5EF4-FFF2-40B4-BE49-F238E27FC236}">
                <a16:creationId xmlns:a16="http://schemas.microsoft.com/office/drawing/2014/main" id="{17223A0E-D9A8-4A46-A2AB-AE16783F17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290" r="-1" b="9686"/>
          <a:stretch/>
        </p:blipFill>
        <p:spPr bwMode="auto">
          <a:xfrm>
            <a:off x="7816130" y="-2"/>
            <a:ext cx="4375870" cy="6858000"/>
          </a:xfrm>
          <a:custGeom>
            <a:avLst/>
            <a:gdLst>
              <a:gd name="connsiteX0" fmla="*/ 4441 w 4375870"/>
              <a:gd name="connsiteY0" fmla="*/ 0 h 6858000"/>
              <a:gd name="connsiteX1" fmla="*/ 4375870 w 4375870"/>
              <a:gd name="connsiteY1" fmla="*/ 0 h 6858000"/>
              <a:gd name="connsiteX2" fmla="*/ 4375870 w 4375870"/>
              <a:gd name="connsiteY2" fmla="*/ 23 h 6858000"/>
              <a:gd name="connsiteX3" fmla="*/ 4375870 w 4375870"/>
              <a:gd name="connsiteY3" fmla="*/ 6858000 h 6858000"/>
              <a:gd name="connsiteX4" fmla="*/ 0 w 4375870"/>
              <a:gd name="connsiteY4" fmla="*/ 6858000 h 6858000"/>
              <a:gd name="connsiteX5" fmla="*/ 106674 w 4375870"/>
              <a:gd name="connsiteY5" fmla="*/ 6638378 h 6858000"/>
              <a:gd name="connsiteX6" fmla="*/ 777229 w 4375870"/>
              <a:gd name="connsiteY6" fmla="*/ 3424428 h 6858000"/>
              <a:gd name="connsiteX7" fmla="*/ 106674 w 4375870"/>
              <a:gd name="connsiteY7" fmla="*/ 2104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5870" h="6858000">
                <a:moveTo>
                  <a:pt x="4441" y="0"/>
                </a:moveTo>
                <a:lnTo>
                  <a:pt x="4375870" y="0"/>
                </a:lnTo>
                <a:lnTo>
                  <a:pt x="4375870" y="23"/>
                </a:lnTo>
                <a:lnTo>
                  <a:pt x="4375870"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A stone building&#10;&#10;Description automatically generated">
            <a:extLst>
              <a:ext uri="{FF2B5EF4-FFF2-40B4-BE49-F238E27FC236}">
                <a16:creationId xmlns:a16="http://schemas.microsoft.com/office/drawing/2014/main" id="{B7603B88-D506-4F21-8EBB-520B9F7659A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988" r="-1" b="23344"/>
          <a:stretch/>
        </p:blipFill>
        <p:spPr bwMode="auto">
          <a:xfrm>
            <a:off x="3595404" y="33"/>
            <a:ext cx="4942298" cy="6857999"/>
          </a:xfrm>
          <a:custGeom>
            <a:avLst/>
            <a:gdLst>
              <a:gd name="connsiteX0" fmla="*/ 0 w 4942298"/>
              <a:gd name="connsiteY0" fmla="*/ 0 h 6857999"/>
              <a:gd name="connsiteX1" fmla="*/ 4164238 w 4942298"/>
              <a:gd name="connsiteY1" fmla="*/ 0 h 6857999"/>
              <a:gd name="connsiteX2" fmla="*/ 4271743 w 4942298"/>
              <a:gd name="connsiteY2" fmla="*/ 210478 h 6857999"/>
              <a:gd name="connsiteX3" fmla="*/ 4942298 w 4942298"/>
              <a:gd name="connsiteY3" fmla="*/ 3424428 h 6857999"/>
              <a:gd name="connsiteX4" fmla="*/ 4271743 w 4942298"/>
              <a:gd name="connsiteY4" fmla="*/ 6638378 h 6857999"/>
              <a:gd name="connsiteX5" fmla="*/ 4159568 w 4942298"/>
              <a:gd name="connsiteY5" fmla="*/ 6857999 h 6857999"/>
              <a:gd name="connsiteX6" fmla="*/ 49488 w 4942298"/>
              <a:gd name="connsiteY6" fmla="*/ 6857999 h 6857999"/>
              <a:gd name="connsiteX7" fmla="*/ 119616 w 4942298"/>
              <a:gd name="connsiteY7" fmla="*/ 6721637 h 6857999"/>
              <a:gd name="connsiteX8" fmla="*/ 796416 w 4942298"/>
              <a:gd name="connsiteY8" fmla="*/ 3474162 h 6857999"/>
              <a:gd name="connsiteX9" fmla="*/ 33352 w 4942298"/>
              <a:gd name="connsiteY9" fmla="*/ 5895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42298" h="6857999">
                <a:moveTo>
                  <a:pt x="0" y="0"/>
                </a:moveTo>
                <a:lnTo>
                  <a:pt x="4164238" y="0"/>
                </a:lnTo>
                <a:lnTo>
                  <a:pt x="4271743" y="210478"/>
                </a:lnTo>
                <a:cubicBezTo>
                  <a:pt x="4695097" y="1127919"/>
                  <a:pt x="4942298" y="2233909"/>
                  <a:pt x="4942298" y="3424428"/>
                </a:cubicBezTo>
                <a:cubicBezTo>
                  <a:pt x="4942298" y="4614948"/>
                  <a:pt x="4695097" y="5720938"/>
                  <a:pt x="4271743" y="6638378"/>
                </a:cubicBezTo>
                <a:lnTo>
                  <a:pt x="4159568" y="6857999"/>
                </a:lnTo>
                <a:lnTo>
                  <a:pt x="49488" y="6857999"/>
                </a:lnTo>
                <a:lnTo>
                  <a:pt x="119616" y="6721637"/>
                </a:lnTo>
                <a:cubicBezTo>
                  <a:pt x="540124" y="5863919"/>
                  <a:pt x="796416" y="4724528"/>
                  <a:pt x="796416" y="3474162"/>
                </a:cubicBezTo>
                <a:cubicBezTo>
                  <a:pt x="796416" y="2140439"/>
                  <a:pt x="504812" y="932979"/>
                  <a:pt x="33352" y="58950"/>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39" name="Freeform: Shape 138">
            <a:extLst>
              <a:ext uri="{FF2B5EF4-FFF2-40B4-BE49-F238E27FC236}">
                <a16:creationId xmlns:a16="http://schemas.microsoft.com/office/drawing/2014/main" id="{6A0924B3-0260-445E-AFD7-9533C0D1B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1" name="Freeform: Shape 140">
            <a:extLst>
              <a:ext uri="{FF2B5EF4-FFF2-40B4-BE49-F238E27FC236}">
                <a16:creationId xmlns:a16="http://schemas.microsoft.com/office/drawing/2014/main" id="{7C34E8CB-B972-4A94-8469-315C10C2A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4508FC4-1EEE-4E00-9051-AE667C6E9108}"/>
              </a:ext>
            </a:extLst>
          </p:cNvPr>
          <p:cNvSpPr>
            <a:spLocks noGrp="1"/>
          </p:cNvSpPr>
          <p:nvPr>
            <p:ph type="title"/>
          </p:nvPr>
        </p:nvSpPr>
        <p:spPr>
          <a:xfrm>
            <a:off x="438913" y="1511589"/>
            <a:ext cx="3430958" cy="2825839"/>
          </a:xfrm>
        </p:spPr>
        <p:txBody>
          <a:bodyPr vert="horz" lIns="91440" tIns="45720" rIns="91440" bIns="45720" rtlCol="0" anchor="b">
            <a:normAutofit/>
          </a:bodyPr>
          <a:lstStyle/>
          <a:p>
            <a:r>
              <a:rPr lang="en-US" sz="7200" kern="1200" dirty="0">
                <a:solidFill>
                  <a:srgbClr val="613318"/>
                </a:solidFill>
                <a:latin typeface="Berlin Sans FB" panose="020E0602020502020306" pitchFamily="34" charset="0"/>
              </a:rPr>
              <a:t>Baal</a:t>
            </a:r>
          </a:p>
        </p:txBody>
      </p:sp>
      <p:sp>
        <p:nvSpPr>
          <p:cNvPr id="3" name="Content Placeholder 2">
            <a:extLst>
              <a:ext uri="{FF2B5EF4-FFF2-40B4-BE49-F238E27FC236}">
                <a16:creationId xmlns:a16="http://schemas.microsoft.com/office/drawing/2014/main" id="{7B64F917-BEA8-4451-8BFA-190C8AE8A9BB}"/>
              </a:ext>
            </a:extLst>
          </p:cNvPr>
          <p:cNvSpPr>
            <a:spLocks noGrp="1"/>
          </p:cNvSpPr>
          <p:nvPr>
            <p:ph idx="1"/>
          </p:nvPr>
        </p:nvSpPr>
        <p:spPr>
          <a:xfrm>
            <a:off x="438911" y="4769996"/>
            <a:ext cx="3430959" cy="1334930"/>
          </a:xfrm>
        </p:spPr>
        <p:txBody>
          <a:bodyPr vert="horz" lIns="91440" tIns="45720" rIns="91440" bIns="45720" rtlCol="0">
            <a:normAutofit fontScale="92500"/>
          </a:bodyPr>
          <a:lstStyle/>
          <a:p>
            <a:pPr marL="0" indent="0">
              <a:buNone/>
            </a:pPr>
            <a:r>
              <a:rPr lang="en-US" sz="4000" kern="1200" dirty="0">
                <a:solidFill>
                  <a:srgbClr val="008000"/>
                </a:solidFill>
                <a:latin typeface="+mn-lt"/>
                <a:ea typeface="+mn-ea"/>
                <a:cs typeface="+mn-cs"/>
              </a:rPr>
              <a:t>Lo </a:t>
            </a:r>
            <a:r>
              <a:rPr lang="en-US" sz="4000" kern="1200" dirty="0" err="1">
                <a:solidFill>
                  <a:srgbClr val="008000"/>
                </a:solidFill>
                <a:latin typeface="+mn-lt"/>
                <a:ea typeface="+mn-ea"/>
                <a:cs typeface="+mn-cs"/>
              </a:rPr>
              <a:t>consideraban</a:t>
            </a:r>
            <a:r>
              <a:rPr lang="en-US" sz="4000" kern="1200" dirty="0">
                <a:solidFill>
                  <a:srgbClr val="008000"/>
                </a:solidFill>
                <a:latin typeface="+mn-lt"/>
                <a:ea typeface="+mn-ea"/>
                <a:cs typeface="+mn-cs"/>
              </a:rPr>
              <a:t> </a:t>
            </a:r>
            <a:r>
              <a:rPr lang="en-US" sz="4000" kern="1200" dirty="0" err="1">
                <a:solidFill>
                  <a:srgbClr val="008000"/>
                </a:solidFill>
                <a:latin typeface="+mn-lt"/>
                <a:ea typeface="+mn-ea"/>
                <a:cs typeface="+mn-cs"/>
              </a:rPr>
              <a:t>dios</a:t>
            </a:r>
            <a:r>
              <a:rPr lang="en-US" sz="4000" kern="1200" dirty="0">
                <a:solidFill>
                  <a:srgbClr val="008000"/>
                </a:solidFill>
                <a:latin typeface="+mn-lt"/>
                <a:ea typeface="+mn-ea"/>
                <a:cs typeface="+mn-cs"/>
              </a:rPr>
              <a:t> de la </a:t>
            </a:r>
            <a:r>
              <a:rPr lang="en-US" sz="4000" kern="1200" dirty="0" err="1">
                <a:solidFill>
                  <a:srgbClr val="008000"/>
                </a:solidFill>
                <a:latin typeface="+mn-lt"/>
                <a:ea typeface="+mn-ea"/>
                <a:cs typeface="+mn-cs"/>
              </a:rPr>
              <a:t>lluvia</a:t>
            </a:r>
            <a:endParaRPr lang="en-US" sz="4000" kern="1200" dirty="0">
              <a:solidFill>
                <a:srgbClr val="008000"/>
              </a:solidFill>
              <a:latin typeface="+mn-lt"/>
              <a:ea typeface="+mn-ea"/>
              <a:cs typeface="+mn-cs"/>
            </a:endParaRPr>
          </a:p>
        </p:txBody>
      </p:sp>
      <p:sp>
        <p:nvSpPr>
          <p:cNvPr id="143" name="Rectangle 142">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145" name="Rectangle 144">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45967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29398BB-6F62-472B-88B2-8D942FEBFB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4D5D30-FD47-4171-A7B0-DBF9D36EA996}"/>
              </a:ext>
            </a:extLst>
          </p:cNvPr>
          <p:cNvSpPr>
            <a:spLocks noGrp="1"/>
          </p:cNvSpPr>
          <p:nvPr>
            <p:ph type="title"/>
          </p:nvPr>
        </p:nvSpPr>
        <p:spPr>
          <a:xfrm>
            <a:off x="1094094" y="3021497"/>
            <a:ext cx="5791735" cy="3001862"/>
          </a:xfrm>
        </p:spPr>
        <p:txBody>
          <a:bodyPr vert="horz" lIns="91440" tIns="45720" rIns="91440" bIns="45720" rtlCol="0" anchor="t">
            <a:normAutofit/>
          </a:bodyPr>
          <a:lstStyle/>
          <a:p>
            <a:r>
              <a:rPr lang="en-US" sz="6700" dirty="0">
                <a:solidFill>
                  <a:srgbClr val="008000"/>
                </a:solidFill>
                <a:latin typeface="Berlin Sans FB" panose="020E0602020502020306" pitchFamily="34" charset="0"/>
              </a:rPr>
              <a:t>Asera – la </a:t>
            </a:r>
            <a:r>
              <a:rPr lang="en-US" sz="6700" dirty="0" err="1">
                <a:solidFill>
                  <a:srgbClr val="008000"/>
                </a:solidFill>
                <a:latin typeface="Berlin Sans FB" panose="020E0602020502020306" pitchFamily="34" charset="0"/>
              </a:rPr>
              <a:t>diosa</a:t>
            </a:r>
            <a:r>
              <a:rPr lang="en-US" sz="6700" dirty="0">
                <a:solidFill>
                  <a:srgbClr val="008000"/>
                </a:solidFill>
                <a:latin typeface="Berlin Sans FB" panose="020E0602020502020306" pitchFamily="34" charset="0"/>
              </a:rPr>
              <a:t> de la </a:t>
            </a:r>
            <a:r>
              <a:rPr lang="en-US" sz="6700" dirty="0" err="1">
                <a:solidFill>
                  <a:srgbClr val="008000"/>
                </a:solidFill>
                <a:latin typeface="Berlin Sans FB" panose="020E0602020502020306" pitchFamily="34" charset="0"/>
              </a:rPr>
              <a:t>fertilidad</a:t>
            </a:r>
            <a:endParaRPr lang="en-US" sz="6700" dirty="0">
              <a:solidFill>
                <a:srgbClr val="008000"/>
              </a:solidFill>
              <a:latin typeface="Berlin Sans FB" panose="020E0602020502020306" pitchFamily="34" charset="0"/>
            </a:endParaRPr>
          </a:p>
        </p:txBody>
      </p:sp>
      <p:grpSp>
        <p:nvGrpSpPr>
          <p:cNvPr id="12" name="Group 11">
            <a:extLst>
              <a:ext uri="{FF2B5EF4-FFF2-40B4-BE49-F238E27FC236}">
                <a16:creationId xmlns:a16="http://schemas.microsoft.com/office/drawing/2014/main" id="{0CEB5BCA-605E-4D26-BD18-648801C13F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4094" y="746452"/>
            <a:ext cx="1128382" cy="847206"/>
            <a:chOff x="8183879" y="1000124"/>
            <a:chExt cx="1562267" cy="1172973"/>
          </a:xfrm>
        </p:grpSpPr>
        <p:sp>
          <p:nvSpPr>
            <p:cNvPr id="13" name="Freeform 5">
              <a:extLst>
                <a:ext uri="{FF2B5EF4-FFF2-40B4-BE49-F238E27FC236}">
                  <a16:creationId xmlns:a16="http://schemas.microsoft.com/office/drawing/2014/main" id="{8BEBD5C3-A60D-49BB-888A-D00CB07F6E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4" name="Freeform 5">
              <a:extLst>
                <a:ext uri="{FF2B5EF4-FFF2-40B4-BE49-F238E27FC236}">
                  <a16:creationId xmlns:a16="http://schemas.microsoft.com/office/drawing/2014/main" id="{08EE7430-E140-4250-8523-F8FF841746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pic>
        <p:nvPicPr>
          <p:cNvPr id="5" name="Picture 4" descr="Image result for asherah">
            <a:extLst>
              <a:ext uri="{FF2B5EF4-FFF2-40B4-BE49-F238E27FC236}">
                <a16:creationId xmlns:a16="http://schemas.microsoft.com/office/drawing/2014/main" id="{BB192DC6-F114-495C-9294-39EE05607C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015" r="13475"/>
          <a:stretch/>
        </p:blipFill>
        <p:spPr bwMode="auto">
          <a:xfrm>
            <a:off x="7534656" y="10"/>
            <a:ext cx="4657344" cy="6857990"/>
          </a:xfrm>
          <a:prstGeom prst="rect">
            <a:avLst/>
          </a:prstGeom>
          <a:noFill/>
        </p:spPr>
      </p:pic>
    </p:spTree>
    <p:extLst>
      <p:ext uri="{BB962C8B-B14F-4D97-AF65-F5344CB8AC3E}">
        <p14:creationId xmlns:p14="http://schemas.microsoft.com/office/powerpoint/2010/main" val="36054028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CA7AFD-E141-4988-87F8-D3086CC8E7A3}"/>
              </a:ext>
            </a:extLst>
          </p:cNvPr>
          <p:cNvPicPr>
            <a:picLocks noChangeAspect="1"/>
          </p:cNvPicPr>
          <p:nvPr/>
        </p:nvPicPr>
        <p:blipFill rotWithShape="1">
          <a:blip r:embed="rId3"/>
          <a:srcRect t="11474" b="7004"/>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ECBBE3-8705-472E-B1C7-8553B24CE16C}"/>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4400" dirty="0">
                <a:solidFill>
                  <a:srgbClr val="008000"/>
                </a:solidFill>
                <a:latin typeface="Berlin Sans FB" panose="020E0602020502020306" pitchFamily="34" charset="0"/>
              </a:rPr>
              <a:t>Elías y Eliseo</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44662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B488A96-C12B-49B0-A5E8-AFE1B18160D9}"/>
              </a:ext>
            </a:extLst>
          </p:cNvPr>
          <p:cNvPicPr>
            <a:picLocks noGrp="1" noChangeAspect="1"/>
          </p:cNvPicPr>
          <p:nvPr>
            <p:ph idx="1"/>
          </p:nvPr>
        </p:nvPicPr>
        <p:blipFill rotWithShape="1">
          <a:blip r:embed="rId3"/>
          <a:srcRect t="4841" b="5874"/>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0BE8CE-BD15-4B05-849E-833EAE8A4758}"/>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4400" dirty="0">
                <a:solidFill>
                  <a:srgbClr val="613318"/>
                </a:solidFill>
                <a:latin typeface="Berlin Sans FB" panose="020E0602020502020306" pitchFamily="34" charset="0"/>
              </a:rPr>
              <a:t>Elías </a:t>
            </a:r>
            <a:r>
              <a:rPr lang="en-US" sz="4400" dirty="0" err="1">
                <a:solidFill>
                  <a:srgbClr val="613318"/>
                </a:solidFill>
                <a:latin typeface="Berlin Sans FB" panose="020E0602020502020306" pitchFamily="34" charset="0"/>
              </a:rPr>
              <a:t>en</a:t>
            </a:r>
            <a:r>
              <a:rPr lang="en-US" sz="4400" dirty="0">
                <a:solidFill>
                  <a:srgbClr val="613318"/>
                </a:solidFill>
                <a:latin typeface="Berlin Sans FB" panose="020E0602020502020306" pitchFamily="34" charset="0"/>
              </a:rPr>
              <a:t> el Nuevo </a:t>
            </a:r>
            <a:r>
              <a:rPr lang="en-US" sz="4400" dirty="0" err="1">
                <a:solidFill>
                  <a:srgbClr val="613318"/>
                </a:solidFill>
                <a:latin typeface="Berlin Sans FB" panose="020E0602020502020306" pitchFamily="34" charset="0"/>
              </a:rPr>
              <a:t>Testamento</a:t>
            </a:r>
            <a:endParaRPr lang="en-US" sz="4400" dirty="0">
              <a:solidFill>
                <a:srgbClr val="613318"/>
              </a:solidFill>
              <a:latin typeface="Berlin Sans FB" panose="020E0602020502020306" pitchFamily="34" charset="0"/>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4451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635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655538-5D7D-48FD-A80C-2BC64C4ADF1C}"/>
              </a:ext>
            </a:extLst>
          </p:cNvPr>
          <p:cNvSpPr>
            <a:spLocks noGrp="1"/>
          </p:cNvSpPr>
          <p:nvPr>
            <p:ph type="title"/>
          </p:nvPr>
        </p:nvSpPr>
        <p:spPr>
          <a:xfrm>
            <a:off x="8868427" y="618681"/>
            <a:ext cx="3169085" cy="4794567"/>
          </a:xfrm>
        </p:spPr>
        <p:txBody>
          <a:bodyPr vert="horz" lIns="91440" tIns="45720" rIns="91440" bIns="45720" rtlCol="0" anchor="ctr">
            <a:normAutofit/>
          </a:bodyPr>
          <a:lstStyle/>
          <a:p>
            <a:r>
              <a:rPr lang="en-US" sz="3600" dirty="0">
                <a:solidFill>
                  <a:srgbClr val="FFFFFF"/>
                </a:solidFill>
                <a:latin typeface="Berlin Sans FB" panose="020E0602020502020306" pitchFamily="34" charset="0"/>
              </a:rPr>
              <a:t>Elías </a:t>
            </a:r>
            <a:r>
              <a:rPr lang="en-US" sz="3600" dirty="0" err="1">
                <a:solidFill>
                  <a:srgbClr val="FFFFFF"/>
                </a:solidFill>
                <a:latin typeface="Berlin Sans FB" panose="020E0602020502020306" pitchFamily="34" charset="0"/>
              </a:rPr>
              <a:t>en</a:t>
            </a:r>
            <a:r>
              <a:rPr lang="en-US" sz="3600" dirty="0">
                <a:solidFill>
                  <a:srgbClr val="FFFFFF"/>
                </a:solidFill>
                <a:latin typeface="Berlin Sans FB" panose="020E0602020502020306" pitchFamily="34" charset="0"/>
              </a:rPr>
              <a:t> la </a:t>
            </a:r>
            <a:r>
              <a:rPr lang="en-US" sz="3600" dirty="0" err="1">
                <a:solidFill>
                  <a:srgbClr val="FFFFFF"/>
                </a:solidFill>
                <a:latin typeface="Berlin Sans FB" panose="020E0602020502020306" pitchFamily="34" charset="0"/>
              </a:rPr>
              <a:t>Transfiguración</a:t>
            </a:r>
            <a:endParaRPr lang="en-US" sz="3600" dirty="0">
              <a:solidFill>
                <a:srgbClr val="FFFFFF"/>
              </a:solidFill>
              <a:latin typeface="Berlin Sans FB" panose="020E0602020502020306" pitchFamily="34" charset="0"/>
            </a:endParaRPr>
          </a:p>
        </p:txBody>
      </p:sp>
      <p:sp>
        <p:nvSpPr>
          <p:cNvPr id="1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A001926-F67A-4593-BE35-F5F245B2068E}"/>
              </a:ext>
            </a:extLst>
          </p:cNvPr>
          <p:cNvPicPr>
            <a:picLocks noChangeAspect="1"/>
          </p:cNvPicPr>
          <p:nvPr/>
        </p:nvPicPr>
        <p:blipFill rotWithShape="1">
          <a:blip r:embed="rId3"/>
          <a:srcRect t="1286"/>
          <a:stretch/>
        </p:blipFill>
        <p:spPr>
          <a:xfrm>
            <a:off x="976251" y="942538"/>
            <a:ext cx="7163222" cy="4808332"/>
          </a:xfrm>
          <a:prstGeom prst="rect">
            <a:avLst/>
          </a:prstGeom>
          <a:effectLst/>
        </p:spPr>
      </p:pic>
    </p:spTree>
    <p:extLst>
      <p:ext uri="{BB962C8B-B14F-4D97-AF65-F5344CB8AC3E}">
        <p14:creationId xmlns:p14="http://schemas.microsoft.com/office/powerpoint/2010/main" val="2554198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551B26-CED3-4011-A412-61DDAA960377}"/>
              </a:ext>
            </a:extLst>
          </p:cNvPr>
          <p:cNvSpPr>
            <a:spLocks noGrp="1"/>
          </p:cNvSpPr>
          <p:nvPr>
            <p:ph idx="1"/>
          </p:nvPr>
        </p:nvSpPr>
        <p:spPr>
          <a:xfrm>
            <a:off x="648931" y="2438400"/>
            <a:ext cx="3651466" cy="3785419"/>
          </a:xfrm>
        </p:spPr>
        <p:txBody>
          <a:bodyPr>
            <a:normAutofit/>
          </a:bodyPr>
          <a:lstStyle/>
          <a:p>
            <a:pPr marL="0" indent="0" algn="ctr">
              <a:buNone/>
            </a:pPr>
            <a:r>
              <a:rPr lang="en-US" sz="4800" dirty="0" err="1">
                <a:solidFill>
                  <a:srgbClr val="613318"/>
                </a:solidFill>
              </a:rPr>
              <a:t>Saludos</a:t>
            </a:r>
            <a:r>
              <a:rPr lang="en-US" sz="4800" dirty="0">
                <a:solidFill>
                  <a:srgbClr val="613318"/>
                </a:solidFill>
              </a:rPr>
              <a:t> y</a:t>
            </a:r>
          </a:p>
          <a:p>
            <a:pPr marL="0" indent="0" algn="ctr">
              <a:buNone/>
            </a:pPr>
            <a:r>
              <a:rPr lang="en-US" sz="4800" dirty="0" err="1">
                <a:solidFill>
                  <a:srgbClr val="613318"/>
                </a:solidFill>
              </a:rPr>
              <a:t>Bienvenidos</a:t>
            </a:r>
            <a:endParaRPr lang="en-US" sz="4800" dirty="0">
              <a:solidFill>
                <a:srgbClr val="613318"/>
              </a:solidFill>
            </a:endParaRPr>
          </a:p>
          <a:p>
            <a:pPr marL="0" indent="0">
              <a:buNone/>
            </a:pPr>
            <a:endParaRPr lang="en-US" sz="4800" dirty="0"/>
          </a:p>
        </p:txBody>
      </p:sp>
      <p:pic>
        <p:nvPicPr>
          <p:cNvPr id="1026" name="Picture 2">
            <a:extLst>
              <a:ext uri="{FF2B5EF4-FFF2-40B4-BE49-F238E27FC236}">
                <a16:creationId xmlns:a16="http://schemas.microsoft.com/office/drawing/2014/main" id="{E43F9477-5E4D-4D8F-A644-9E3FEC51FC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982" r="-2" b="19917"/>
          <a:stretch/>
        </p:blipFill>
        <p:spPr bwMode="auto">
          <a:xfrm>
            <a:off x="4639056" y="10"/>
            <a:ext cx="7552944"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896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0E4C519-FBE9-4ABE-A8F9-C2CBE3269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descr="A picture containing indoor, table, sitting, desk&#10;&#10;Description automatically generated">
            <a:extLst>
              <a:ext uri="{FF2B5EF4-FFF2-40B4-BE49-F238E27FC236}">
                <a16:creationId xmlns:a16="http://schemas.microsoft.com/office/drawing/2014/main" id="{10A14EB7-3ED6-4EA9-B4B2-C7F3E3D6DFB9}"/>
              </a:ext>
            </a:extLst>
          </p:cNvPr>
          <p:cNvPicPr>
            <a:picLocks noChangeAspect="1"/>
          </p:cNvPicPr>
          <p:nvPr/>
        </p:nvPicPr>
        <p:blipFill rotWithShape="1">
          <a:blip r:embed="rId3">
            <a:extLst>
              <a:ext uri="{28A0092B-C50C-407E-A947-70E740481C1C}">
                <a14:useLocalDpi xmlns:a14="http://schemas.microsoft.com/office/drawing/2010/main" val="0"/>
              </a:ext>
            </a:extLst>
          </a:blip>
          <a:srcRect l="9834" r="3089" b="-2"/>
          <a:stretch/>
        </p:blipFill>
        <p:spPr>
          <a:xfrm>
            <a:off x="3245637" y="-1"/>
            <a:ext cx="8946363" cy="6858000"/>
          </a:xfrm>
          <a:custGeom>
            <a:avLst/>
            <a:gdLst>
              <a:gd name="connsiteX0" fmla="*/ 0 w 8946363"/>
              <a:gd name="connsiteY0" fmla="*/ 0 h 6858000"/>
              <a:gd name="connsiteX1" fmla="*/ 8946363 w 8946363"/>
              <a:gd name="connsiteY1" fmla="*/ 0 h 6858000"/>
              <a:gd name="connsiteX2" fmla="*/ 8946363 w 8946363"/>
              <a:gd name="connsiteY2" fmla="*/ 6858000 h 6858000"/>
              <a:gd name="connsiteX3" fmla="*/ 1 w 8946363"/>
              <a:gd name="connsiteY3" fmla="*/ 6858000 h 6858000"/>
              <a:gd name="connsiteX4" fmla="*/ 60040 w 8946363"/>
              <a:gd name="connsiteY4" fmla="*/ 6788731 h 6858000"/>
              <a:gd name="connsiteX5" fmla="*/ 1210035 w 8946363"/>
              <a:gd name="connsiteY5" fmla="*/ 3429001 h 6858000"/>
              <a:gd name="connsiteX6" fmla="*/ 60040 w 8946363"/>
              <a:gd name="connsiteY6" fmla="*/ 692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6363" h="6858000">
                <a:moveTo>
                  <a:pt x="0" y="0"/>
                </a:moveTo>
                <a:lnTo>
                  <a:pt x="8946363" y="0"/>
                </a:lnTo>
                <a:lnTo>
                  <a:pt x="8946363" y="6858000"/>
                </a:lnTo>
                <a:lnTo>
                  <a:pt x="1" y="6858000"/>
                </a:lnTo>
                <a:lnTo>
                  <a:pt x="60040" y="6788731"/>
                </a:lnTo>
                <a:cubicBezTo>
                  <a:pt x="770566" y="5928901"/>
                  <a:pt x="1210035" y="4741057"/>
                  <a:pt x="1210035" y="3429001"/>
                </a:cubicBezTo>
                <a:cubicBezTo>
                  <a:pt x="1210035" y="2116945"/>
                  <a:pt x="770566" y="929101"/>
                  <a:pt x="60040" y="69272"/>
                </a:cubicBezTo>
                <a:close/>
              </a:path>
            </a:pathLst>
          </a:custGeom>
        </p:spPr>
      </p:pic>
      <p:sp useBgFill="1">
        <p:nvSpPr>
          <p:cNvPr id="24" name="Freeform: Shape 23">
            <a:extLst>
              <a:ext uri="{FF2B5EF4-FFF2-40B4-BE49-F238E27FC236}">
                <a16:creationId xmlns:a16="http://schemas.microsoft.com/office/drawing/2014/main" id="{80EC29FB-299E-49F3-8C7B-01199632A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455672" cy="6858000"/>
          </a:xfrm>
          <a:custGeom>
            <a:avLst/>
            <a:gdLst>
              <a:gd name="connsiteX0" fmla="*/ 0 w 4455672"/>
              <a:gd name="connsiteY0" fmla="*/ 0 h 6858000"/>
              <a:gd name="connsiteX1" fmla="*/ 3245636 w 4455672"/>
              <a:gd name="connsiteY1" fmla="*/ 0 h 6858000"/>
              <a:gd name="connsiteX2" fmla="*/ 3305677 w 4455672"/>
              <a:gd name="connsiteY2" fmla="*/ 69272 h 6858000"/>
              <a:gd name="connsiteX3" fmla="*/ 4455672 w 4455672"/>
              <a:gd name="connsiteY3" fmla="*/ 3429001 h 6858000"/>
              <a:gd name="connsiteX4" fmla="*/ 3305677 w 4455672"/>
              <a:gd name="connsiteY4" fmla="*/ 6788731 h 6858000"/>
              <a:gd name="connsiteX5" fmla="*/ 3245638 w 4455672"/>
              <a:gd name="connsiteY5" fmla="*/ 6858000 h 6858000"/>
              <a:gd name="connsiteX6" fmla="*/ 0 w 445567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2" h="6858000">
                <a:moveTo>
                  <a:pt x="0" y="0"/>
                </a:moveTo>
                <a:lnTo>
                  <a:pt x="3245636" y="0"/>
                </a:lnTo>
                <a:lnTo>
                  <a:pt x="3305677" y="69272"/>
                </a:lnTo>
                <a:cubicBezTo>
                  <a:pt x="4016203" y="929101"/>
                  <a:pt x="4455672" y="2116945"/>
                  <a:pt x="4455672" y="3429001"/>
                </a:cubicBezTo>
                <a:cubicBezTo>
                  <a:pt x="4455672" y="4741057"/>
                  <a:pt x="4016203" y="5928901"/>
                  <a:pt x="3305677" y="6788731"/>
                </a:cubicBezTo>
                <a:lnTo>
                  <a:pt x="3245638"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6" name="Freeform: Shape 25">
            <a:extLst>
              <a:ext uri="{FF2B5EF4-FFF2-40B4-BE49-F238E27FC236}">
                <a16:creationId xmlns:a16="http://schemas.microsoft.com/office/drawing/2014/main" id="{C29A2522-B27A-45C5-897B-79A1407D1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8" cy="6858000"/>
          </a:xfrm>
          <a:custGeom>
            <a:avLst/>
            <a:gdLst>
              <a:gd name="connsiteX0" fmla="*/ 0 w 4446528"/>
              <a:gd name="connsiteY0" fmla="*/ 0 h 6858000"/>
              <a:gd name="connsiteX1" fmla="*/ 3236492 w 4446528"/>
              <a:gd name="connsiteY1" fmla="*/ 0 h 6858000"/>
              <a:gd name="connsiteX2" fmla="*/ 3296533 w 4446528"/>
              <a:gd name="connsiteY2" fmla="*/ 69272 h 6858000"/>
              <a:gd name="connsiteX3" fmla="*/ 4446528 w 4446528"/>
              <a:gd name="connsiteY3" fmla="*/ 3429001 h 6858000"/>
              <a:gd name="connsiteX4" fmla="*/ 3296533 w 4446528"/>
              <a:gd name="connsiteY4" fmla="*/ 6788731 h 6858000"/>
              <a:gd name="connsiteX5" fmla="*/ 3236494 w 4446528"/>
              <a:gd name="connsiteY5" fmla="*/ 6858000 h 6858000"/>
              <a:gd name="connsiteX6" fmla="*/ 0 w 444652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8" h="6858000">
                <a:moveTo>
                  <a:pt x="0" y="0"/>
                </a:moveTo>
                <a:lnTo>
                  <a:pt x="3236492" y="0"/>
                </a:lnTo>
                <a:lnTo>
                  <a:pt x="3296533" y="69272"/>
                </a:lnTo>
                <a:cubicBezTo>
                  <a:pt x="4007059" y="929101"/>
                  <a:pt x="4446528" y="2116945"/>
                  <a:pt x="4446528" y="3429001"/>
                </a:cubicBezTo>
                <a:cubicBezTo>
                  <a:pt x="4446528" y="4741057"/>
                  <a:pt x="4007059" y="5928901"/>
                  <a:pt x="3296533" y="6788731"/>
                </a:cubicBezTo>
                <a:lnTo>
                  <a:pt x="323649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977491D-588D-4AD4-BE8A-68AE15360608}"/>
              </a:ext>
            </a:extLst>
          </p:cNvPr>
          <p:cNvSpPr>
            <a:spLocks noGrp="1"/>
          </p:cNvSpPr>
          <p:nvPr>
            <p:ph type="title"/>
          </p:nvPr>
        </p:nvSpPr>
        <p:spPr>
          <a:xfrm>
            <a:off x="371094" y="1161288"/>
            <a:ext cx="3438144" cy="1239012"/>
          </a:xfrm>
        </p:spPr>
        <p:txBody>
          <a:bodyPr vert="horz" lIns="91440" tIns="45720" rIns="91440" bIns="45720" rtlCol="0" anchor="ctr">
            <a:normAutofit/>
          </a:bodyPr>
          <a:lstStyle/>
          <a:p>
            <a:r>
              <a:rPr lang="en-US" sz="6600" dirty="0">
                <a:solidFill>
                  <a:srgbClr val="008000"/>
                </a:solidFill>
                <a:latin typeface="Berlin Sans FB" panose="020E0602020502020306" pitchFamily="34" charset="0"/>
              </a:rPr>
              <a:t>La </a:t>
            </a:r>
            <a:r>
              <a:rPr lang="en-US" sz="6600" dirty="0" err="1">
                <a:solidFill>
                  <a:srgbClr val="008000"/>
                </a:solidFill>
                <a:latin typeface="Berlin Sans FB" panose="020E0602020502020306" pitchFamily="34" charset="0"/>
              </a:rPr>
              <a:t>Tarea</a:t>
            </a:r>
            <a:endParaRPr lang="en-US" sz="6600" dirty="0">
              <a:solidFill>
                <a:srgbClr val="008000"/>
              </a:solidFill>
              <a:latin typeface="Berlin Sans FB" panose="020E0602020502020306" pitchFamily="34" charset="0"/>
            </a:endParaRPr>
          </a:p>
        </p:txBody>
      </p:sp>
      <p:sp>
        <p:nvSpPr>
          <p:cNvPr id="28" name="Rectangle 27">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0961"/>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 name="Rectangle 2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181"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Content Placeholder 18">
            <a:extLst>
              <a:ext uri="{FF2B5EF4-FFF2-40B4-BE49-F238E27FC236}">
                <a16:creationId xmlns:a16="http://schemas.microsoft.com/office/drawing/2014/main" id="{42D00DFC-539A-4585-9D71-1E761CA3788E}"/>
              </a:ext>
            </a:extLst>
          </p:cNvPr>
          <p:cNvSpPr>
            <a:spLocks noGrp="1"/>
          </p:cNvSpPr>
          <p:nvPr>
            <p:ph sz="half" idx="2"/>
          </p:nvPr>
        </p:nvSpPr>
        <p:spPr>
          <a:xfrm>
            <a:off x="371094" y="2718054"/>
            <a:ext cx="3438906" cy="3207258"/>
          </a:xfrm>
        </p:spPr>
        <p:txBody>
          <a:bodyPr vert="horz" lIns="91440" tIns="45720" rIns="91440" bIns="45720" rtlCol="0" anchor="t">
            <a:normAutofit/>
          </a:bodyPr>
          <a:lstStyle/>
          <a:p>
            <a:r>
              <a:rPr lang="en-US" sz="3600" dirty="0">
                <a:solidFill>
                  <a:srgbClr val="613318"/>
                </a:solidFill>
              </a:rPr>
              <a:t>Ver el </a:t>
            </a:r>
            <a:r>
              <a:rPr lang="en-US" sz="3600" dirty="0" err="1">
                <a:solidFill>
                  <a:srgbClr val="613318"/>
                </a:solidFill>
              </a:rPr>
              <a:t>siguiente</a:t>
            </a:r>
            <a:r>
              <a:rPr lang="en-US" sz="3600" dirty="0">
                <a:solidFill>
                  <a:srgbClr val="613318"/>
                </a:solidFill>
              </a:rPr>
              <a:t> video para la </a:t>
            </a:r>
            <a:r>
              <a:rPr lang="en-US" sz="3600" dirty="0" err="1">
                <a:solidFill>
                  <a:srgbClr val="613318"/>
                </a:solidFill>
              </a:rPr>
              <a:t>lección</a:t>
            </a:r>
            <a:r>
              <a:rPr lang="en-US" sz="3600" dirty="0">
                <a:solidFill>
                  <a:srgbClr val="613318"/>
                </a:solidFill>
              </a:rPr>
              <a:t> 3</a:t>
            </a:r>
          </a:p>
          <a:p>
            <a:r>
              <a:rPr lang="en-US" sz="3600" dirty="0">
                <a:solidFill>
                  <a:srgbClr val="613318"/>
                </a:solidFill>
              </a:rPr>
              <a:t>Leer 2 Reyes 18 y 19 </a:t>
            </a:r>
            <a:r>
              <a:rPr lang="en-US" sz="3600" dirty="0" err="1">
                <a:solidFill>
                  <a:srgbClr val="613318"/>
                </a:solidFill>
              </a:rPr>
              <a:t>en</a:t>
            </a:r>
            <a:r>
              <a:rPr lang="en-US" sz="3600" dirty="0">
                <a:solidFill>
                  <a:srgbClr val="613318"/>
                </a:solidFill>
              </a:rPr>
              <a:t> sus </a:t>
            </a:r>
            <a:r>
              <a:rPr lang="en-US" sz="3600" dirty="0" err="1">
                <a:solidFill>
                  <a:srgbClr val="613318"/>
                </a:solidFill>
              </a:rPr>
              <a:t>Biblias</a:t>
            </a:r>
            <a:endParaRPr lang="en-US" sz="3600" dirty="0">
              <a:solidFill>
                <a:srgbClr val="613318"/>
              </a:solidFill>
            </a:endParaRPr>
          </a:p>
        </p:txBody>
      </p:sp>
    </p:spTree>
    <p:extLst>
      <p:ext uri="{BB962C8B-B14F-4D97-AF65-F5344CB8AC3E}">
        <p14:creationId xmlns:p14="http://schemas.microsoft.com/office/powerpoint/2010/main" val="28357758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and&#10;&#10;Description automatically generated">
            <a:extLst>
              <a:ext uri="{FF2B5EF4-FFF2-40B4-BE49-F238E27FC236}">
                <a16:creationId xmlns:a16="http://schemas.microsoft.com/office/drawing/2014/main" id="{A8C47E7A-D501-4C6D-BA75-6BC15801EA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12" y="0"/>
            <a:ext cx="12144375" cy="6858000"/>
          </a:xfrm>
          <a:prstGeom prst="rect">
            <a:avLst/>
          </a:prstGeom>
        </p:spPr>
      </p:pic>
      <p:sp>
        <p:nvSpPr>
          <p:cNvPr id="3" name="Content Placeholder 2"/>
          <p:cNvSpPr>
            <a:spLocks noGrp="1"/>
          </p:cNvSpPr>
          <p:nvPr>
            <p:ph idx="1"/>
          </p:nvPr>
        </p:nvSpPr>
        <p:spPr>
          <a:xfrm>
            <a:off x="8294147" y="398034"/>
            <a:ext cx="3797448" cy="8579882"/>
          </a:xfrm>
        </p:spPr>
        <p:txBody>
          <a:bodyPr>
            <a:normAutofit/>
          </a:bodyPr>
          <a:lstStyle/>
          <a:p>
            <a:pPr marL="0" indent="0" algn="ctr">
              <a:buNone/>
            </a:pPr>
            <a:r>
              <a:rPr lang="es-EC" sz="8000" dirty="0">
                <a:solidFill>
                  <a:schemeClr val="bg1"/>
                </a:solidFill>
                <a:latin typeface="Berlin Sans FB Demi" panose="020E0802020502020306" pitchFamily="34" charset="0"/>
                <a:cs typeface="Arial" panose="020B0604020202020204" pitchFamily="34" charset="0"/>
              </a:rPr>
              <a:t>La Oración</a:t>
            </a:r>
          </a:p>
        </p:txBody>
      </p:sp>
    </p:spTree>
    <p:extLst>
      <p:ext uri="{BB962C8B-B14F-4D97-AF65-F5344CB8AC3E}">
        <p14:creationId xmlns:p14="http://schemas.microsoft.com/office/powerpoint/2010/main" val="42498549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936" y="265451"/>
            <a:ext cx="10168128" cy="6673174"/>
          </a:xfrm>
          <a:prstGeom prst="rect">
            <a:avLst/>
          </a:prstGeom>
        </p:spPr>
      </p:pic>
    </p:spTree>
    <p:extLst>
      <p:ext uri="{BB962C8B-B14F-4D97-AF65-F5344CB8AC3E}">
        <p14:creationId xmlns:p14="http://schemas.microsoft.com/office/powerpoint/2010/main" val="12275307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E91A9-9B3E-40A8-BB9F-446089F2E1B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9BF562A-0048-4A65-82E0-D0466B549A7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431225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4712DA-7DEA-4696-A894-D53C5496E6A6}"/>
              </a:ext>
            </a:extLst>
          </p:cNvPr>
          <p:cNvSpPr txBox="1"/>
          <p:nvPr/>
        </p:nvSpPr>
        <p:spPr>
          <a:xfrm>
            <a:off x="932155" y="1890944"/>
            <a:ext cx="10697593" cy="3785652"/>
          </a:xfrm>
          <a:prstGeom prst="rect">
            <a:avLst/>
          </a:prstGeom>
          <a:noFill/>
        </p:spPr>
        <p:txBody>
          <a:bodyPr wrap="square" rtlCol="0">
            <a:spAutoFit/>
          </a:bodyPr>
          <a:lstStyle/>
          <a:p>
            <a:pPr algn="ctr"/>
            <a:r>
              <a:rPr lang="en-US" sz="6000" dirty="0">
                <a:solidFill>
                  <a:srgbClr val="613318"/>
                </a:solidFill>
                <a:latin typeface="Berlin Sans FB Demi" panose="020E0802020502020306" pitchFamily="34" charset="0"/>
              </a:rPr>
              <a:t>La Biblia: Una </a:t>
            </a:r>
            <a:r>
              <a:rPr lang="en-US" sz="6000" dirty="0" err="1">
                <a:solidFill>
                  <a:srgbClr val="613318"/>
                </a:solidFill>
                <a:latin typeface="Berlin Sans FB Demi" panose="020E0802020502020306" pitchFamily="34" charset="0"/>
              </a:rPr>
              <a:t>Nación</a:t>
            </a:r>
            <a:r>
              <a:rPr lang="en-US" sz="6000" dirty="0">
                <a:solidFill>
                  <a:srgbClr val="613318"/>
                </a:solidFill>
                <a:latin typeface="Berlin Sans FB Demi" panose="020E0802020502020306" pitchFamily="34" charset="0"/>
              </a:rPr>
              <a:t> </a:t>
            </a:r>
            <a:r>
              <a:rPr lang="en-US" sz="6000" dirty="0" err="1">
                <a:solidFill>
                  <a:srgbClr val="613318"/>
                </a:solidFill>
                <a:latin typeface="Berlin Sans FB Demi" panose="020E0802020502020306" pitchFamily="34" charset="0"/>
              </a:rPr>
              <a:t>Caída</a:t>
            </a:r>
            <a:endParaRPr lang="en-US" sz="6000" dirty="0">
              <a:solidFill>
                <a:srgbClr val="613318"/>
              </a:solidFill>
              <a:latin typeface="Berlin Sans FB Demi" panose="020E0802020502020306" pitchFamily="34" charset="0"/>
            </a:endParaRPr>
          </a:p>
          <a:p>
            <a:pPr algn="ctr"/>
            <a:r>
              <a:rPr lang="en-US" sz="6000" dirty="0" err="1">
                <a:solidFill>
                  <a:srgbClr val="613318"/>
                </a:solidFill>
                <a:latin typeface="Berlin Sans FB Demi" panose="020E0802020502020306" pitchFamily="34" charset="0"/>
              </a:rPr>
              <a:t>Lección</a:t>
            </a:r>
            <a:r>
              <a:rPr lang="en-US" sz="6000" dirty="0">
                <a:solidFill>
                  <a:srgbClr val="613318"/>
                </a:solidFill>
                <a:latin typeface="Berlin Sans FB Demi" panose="020E0802020502020306" pitchFamily="34" charset="0"/>
              </a:rPr>
              <a:t> 2 – Elías y Los </a:t>
            </a:r>
            <a:r>
              <a:rPr lang="en-US" sz="6000" dirty="0" err="1">
                <a:solidFill>
                  <a:srgbClr val="613318"/>
                </a:solidFill>
                <a:latin typeface="Berlin Sans FB Demi" panose="020E0802020502020306" pitchFamily="34" charset="0"/>
              </a:rPr>
              <a:t>Profetas</a:t>
            </a:r>
            <a:r>
              <a:rPr lang="en-US" sz="6000" dirty="0">
                <a:solidFill>
                  <a:srgbClr val="613318"/>
                </a:solidFill>
                <a:latin typeface="Berlin Sans FB Demi" panose="020E0802020502020306" pitchFamily="34" charset="0"/>
              </a:rPr>
              <a:t> de Baal</a:t>
            </a:r>
          </a:p>
          <a:p>
            <a:pPr algn="ctr"/>
            <a:r>
              <a:rPr lang="en-US" sz="6000" dirty="0">
                <a:solidFill>
                  <a:srgbClr val="613318"/>
                </a:solidFill>
                <a:latin typeface="Berlin Sans FB Demi" panose="020E0802020502020306" pitchFamily="34" charset="0"/>
              </a:rPr>
              <a:t>1 Reyes 18:16-19:2</a:t>
            </a:r>
          </a:p>
        </p:txBody>
      </p:sp>
    </p:spTree>
    <p:extLst>
      <p:ext uri="{BB962C8B-B14F-4D97-AF65-F5344CB8AC3E}">
        <p14:creationId xmlns:p14="http://schemas.microsoft.com/office/powerpoint/2010/main" val="3918674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329CE-39D5-4C53-AC7E-15482176801A}"/>
              </a:ext>
            </a:extLst>
          </p:cNvPr>
          <p:cNvSpPr>
            <a:spLocks noGrp="1"/>
          </p:cNvSpPr>
          <p:nvPr>
            <p:ph type="title"/>
          </p:nvPr>
        </p:nvSpPr>
        <p:spPr/>
        <p:txBody>
          <a:bodyPr/>
          <a:lstStyle/>
          <a:p>
            <a:pPr algn="ctr"/>
            <a:r>
              <a:rPr lang="en-US" dirty="0" err="1">
                <a:solidFill>
                  <a:srgbClr val="008000"/>
                </a:solidFill>
              </a:rPr>
              <a:t>Oremos</a:t>
            </a:r>
            <a:endParaRPr lang="en-US" dirty="0">
              <a:solidFill>
                <a:srgbClr val="008000"/>
              </a:solidFill>
            </a:endParaRPr>
          </a:p>
        </p:txBody>
      </p:sp>
      <p:sp>
        <p:nvSpPr>
          <p:cNvPr id="3" name="Content Placeholder 2">
            <a:extLst>
              <a:ext uri="{FF2B5EF4-FFF2-40B4-BE49-F238E27FC236}">
                <a16:creationId xmlns:a16="http://schemas.microsoft.com/office/drawing/2014/main" id="{51944AE4-0ABD-4DC4-82A1-E82221553150}"/>
              </a:ext>
            </a:extLst>
          </p:cNvPr>
          <p:cNvSpPr>
            <a:spLocks noGrp="1"/>
          </p:cNvSpPr>
          <p:nvPr>
            <p:ph idx="1"/>
          </p:nvPr>
        </p:nvSpPr>
        <p:spPr/>
        <p:txBody>
          <a:bodyPr>
            <a:normAutofit fontScale="92500" lnSpcReduction="10000"/>
          </a:bodyPr>
          <a:lstStyle/>
          <a:p>
            <a:pPr lvl="0"/>
            <a:r>
              <a:rPr lang="es-MX" sz="4000" dirty="0">
                <a:solidFill>
                  <a:srgbClr val="613318"/>
                </a:solidFill>
              </a:rPr>
              <a:t>Señor Dios, confieso que soy tentado a hacer dioses de mis posesiones, de otras personas y de santos en vez de temer, amar y confiar en ti sobre todas las cosas. Fortalece mi resolución de adorarte a ti solamente como el verdadero Dios y Salvador de mi alma. Ayúdame a dar un claro testimonio sobre Jesucristo, quien me salvó por su obediencia perfecta y sacrificio inocente. Él es el único camino al cielo. Amén.</a:t>
            </a:r>
            <a:endParaRPr lang="en-US" sz="4000" dirty="0">
              <a:solidFill>
                <a:srgbClr val="613318"/>
              </a:solidFill>
            </a:endParaRPr>
          </a:p>
        </p:txBody>
      </p:sp>
    </p:spTree>
    <p:extLst>
      <p:ext uri="{BB962C8B-B14F-4D97-AF65-F5344CB8AC3E}">
        <p14:creationId xmlns:p14="http://schemas.microsoft.com/office/powerpoint/2010/main" val="2551527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C" sz="8000" dirty="0">
                <a:solidFill>
                  <a:srgbClr val="008000"/>
                </a:solidFill>
                <a:latin typeface="Berlin Sans FB" panose="020E0602020502020306" pitchFamily="34" charset="0"/>
              </a:rPr>
              <a:t>Mostremos Respeto…</a:t>
            </a:r>
            <a:endParaRPr lang="en-US" sz="8000" dirty="0">
              <a:solidFill>
                <a:srgbClr val="008000"/>
              </a:solidFill>
              <a:latin typeface="Berlin Sans FB" panose="020E0602020502020306" pitchFamily="34" charset="0"/>
            </a:endParaRPr>
          </a:p>
        </p:txBody>
      </p:sp>
      <p:sp>
        <p:nvSpPr>
          <p:cNvPr id="3" name="Content Placeholder 2"/>
          <p:cNvSpPr>
            <a:spLocks noGrp="1"/>
          </p:cNvSpPr>
          <p:nvPr>
            <p:ph idx="1"/>
          </p:nvPr>
        </p:nvSpPr>
        <p:spPr/>
        <p:txBody>
          <a:bodyPr>
            <a:normAutofit/>
          </a:bodyPr>
          <a:lstStyle/>
          <a:p>
            <a:r>
              <a:rPr lang="es-ES" sz="5000" dirty="0">
                <a:solidFill>
                  <a:srgbClr val="613318"/>
                </a:solidFill>
                <a:latin typeface="Berlin Sans FB" panose="020E0602020502020306" pitchFamily="34" charset="0"/>
              </a:rPr>
              <a:t> Llegando preparados</a:t>
            </a:r>
          </a:p>
          <a:p>
            <a:r>
              <a:rPr lang="es-ES" sz="5000" dirty="0">
                <a:solidFill>
                  <a:srgbClr val="613318"/>
                </a:solidFill>
                <a:latin typeface="Berlin Sans FB" panose="020E0602020502020306" pitchFamily="34" charset="0"/>
              </a:rPr>
              <a:t> Siendo puntuales</a:t>
            </a:r>
          </a:p>
          <a:p>
            <a:r>
              <a:rPr lang="es-ES" sz="5000" dirty="0">
                <a:solidFill>
                  <a:srgbClr val="613318"/>
                </a:solidFill>
                <a:latin typeface="Berlin Sans FB" panose="020E0602020502020306" pitchFamily="34" charset="0"/>
              </a:rPr>
              <a:t> A los profesores que nos sirven </a:t>
            </a:r>
          </a:p>
          <a:p>
            <a:r>
              <a:rPr lang="es-ES" sz="5000" dirty="0">
                <a:solidFill>
                  <a:srgbClr val="613318"/>
                </a:solidFill>
                <a:latin typeface="Berlin Sans FB" panose="020E0602020502020306" pitchFamily="34" charset="0"/>
              </a:rPr>
              <a:t> A los compañeros en clase</a:t>
            </a:r>
          </a:p>
          <a:p>
            <a:r>
              <a:rPr lang="es-ES" sz="5000" dirty="0">
                <a:solidFill>
                  <a:srgbClr val="613318"/>
                </a:solidFill>
                <a:latin typeface="Berlin Sans FB" panose="020E0602020502020306" pitchFamily="34" charset="0"/>
              </a:rPr>
              <a:t> En el grupo de WhatsApp</a:t>
            </a:r>
            <a:endParaRPr lang="en-US" sz="5000" dirty="0">
              <a:solidFill>
                <a:srgbClr val="613318"/>
              </a:solidFill>
              <a:latin typeface="Berlin Sans FB" panose="020E0602020502020306" pitchFamily="34" charset="0"/>
            </a:endParaRPr>
          </a:p>
        </p:txBody>
      </p:sp>
    </p:spTree>
    <p:extLst>
      <p:ext uri="{BB962C8B-B14F-4D97-AF65-F5344CB8AC3E}">
        <p14:creationId xmlns:p14="http://schemas.microsoft.com/office/powerpoint/2010/main" val="45304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36" y="1645921"/>
            <a:ext cx="10515600" cy="2386583"/>
          </a:xfrm>
        </p:spPr>
        <p:txBody>
          <a:bodyPr>
            <a:noAutofit/>
          </a:bodyPr>
          <a:lstStyle/>
          <a:p>
            <a:pPr algn="ctr"/>
            <a:r>
              <a:rPr lang="es-EC" sz="8800" dirty="0">
                <a:solidFill>
                  <a:srgbClr val="008000"/>
                </a:solidFill>
                <a:cs typeface="Arial" panose="020B0604020202020204" pitchFamily="34" charset="0"/>
              </a:rPr>
              <a:t>Pregunta de Repaso</a:t>
            </a:r>
            <a:br>
              <a:rPr lang="es-EC" sz="10000" dirty="0">
                <a:solidFill>
                  <a:srgbClr val="008000"/>
                </a:solidFill>
                <a:cs typeface="Arial" panose="020B0604020202020204" pitchFamily="34" charset="0"/>
              </a:rPr>
            </a:br>
            <a:r>
              <a:rPr lang="es-EC" sz="4800" dirty="0">
                <a:solidFill>
                  <a:srgbClr val="008000"/>
                </a:solidFill>
                <a:latin typeface="Berlin Sans FB" panose="020E0602020502020306" pitchFamily="34" charset="0"/>
                <a:cs typeface="Arial" panose="020B0604020202020204" pitchFamily="34" charset="0"/>
              </a:rPr>
              <a:t>(10 minutos)</a:t>
            </a:r>
            <a:br>
              <a:rPr lang="es-EC" sz="4800" dirty="0">
                <a:latin typeface="Berlin Sans FB" panose="020E0602020502020306" pitchFamily="34" charset="0"/>
                <a:cs typeface="Arial" panose="020B0604020202020204" pitchFamily="34" charset="0"/>
              </a:rPr>
            </a:br>
            <a:br>
              <a:rPr lang="es-EC" sz="4800" dirty="0">
                <a:latin typeface="Berlin Sans FB" panose="020E0602020502020306" pitchFamily="34" charset="0"/>
                <a:cs typeface="Arial" panose="020B0604020202020204" pitchFamily="34" charset="0"/>
              </a:rPr>
            </a:br>
            <a:r>
              <a:rPr lang="es-MX" dirty="0">
                <a:solidFill>
                  <a:srgbClr val="613318"/>
                </a:solidFill>
              </a:rPr>
              <a:t>¿Por qué se dividió el reino de Israel (las 12 tribus) en dos reinos?</a:t>
            </a:r>
            <a:endParaRPr lang="en-US" sz="4800" dirty="0">
              <a:solidFill>
                <a:srgbClr val="613318"/>
              </a:solidFill>
              <a:latin typeface="Berlin Sans FB" panose="020E0602020502020306" pitchFamily="34" charset="0"/>
              <a:cs typeface="Arial" panose="020B0604020202020204" pitchFamily="34" charset="0"/>
            </a:endParaRPr>
          </a:p>
        </p:txBody>
      </p:sp>
    </p:spTree>
    <p:extLst>
      <p:ext uri="{BB962C8B-B14F-4D97-AF65-F5344CB8AC3E}">
        <p14:creationId xmlns:p14="http://schemas.microsoft.com/office/powerpoint/2010/main" val="763119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EC570-BAC2-448E-A822-21BDB9E5A6D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91A05F8-B1A8-4100-A259-79243F83BD4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2739B00-2C0C-49EC-A3C4-51095E6D422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1729" y="0"/>
            <a:ext cx="7601631" cy="88643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170989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D73E5-EB67-4300-935A-09F83D88ABF7}"/>
              </a:ext>
            </a:extLst>
          </p:cNvPr>
          <p:cNvSpPr>
            <a:spLocks noGrp="1"/>
          </p:cNvSpPr>
          <p:nvPr>
            <p:ph type="title"/>
          </p:nvPr>
        </p:nvSpPr>
        <p:spPr/>
        <p:txBody>
          <a:bodyPr/>
          <a:lstStyle/>
          <a:p>
            <a:r>
              <a:rPr lang="en-US" dirty="0">
                <a:solidFill>
                  <a:srgbClr val="008000"/>
                </a:solidFill>
              </a:rPr>
              <a:t>Proyecto Final</a:t>
            </a:r>
          </a:p>
        </p:txBody>
      </p:sp>
      <p:sp>
        <p:nvSpPr>
          <p:cNvPr id="3" name="Content Placeholder 2">
            <a:extLst>
              <a:ext uri="{FF2B5EF4-FFF2-40B4-BE49-F238E27FC236}">
                <a16:creationId xmlns:a16="http://schemas.microsoft.com/office/drawing/2014/main" id="{808229CE-1CEC-44A8-9046-68369444CDC6}"/>
              </a:ext>
            </a:extLst>
          </p:cNvPr>
          <p:cNvSpPr>
            <a:spLocks noGrp="1"/>
          </p:cNvSpPr>
          <p:nvPr>
            <p:ph idx="1"/>
          </p:nvPr>
        </p:nvSpPr>
        <p:spPr/>
        <p:txBody>
          <a:bodyPr>
            <a:normAutofit fontScale="70000" lnSpcReduction="20000"/>
          </a:bodyPr>
          <a:lstStyle/>
          <a:p>
            <a:r>
              <a:rPr lang="es-MX" dirty="0">
                <a:solidFill>
                  <a:srgbClr val="613318"/>
                </a:solidFill>
              </a:rPr>
              <a:t>Cada quien presentará una historia bíblica a un grupo en su comunidad, utilizando el método de las 4 C.  </a:t>
            </a:r>
            <a:endParaRPr lang="en-US" dirty="0">
              <a:solidFill>
                <a:srgbClr val="613318"/>
              </a:solidFill>
            </a:endParaRPr>
          </a:p>
          <a:p>
            <a:r>
              <a:rPr lang="es-MX" dirty="0">
                <a:solidFill>
                  <a:srgbClr val="613318"/>
                </a:solidFill>
              </a:rPr>
              <a:t>El texto va a ser: Daniel capítulo 3, “Rescatados del horno de fuego”</a:t>
            </a:r>
            <a:endParaRPr lang="en-US" dirty="0">
              <a:solidFill>
                <a:srgbClr val="613318"/>
              </a:solidFill>
            </a:endParaRPr>
          </a:p>
          <a:p>
            <a:r>
              <a:rPr lang="es-MX" dirty="0">
                <a:solidFill>
                  <a:srgbClr val="613318"/>
                </a:solidFill>
              </a:rPr>
              <a:t>Elaborarán su plan, y se lo entregarán al profesor.  </a:t>
            </a:r>
            <a:endParaRPr lang="en-US" dirty="0">
              <a:solidFill>
                <a:srgbClr val="613318"/>
              </a:solidFill>
            </a:endParaRPr>
          </a:p>
          <a:p>
            <a:r>
              <a:rPr lang="es-MX" dirty="0">
                <a:solidFill>
                  <a:srgbClr val="613318"/>
                </a:solidFill>
              </a:rPr>
              <a:t>Se pide que hagan una grabación del proyecto y se comparta con el Profesor.  </a:t>
            </a:r>
            <a:endParaRPr lang="en-US" dirty="0">
              <a:solidFill>
                <a:srgbClr val="613318"/>
              </a:solidFill>
            </a:endParaRPr>
          </a:p>
          <a:p>
            <a:r>
              <a:rPr lang="es-MX" dirty="0">
                <a:solidFill>
                  <a:srgbClr val="613318"/>
                </a:solidFill>
              </a:rPr>
              <a:t>Fecha límite:</a:t>
            </a:r>
            <a:endParaRPr lang="en-US" dirty="0"/>
          </a:p>
        </p:txBody>
      </p:sp>
    </p:spTree>
    <p:extLst>
      <p:ext uri="{BB962C8B-B14F-4D97-AF65-F5344CB8AC3E}">
        <p14:creationId xmlns:p14="http://schemas.microsoft.com/office/powerpoint/2010/main" val="23744825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69A67C346E6B04F8F3828DDC292199C" ma:contentTypeVersion="5" ma:contentTypeDescription="Create a new document." ma:contentTypeScope="" ma:versionID="5507abe0fc28d66db2f63ea6d1b9bf1d">
  <xsd:schema xmlns:xsd="http://www.w3.org/2001/XMLSchema" xmlns:xs="http://www.w3.org/2001/XMLSchema" xmlns:p="http://schemas.microsoft.com/office/2006/metadata/properties" xmlns:ns2="d9dd568f-92e7-4aa1-8e50-87aa9ffea924" xmlns:ns3="c29a6dd2-512b-4752-8473-975d37cb7242" targetNamespace="http://schemas.microsoft.com/office/2006/metadata/properties" ma:root="true" ma:fieldsID="afbaa692ba35ad436848e442905bd438" ns2:_="" ns3:_="">
    <xsd:import namespace="d9dd568f-92e7-4aa1-8e50-87aa9ffea924"/>
    <xsd:import namespace="c29a6dd2-512b-4752-8473-975d37cb7242"/>
    <xsd:element name="properties">
      <xsd:complexType>
        <xsd:sequence>
          <xsd:element name="documentManagement">
            <xsd:complexType>
              <xsd:all>
                <xsd:element ref="ns2:Doc_x0020__x0023_" minOccurs="0"/>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dd568f-92e7-4aa1-8e50-87aa9ffea924" elementFormDefault="qualified">
    <xsd:import namespace="http://schemas.microsoft.com/office/2006/documentManagement/types"/>
    <xsd:import namespace="http://schemas.microsoft.com/office/infopath/2007/PartnerControls"/>
    <xsd:element name="Doc_x0020__x0023_" ma:index="8" nillable="true" ma:displayName="Doc #" ma:internalName="Doc_x0020__x0023_">
      <xsd:simpleType>
        <xsd:restriction base="dms:Text">
          <xsd:maxLength value="255"/>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29a6dd2-512b-4752-8473-975d37cb7242"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oc_x0020__x0023_ xmlns="d9dd568f-92e7-4aa1-8e50-87aa9ffea924" xsi:nil="true"/>
  </documentManagement>
</p:properties>
</file>

<file path=customXml/itemProps1.xml><?xml version="1.0" encoding="utf-8"?>
<ds:datastoreItem xmlns:ds="http://schemas.openxmlformats.org/officeDocument/2006/customXml" ds:itemID="{39351D26-57C7-4DA9-B732-7D6098D2B83F}"/>
</file>

<file path=customXml/itemProps2.xml><?xml version="1.0" encoding="utf-8"?>
<ds:datastoreItem xmlns:ds="http://schemas.openxmlformats.org/officeDocument/2006/customXml" ds:itemID="{810A7EC3-59C8-4AD9-8C57-076965B19ADD}"/>
</file>

<file path=customXml/itemProps3.xml><?xml version="1.0" encoding="utf-8"?>
<ds:datastoreItem xmlns:ds="http://schemas.openxmlformats.org/officeDocument/2006/customXml" ds:itemID="{B005D738-1C00-46CB-B1B5-497CAE2FFAF9}"/>
</file>

<file path=docProps/app.xml><?xml version="1.0" encoding="utf-8"?>
<Properties xmlns="http://schemas.openxmlformats.org/officeDocument/2006/extended-properties" xmlns:vt="http://schemas.openxmlformats.org/officeDocument/2006/docPropsVTypes">
  <TotalTime>2</TotalTime>
  <Words>2151</Words>
  <Application>Microsoft Office PowerPoint</Application>
  <PresentationFormat>Widescreen</PresentationFormat>
  <Paragraphs>166</Paragraphs>
  <Slides>33</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Avenir Next LT Pro</vt:lpstr>
      <vt:lpstr>Berlin Sans FB</vt:lpstr>
      <vt:lpstr>Berlin Sans FB Demi</vt:lpstr>
      <vt:lpstr>Calibri</vt:lpstr>
      <vt:lpstr>Office Theme</vt:lpstr>
      <vt:lpstr>PowerPoint Presentation</vt:lpstr>
      <vt:lpstr>PowerPoint Presentation</vt:lpstr>
      <vt:lpstr>PowerPoint Presentation</vt:lpstr>
      <vt:lpstr>PowerPoint Presentation</vt:lpstr>
      <vt:lpstr>Oremos</vt:lpstr>
      <vt:lpstr>Mostremos Respeto…</vt:lpstr>
      <vt:lpstr>Pregunta de Repaso (10 minutos)  ¿Por qué se dividió el reino de Israel (las 12 tribus) en dos reinos?</vt:lpstr>
      <vt:lpstr>PowerPoint Presentation</vt:lpstr>
      <vt:lpstr>Proyecto Final</vt:lpstr>
      <vt:lpstr>Considerar 1 Reyes 18:16-19:2 </vt:lpstr>
      <vt:lpstr>Considerar – 1 Reyes 18:16-19:2</vt:lpstr>
      <vt:lpstr>Considerar – 1 Reyes 18:16-19:2</vt:lpstr>
      <vt:lpstr>Considerar – 1 Reyes 18:16-19:2</vt:lpstr>
      <vt:lpstr>Considerar – 1 Reyes 18:16-19:2</vt:lpstr>
      <vt:lpstr>Considerar – 1 Reyes 18:16-19:2</vt:lpstr>
      <vt:lpstr>Considerar – 1 Reyes 18:16-19:2</vt:lpstr>
      <vt:lpstr>Considerar – 1 Reyes 18:16-19:2</vt:lpstr>
      <vt:lpstr>CONSOLIDAR – 1 Reyes 18:16-19:2</vt:lpstr>
      <vt:lpstr>Consolidar- 1 Reyes 18:16-19:2</vt:lpstr>
      <vt:lpstr>Consolidar- 1 Reyes 18:16-19:2</vt:lpstr>
      <vt:lpstr>Consolidar- 1 Reyes 18:16-19:2</vt:lpstr>
      <vt:lpstr>Consolidar- 1 Reyes 18:16-19:2</vt:lpstr>
      <vt:lpstr>Consolidar- 1 Reyes 18:16-19:2</vt:lpstr>
      <vt:lpstr>Temas Importantes: (20 minutos)  Baal y Asera Elías y Eliseo</vt:lpstr>
      <vt:lpstr>Baal</vt:lpstr>
      <vt:lpstr>Asera – la diosa de la fertilidad</vt:lpstr>
      <vt:lpstr>Elías y Eliseo</vt:lpstr>
      <vt:lpstr>Elías en el Nuevo Testamento</vt:lpstr>
      <vt:lpstr>Elías en la Transfiguración</vt:lpstr>
      <vt:lpstr>La Tarea</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Joel Sutton</dc:creator>
  <cp:lastModifiedBy>Joel Sutton</cp:lastModifiedBy>
  <cp:revision>1</cp:revision>
  <dcterms:created xsi:type="dcterms:W3CDTF">2020-01-30T23:56:32Z</dcterms:created>
  <dcterms:modified xsi:type="dcterms:W3CDTF">2020-01-30T23:59:31Z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0x010100469A67C346E6B04F8F3828DDC292199C</vt:lpwstr>
  </property>
</Properties>
</file>