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60" r:id="rId3"/>
    <p:sldId id="437" r:id="rId4"/>
    <p:sldId id="439" r:id="rId5"/>
    <p:sldId id="438" r:id="rId6"/>
    <p:sldId id="332" r:id="rId7"/>
    <p:sldId id="263" r:id="rId8"/>
    <p:sldId id="264" r:id="rId9"/>
    <p:sldId id="347" r:id="rId10"/>
    <p:sldId id="451" r:id="rId11"/>
    <p:sldId id="452" r:id="rId12"/>
    <p:sldId id="453" r:id="rId13"/>
    <p:sldId id="454" r:id="rId14"/>
    <p:sldId id="455" r:id="rId15"/>
    <p:sldId id="348" r:id="rId16"/>
    <p:sldId id="272" r:id="rId17"/>
    <p:sldId id="273" r:id="rId18"/>
    <p:sldId id="274" r:id="rId19"/>
    <p:sldId id="275" r:id="rId20"/>
    <p:sldId id="276" r:id="rId21"/>
    <p:sldId id="349" r:id="rId22"/>
    <p:sldId id="450" r:id="rId23"/>
    <p:sldId id="457" r:id="rId24"/>
    <p:sldId id="458" r:id="rId25"/>
    <p:sldId id="459" r:id="rId26"/>
    <p:sldId id="460" r:id="rId27"/>
    <p:sldId id="461" r:id="rId28"/>
    <p:sldId id="280" r:id="rId29"/>
    <p:sldId id="281" r:id="rId30"/>
    <p:sldId id="462" r:id="rId31"/>
    <p:sldId id="282" r:id="rId32"/>
    <p:sldId id="463" r:id="rId33"/>
    <p:sldId id="283" r:id="rId34"/>
    <p:sldId id="464" r:id="rId35"/>
    <p:sldId id="472" r:id="rId36"/>
    <p:sldId id="466" r:id="rId37"/>
    <p:sldId id="467" r:id="rId38"/>
    <p:sldId id="468" r:id="rId39"/>
    <p:sldId id="469" r:id="rId40"/>
    <p:sldId id="471" r:id="rId41"/>
    <p:sldId id="470" r:id="rId42"/>
    <p:sldId id="449" r:id="rId43"/>
    <p:sldId id="290"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Overlock" panose="02000506030000020004" pitchFamily="2" charset="77"/>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jSI6utmZQzqm/1/EHYYnpDz2my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49124"/>
  </p:normalViewPr>
  <p:slideViewPr>
    <p:cSldViewPr snapToGrid="0">
      <p:cViewPr varScale="1">
        <p:scale>
          <a:sx n="44" d="100"/>
          <a:sy n="44" d="100"/>
        </p:scale>
        <p:origin x="14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Saludos</a:t>
            </a:r>
            <a:r>
              <a:rPr lang="en-US" dirty="0"/>
              <a:t> y </a:t>
            </a:r>
            <a:r>
              <a:rPr lang="en-US" dirty="0" err="1"/>
              <a:t>bienvenidos</a:t>
            </a:r>
            <a:endParaRPr dirty="0"/>
          </a:p>
        </p:txBody>
      </p:sp>
      <p:sp>
        <p:nvSpPr>
          <p:cNvPr id="101" name="Google Shape;1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Times New Roman" panose="02020603050405020304" pitchFamily="18" charset="0"/>
                <a:ea typeface="Times New Roman" panose="02020603050405020304" pitchFamily="18" charset="0"/>
              </a:rPr>
              <a:t>En Mateo 2 vamos a ver 4 eventos principales</a:t>
            </a:r>
          </a:p>
          <a:p>
            <a:pPr marL="0" marR="0">
              <a:spcBef>
                <a:spcPts val="0"/>
              </a:spcBef>
              <a:spcAft>
                <a:spcPts val="0"/>
              </a:spcAft>
            </a:pPr>
            <a:endParaRPr lang="es-ES" sz="1800" b="1" i="0" u="none" strike="noStrike" dirty="0">
              <a:solidFill>
                <a:srgbClr val="000000"/>
              </a:solidFill>
              <a:effectLst/>
              <a:latin typeface="Times New Roman" panose="02020603050405020304" pitchFamily="18" charset="0"/>
            </a:endParaRPr>
          </a:p>
          <a:p>
            <a:pPr marL="0" marR="0">
              <a:spcBef>
                <a:spcPts val="0"/>
              </a:spcBef>
              <a:spcAft>
                <a:spcPts val="0"/>
              </a:spcAft>
              <a:buAutoNum type="arabicPeriod"/>
            </a:pPr>
            <a:r>
              <a:rPr lang="en-US" b="1" i="0" u="none" strike="noStrike" dirty="0">
                <a:solidFill>
                  <a:srgbClr val="000000"/>
                </a:solidFill>
                <a:effectLst/>
                <a:latin typeface="system-ui"/>
              </a:rPr>
              <a:t>La </a:t>
            </a:r>
            <a:r>
              <a:rPr lang="en-US" b="1" i="0" u="none" strike="noStrike" dirty="0" err="1">
                <a:solidFill>
                  <a:srgbClr val="000000"/>
                </a:solidFill>
                <a:effectLst/>
                <a:latin typeface="system-ui"/>
              </a:rPr>
              <a:t>visita</a:t>
            </a:r>
            <a:r>
              <a:rPr lang="en-US" b="1" i="0" u="none" strike="noStrike" dirty="0">
                <a:solidFill>
                  <a:srgbClr val="000000"/>
                </a:solidFill>
                <a:effectLst/>
                <a:latin typeface="system-ui"/>
              </a:rPr>
              <a:t> de </a:t>
            </a:r>
            <a:r>
              <a:rPr lang="en-US" b="1" i="0" u="none" strike="noStrike" dirty="0" err="1">
                <a:solidFill>
                  <a:srgbClr val="000000"/>
                </a:solidFill>
                <a:effectLst/>
                <a:latin typeface="system-ui"/>
              </a:rPr>
              <a:t>los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sabios</a:t>
            </a:r>
            <a:r>
              <a:rPr lang="en-US" b="1" i="0" u="none" strike="noStrike" dirty="0">
                <a:solidFill>
                  <a:srgbClr val="000000"/>
                </a:solidFill>
                <a:effectLst/>
                <a:latin typeface="system-ui"/>
              </a:rPr>
              <a:t> del </a:t>
            </a:r>
            <a:r>
              <a:rPr lang="en-US" b="1" i="0" u="none" strike="noStrike" dirty="0" err="1">
                <a:solidFill>
                  <a:srgbClr val="000000"/>
                </a:solidFill>
                <a:effectLst/>
                <a:latin typeface="system-ui"/>
              </a:rPr>
              <a:t>Oriente</a:t>
            </a:r>
            <a:endParaRPr lang="en-US" b="1" i="0" u="none" strike="noStrike" dirty="0">
              <a:solidFill>
                <a:srgbClr val="000000"/>
              </a:solidFill>
              <a:effectLst/>
              <a:latin typeface="system-ui"/>
            </a:endParaRPr>
          </a:p>
          <a:p>
            <a:pPr marL="0" marR="0">
              <a:spcBef>
                <a:spcPts val="0"/>
              </a:spcBef>
              <a:spcAft>
                <a:spcPts val="0"/>
              </a:spcAft>
              <a:buAutoNum type="arabicPeriod"/>
            </a:pPr>
            <a:r>
              <a:rPr lang="en-US" b="1" i="0" u="none" strike="noStrike" dirty="0">
                <a:solidFill>
                  <a:srgbClr val="000000"/>
                </a:solidFill>
                <a:effectLst/>
                <a:latin typeface="system-ui"/>
              </a:rPr>
              <a:t>La </a:t>
            </a:r>
            <a:r>
              <a:rPr lang="en-US" b="1" i="0" u="none" strike="noStrike" dirty="0" err="1">
                <a:solidFill>
                  <a:srgbClr val="000000"/>
                </a:solidFill>
                <a:effectLst/>
                <a:latin typeface="system-ui"/>
              </a:rPr>
              <a:t>huida</a:t>
            </a:r>
            <a:r>
              <a:rPr lang="en-US" b="1" i="0" u="none" strike="noStrike" dirty="0">
                <a:solidFill>
                  <a:srgbClr val="000000"/>
                </a:solidFill>
                <a:effectLst/>
                <a:latin typeface="system-ui"/>
              </a:rPr>
              <a:t> a </a:t>
            </a:r>
            <a:r>
              <a:rPr lang="en-US" b="1" i="0" u="none" strike="noStrike" dirty="0" err="1">
                <a:solidFill>
                  <a:srgbClr val="000000"/>
                </a:solidFill>
                <a:effectLst/>
                <a:latin typeface="system-ui"/>
              </a:rPr>
              <a:t>Egipto</a:t>
            </a:r>
            <a:endParaRPr lang="en-US" b="1" i="0" u="none" strike="noStrike" dirty="0">
              <a:solidFill>
                <a:srgbClr val="000000"/>
              </a:solidFill>
              <a:effectLst/>
              <a:latin typeface="system-ui"/>
            </a:endParaRPr>
          </a:p>
          <a:p>
            <a:pPr marL="0" marR="0">
              <a:spcBef>
                <a:spcPts val="0"/>
              </a:spcBef>
              <a:spcAft>
                <a:spcPts val="0"/>
              </a:spcAft>
              <a:buAutoNum type="arabicPeriod"/>
            </a:pPr>
            <a:r>
              <a:rPr lang="en-US" b="1" i="0" u="none" strike="noStrike" dirty="0" err="1">
                <a:solidFill>
                  <a:srgbClr val="000000"/>
                </a:solidFill>
                <a:effectLst/>
                <a:latin typeface="system-ui"/>
              </a:rPr>
              <a:t>Herodes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manda</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matar</a:t>
            </a:r>
            <a:r>
              <a:rPr lang="en-US" b="1" i="0" u="none" strike="noStrike" dirty="0">
                <a:solidFill>
                  <a:srgbClr val="000000"/>
                </a:solidFill>
                <a:effectLst/>
                <a:latin typeface="system-ui"/>
              </a:rPr>
              <a:t> a </a:t>
            </a:r>
            <a:r>
              <a:rPr lang="en-US" b="1" i="0" u="none" strike="noStrike" dirty="0" err="1">
                <a:solidFill>
                  <a:srgbClr val="000000"/>
                </a:solidFill>
                <a:effectLst/>
                <a:latin typeface="system-ui"/>
              </a:rPr>
              <a:t>los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niños</a:t>
            </a:r>
            <a:endParaRPr lang="en-US" b="1" i="0" u="none" strike="noStrike" dirty="0">
              <a:solidFill>
                <a:srgbClr val="000000"/>
              </a:solidFill>
              <a:effectLst/>
              <a:latin typeface="system-ui"/>
            </a:endParaRPr>
          </a:p>
          <a:p>
            <a:pPr marL="0" marR="0">
              <a:spcBef>
                <a:spcPts val="0"/>
              </a:spcBef>
              <a:spcAft>
                <a:spcPts val="0"/>
              </a:spcAft>
              <a:buAutoNum type="arabicPeriod"/>
            </a:pPr>
            <a:r>
              <a:rPr lang="en-US" b="1" i="0" u="none" strike="noStrike" dirty="0">
                <a:solidFill>
                  <a:srgbClr val="000000"/>
                </a:solidFill>
                <a:effectLst/>
                <a:latin typeface="system-ui"/>
              </a:rPr>
              <a:t>La </a:t>
            </a:r>
            <a:r>
              <a:rPr lang="en-US" b="1" i="0" u="none" strike="noStrike" dirty="0" err="1">
                <a:solidFill>
                  <a:srgbClr val="000000"/>
                </a:solidFill>
                <a:effectLst/>
                <a:latin typeface="system-ui"/>
              </a:rPr>
              <a:t>familia</a:t>
            </a:r>
            <a:r>
              <a:rPr lang="en-US" b="1" i="0" u="none" strike="noStrike" dirty="0">
                <a:solidFill>
                  <a:srgbClr val="000000"/>
                </a:solidFill>
                <a:effectLst/>
                <a:latin typeface="system-ui"/>
              </a:rPr>
              <a:t> se </a:t>
            </a:r>
            <a:r>
              <a:rPr lang="en-US" b="1" i="0" u="none" strike="noStrike" dirty="0" err="1">
                <a:solidFill>
                  <a:srgbClr val="000000"/>
                </a:solidFill>
                <a:effectLst/>
                <a:latin typeface="system-ui"/>
              </a:rPr>
              <a:t>establece</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en</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Nazaret</a:t>
            </a:r>
            <a:endParaRPr lang="en-US" b="1" i="0" u="none" strike="noStrike" dirty="0">
              <a:solidFill>
                <a:srgbClr val="000000"/>
              </a:solidFill>
              <a:effectLst/>
              <a:latin typeface="system-ui"/>
            </a:endParaRP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10</a:t>
            </a:fld>
            <a:endParaRPr lang="en-US"/>
          </a:p>
        </p:txBody>
      </p:sp>
    </p:spTree>
    <p:extLst>
      <p:ext uri="{BB962C8B-B14F-4D97-AF65-F5344CB8AC3E}">
        <p14:creationId xmlns:p14="http://schemas.microsoft.com/office/powerpoint/2010/main" val="14555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i="0" u="none" strike="noStrike" dirty="0">
                <a:solidFill>
                  <a:srgbClr val="000000"/>
                </a:solidFill>
                <a:effectLst/>
                <a:latin typeface="system-ui"/>
              </a:rPr>
              <a:t>La </a:t>
            </a:r>
            <a:r>
              <a:rPr lang="en-US" b="1" i="0" u="none" strike="noStrike" dirty="0" err="1">
                <a:solidFill>
                  <a:srgbClr val="000000"/>
                </a:solidFill>
                <a:effectLst/>
                <a:latin typeface="system-ui"/>
              </a:rPr>
              <a:t>visita</a:t>
            </a:r>
            <a:r>
              <a:rPr lang="en-US" b="1" i="0" u="none" strike="noStrike" dirty="0">
                <a:solidFill>
                  <a:srgbClr val="000000"/>
                </a:solidFill>
                <a:effectLst/>
                <a:latin typeface="system-ui"/>
              </a:rPr>
              <a:t> de </a:t>
            </a:r>
            <a:r>
              <a:rPr lang="en-US" b="1" i="0" u="none" strike="noStrike" dirty="0" err="1">
                <a:solidFill>
                  <a:srgbClr val="000000"/>
                </a:solidFill>
                <a:effectLst/>
                <a:latin typeface="system-ui"/>
              </a:rPr>
              <a:t>los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sabios</a:t>
            </a:r>
            <a:r>
              <a:rPr lang="en-US" b="1" i="0" u="none" strike="noStrike" dirty="0">
                <a:solidFill>
                  <a:srgbClr val="000000"/>
                </a:solidFill>
                <a:effectLst/>
                <a:latin typeface="system-ui"/>
              </a:rPr>
              <a:t> del </a:t>
            </a:r>
            <a:r>
              <a:rPr lang="en-US" b="1" i="0" u="none" strike="noStrike" dirty="0" err="1">
                <a:solidFill>
                  <a:srgbClr val="000000"/>
                </a:solidFill>
                <a:effectLst/>
                <a:latin typeface="system-ui"/>
              </a:rPr>
              <a:t>Oriente</a:t>
            </a:r>
            <a:endParaRPr lang="en-US" b="1" i="0" u="none" strike="noStrike" dirty="0">
              <a:solidFill>
                <a:srgbClr val="000000"/>
              </a:solidFill>
              <a:effectLst/>
              <a:latin typeface="system-ui"/>
            </a:endParaRPr>
          </a:p>
          <a:p>
            <a:pPr marL="0" marR="0">
              <a:spcBef>
                <a:spcPts val="0"/>
              </a:spcBef>
              <a:spcAft>
                <a:spcPts val="0"/>
              </a:spcAft>
              <a:buFont typeface="Arial" panose="020B0604020202020204" pitchFamily="34" charset="0"/>
              <a:buChar char="•"/>
            </a:pPr>
            <a:r>
              <a:rPr lang="en-US" b="0" i="0" u="none" strike="noStrike" dirty="0">
                <a:solidFill>
                  <a:srgbClr val="000000"/>
                </a:solidFill>
                <a:effectLst/>
                <a:latin typeface="system-ui"/>
              </a:rPr>
              <a:t>Jesús </a:t>
            </a:r>
            <a:r>
              <a:rPr lang="en-US" b="0" i="0" u="none" strike="noStrike" dirty="0" err="1">
                <a:solidFill>
                  <a:srgbClr val="000000"/>
                </a:solidFill>
                <a:effectLst/>
                <a:latin typeface="system-ui"/>
              </a:rPr>
              <a:t>nació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Belén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tiempo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Herodes</a:t>
            </a:r>
            <a:r>
              <a:rPr lang="en-US" b="0" i="0" u="none" strike="noStrike" dirty="0">
                <a:solidFill>
                  <a:srgbClr val="000000"/>
                </a:solidFill>
                <a:effectLst/>
                <a:latin typeface="system-ui"/>
              </a:rPr>
              <a:t> era </a:t>
            </a:r>
            <a:r>
              <a:rPr lang="en-US" b="0" i="0" u="none" strike="noStrike" dirty="0" err="1">
                <a:solidFill>
                  <a:srgbClr val="000000"/>
                </a:solidFill>
                <a:effectLst/>
                <a:latin typeface="system-ui"/>
              </a:rPr>
              <a:t>rey</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país</a:t>
            </a:r>
            <a:r>
              <a:rPr lang="en-US" b="0" i="0" u="none" strike="noStrike" dirty="0">
                <a:solidFill>
                  <a:srgbClr val="000000"/>
                </a:solidFill>
                <a:effectLst/>
                <a:latin typeface="system-ui"/>
              </a:rPr>
              <a:t>. </a:t>
            </a:r>
          </a:p>
          <a:p>
            <a:pPr marL="0" marR="0">
              <a:spcBef>
                <a:spcPts val="0"/>
              </a:spcBef>
              <a:spcAft>
                <a:spcPts val="0"/>
              </a:spcAft>
              <a:buFont typeface="Arial" panose="020B0604020202020204" pitchFamily="34" charset="0"/>
              <a:buChar char="•"/>
            </a:pPr>
            <a:endParaRPr lang="en-US" b="0" i="0" u="none" strike="noStrike" dirty="0">
              <a:solidFill>
                <a:srgbClr val="000000"/>
              </a:solidFill>
              <a:effectLst/>
              <a:latin typeface="system-ui"/>
            </a:endParaRPr>
          </a:p>
          <a:p>
            <a:pPr marL="0" marR="0">
              <a:spcBef>
                <a:spcPts val="0"/>
              </a:spcBef>
              <a:spcAft>
                <a:spcPts val="0"/>
              </a:spcAft>
              <a:buFont typeface="Arial" panose="020B0604020202020204" pitchFamily="34" charset="0"/>
              <a:buChar char="•"/>
            </a:pPr>
            <a:r>
              <a:rPr lang="en-US" b="0" i="0" u="none" strike="noStrike" dirty="0" err="1">
                <a:solidFill>
                  <a:srgbClr val="000000"/>
                </a:solidFill>
                <a:effectLst/>
                <a:latin typeface="system-ui"/>
              </a:rPr>
              <a:t>Llegaron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entonces</a:t>
            </a:r>
            <a:r>
              <a:rPr lang="en-US" b="0" i="0" u="none" strike="noStrike" dirty="0">
                <a:solidFill>
                  <a:srgbClr val="000000"/>
                </a:solidFill>
                <a:effectLst/>
                <a:latin typeface="system-ui"/>
              </a:rPr>
              <a:t> a Jerusalem  </a:t>
            </a:r>
            <a:r>
              <a:rPr lang="en-US" b="0" i="0" u="none" strike="noStrike" dirty="0" err="1">
                <a:solidFill>
                  <a:srgbClr val="000000"/>
                </a:solidFill>
                <a:effectLst/>
                <a:latin typeface="system-ui"/>
              </a:rPr>
              <a:t>unos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sabios</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Oriente</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preguntaron</a:t>
            </a:r>
            <a:r>
              <a:rPr lang="en-US" b="0" i="0" u="none" strike="noStrike" dirty="0">
                <a:solidFill>
                  <a:srgbClr val="000000"/>
                </a:solidFill>
                <a:effectLst/>
                <a:latin typeface="system-ui"/>
              </a:rPr>
              <a:t>: </a:t>
            </a:r>
            <a:r>
              <a:rPr lang="en-US" b="1" i="0" u="none" strike="noStrike" dirty="0">
                <a:solidFill>
                  <a:srgbClr val="000000"/>
                </a:solidFill>
                <a:effectLst/>
                <a:latin typeface="system-ui"/>
              </a:rPr>
              <a:t>—¿</a:t>
            </a:r>
            <a:r>
              <a:rPr lang="en-US" b="1" i="0" u="none" strike="noStrike" dirty="0" err="1">
                <a:solidFill>
                  <a:srgbClr val="000000"/>
                </a:solidFill>
                <a:effectLst/>
                <a:latin typeface="system-ui"/>
              </a:rPr>
              <a:t>Dónde</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está</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el</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rey</a:t>
            </a:r>
            <a:r>
              <a:rPr lang="en-US" b="1" i="0" u="none" strike="noStrike" dirty="0">
                <a:solidFill>
                  <a:srgbClr val="000000"/>
                </a:solidFill>
                <a:effectLst/>
                <a:latin typeface="system-ui"/>
              </a:rPr>
              <a:t> de </a:t>
            </a:r>
            <a:r>
              <a:rPr lang="en-US" b="1" i="0" u="none" strike="noStrike" dirty="0" err="1">
                <a:solidFill>
                  <a:srgbClr val="000000"/>
                </a:solidFill>
                <a:effectLst/>
                <a:latin typeface="system-ui"/>
              </a:rPr>
              <a:t>los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judíos</a:t>
            </a:r>
            <a:r>
              <a:rPr lang="en-US" b="1" i="0" u="none" strike="noStrike" dirty="0">
                <a:solidFill>
                  <a:srgbClr val="000000"/>
                </a:solidFill>
                <a:effectLst/>
                <a:latin typeface="system-ui"/>
              </a:rPr>
              <a:t> que ha </a:t>
            </a:r>
            <a:r>
              <a:rPr lang="en-US" b="1" i="0" u="none" strike="noStrike" dirty="0" err="1">
                <a:solidFill>
                  <a:srgbClr val="000000"/>
                </a:solidFill>
                <a:effectLst/>
                <a:latin typeface="system-ui"/>
              </a:rPr>
              <a:t>nacido</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Pues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vimos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salir</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su</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estrella</a:t>
            </a:r>
            <a:r>
              <a:rPr lang="en-US" b="1" i="0" u="none" strike="noStrike" dirty="0">
                <a:solidFill>
                  <a:srgbClr val="000000"/>
                </a:solidFill>
                <a:effectLst/>
                <a:latin typeface="system-ui"/>
              </a:rPr>
              <a:t> y </a:t>
            </a:r>
            <a:r>
              <a:rPr lang="en-US" b="1" i="0" u="none" strike="noStrike" dirty="0" err="1">
                <a:solidFill>
                  <a:srgbClr val="000000"/>
                </a:solidFill>
                <a:effectLst/>
                <a:latin typeface="system-ui"/>
              </a:rPr>
              <a:t>hemos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venido</a:t>
            </a:r>
            <a:r>
              <a:rPr lang="en-US" b="1" i="0" u="none" strike="noStrike" dirty="0">
                <a:solidFill>
                  <a:srgbClr val="000000"/>
                </a:solidFill>
                <a:effectLst/>
                <a:latin typeface="system-ui"/>
              </a:rPr>
              <a:t> a </a:t>
            </a:r>
            <a:r>
              <a:rPr lang="en-US" b="1" i="0" u="none" strike="noStrike" dirty="0" err="1">
                <a:solidFill>
                  <a:srgbClr val="000000"/>
                </a:solidFill>
                <a:effectLst/>
                <a:latin typeface="system-ui"/>
              </a:rPr>
              <a:t>adorarlo</a:t>
            </a:r>
            <a:r>
              <a:rPr lang="en-US" b="1" i="0" u="none" strike="noStrike" dirty="0">
                <a:solidFill>
                  <a:srgbClr val="000000"/>
                </a:solidFill>
                <a:effectLst/>
                <a:latin typeface="system-ui"/>
              </a:rPr>
              <a:t>.</a:t>
            </a:r>
          </a:p>
          <a:p>
            <a:pPr marL="0" marR="0">
              <a:spcBef>
                <a:spcPts val="0"/>
              </a:spcBef>
              <a:spcAft>
                <a:spcPts val="0"/>
              </a:spcAft>
              <a:buFont typeface="Arial" panose="020B0604020202020204" pitchFamily="34" charset="0"/>
              <a:buChar char="•"/>
            </a:pPr>
            <a:endParaRPr lang="en-US" b="1" i="0" u="none" strike="noStrike" dirty="0">
              <a:solidFill>
                <a:srgbClr val="000000"/>
              </a:solidFill>
              <a:effectLst/>
              <a:latin typeface="system-ui"/>
            </a:endParaRPr>
          </a:p>
          <a:p>
            <a:pPr marL="0" marR="0">
              <a:spcBef>
                <a:spcPts val="0"/>
              </a:spcBef>
              <a:spcAft>
                <a:spcPts val="0"/>
              </a:spcAft>
              <a:buFont typeface="Arial" panose="020B0604020202020204" pitchFamily="34" charset="0"/>
              <a:buChar char="•"/>
            </a:pPr>
            <a:r>
              <a:rPr lang="en-US" b="1" i="0" u="none" strike="noStrike" baseline="30000" dirty="0">
                <a:solidFill>
                  <a:srgbClr val="000000"/>
                </a:solidFill>
                <a:effectLst/>
                <a:latin typeface="system-ui"/>
              </a:rPr>
              <a:t> </a:t>
            </a:r>
            <a:r>
              <a:rPr lang="en-US" b="0" i="0" u="none" strike="noStrike" dirty="0">
                <a:solidFill>
                  <a:srgbClr val="000000"/>
                </a:solidFill>
                <a:effectLst/>
                <a:latin typeface="system-ui"/>
              </a:rPr>
              <a:t>El </a:t>
            </a:r>
            <a:r>
              <a:rPr lang="en-US" b="0" i="0" u="none" strike="noStrike" dirty="0" err="1">
                <a:solidFill>
                  <a:srgbClr val="000000"/>
                </a:solidFill>
                <a:effectLst/>
                <a:latin typeface="system-ui"/>
              </a:rPr>
              <a:t>rey</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Herodes</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inquietó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mucho</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oír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 y lo </a:t>
            </a:r>
            <a:r>
              <a:rPr lang="en-US" b="0" i="0" u="none" strike="noStrike" dirty="0" err="1">
                <a:solidFill>
                  <a:srgbClr val="000000"/>
                </a:solidFill>
                <a:effectLst/>
                <a:latin typeface="system-ui"/>
              </a:rPr>
              <a:t>mismo</a:t>
            </a:r>
            <a:r>
              <a:rPr lang="en-US" b="0" i="0" u="none" strike="noStrike" dirty="0">
                <a:solidFill>
                  <a:srgbClr val="000000"/>
                </a:solidFill>
                <a:effectLst/>
                <a:latin typeface="system-ui"/>
              </a:rPr>
              <a:t> les </a:t>
            </a:r>
            <a:r>
              <a:rPr lang="en-US" b="0" i="0" u="none" strike="noStrike" dirty="0" err="1">
                <a:solidFill>
                  <a:srgbClr val="000000"/>
                </a:solidFill>
                <a:effectLst/>
                <a:latin typeface="system-ui"/>
              </a:rPr>
              <a:t>pasó</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todos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habitantes</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Jerusalén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Mandó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rey</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llamar</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todos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jefes de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sacerdotes</a:t>
            </a:r>
            <a:r>
              <a:rPr lang="en-US" b="0" i="0" u="none" strike="noStrike" dirty="0">
                <a:solidFill>
                  <a:srgbClr val="000000"/>
                </a:solidFill>
                <a:effectLst/>
                <a:latin typeface="system-ui"/>
              </a:rPr>
              <a:t> y a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maestros de la ley, y les </a:t>
            </a:r>
            <a:r>
              <a:rPr lang="en-US" b="0" i="0" u="none" strike="noStrike" dirty="0" err="1">
                <a:solidFill>
                  <a:srgbClr val="000000"/>
                </a:solidFill>
                <a:effectLst/>
                <a:latin typeface="system-ui"/>
              </a:rPr>
              <a:t>preguntó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dónde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había</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nacer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Mesías</a:t>
            </a:r>
            <a:r>
              <a:rPr lang="en-US" b="0" i="0" u="none" strike="noStrike" dirty="0">
                <a:solidFill>
                  <a:srgbClr val="000000"/>
                </a:solidFill>
                <a:effectLst/>
                <a:latin typeface="system-ui"/>
              </a:rPr>
              <a:t>.</a:t>
            </a:r>
            <a:r>
              <a:rPr lang="en-US" b="1" i="0" u="none" strike="noStrike" baseline="30000" dirty="0">
                <a:solidFill>
                  <a:srgbClr val="000000"/>
                </a:solidFill>
                <a:effectLst/>
                <a:latin typeface="system-ui"/>
              </a:rPr>
              <a:t> </a:t>
            </a:r>
            <a:r>
              <a:rPr lang="en-US" b="0" i="0" u="none" strike="noStrike" dirty="0" err="1">
                <a:solidFill>
                  <a:srgbClr val="000000"/>
                </a:solidFill>
                <a:effectLst/>
                <a:latin typeface="system-ui"/>
              </a:rPr>
              <a:t>Ellos</a:t>
            </a:r>
            <a:r>
              <a:rPr lang="en-US" b="0" i="0" u="none" strike="noStrike" dirty="0">
                <a:solidFill>
                  <a:srgbClr val="000000"/>
                </a:solidFill>
                <a:effectLst/>
                <a:latin typeface="system-ui"/>
              </a:rPr>
              <a:t> le </a:t>
            </a:r>
            <a:r>
              <a:rPr lang="en-US" b="0" i="0" u="none" strike="noStrike" dirty="0" err="1">
                <a:solidFill>
                  <a:srgbClr val="000000"/>
                </a:solidFill>
                <a:effectLst/>
                <a:latin typeface="system-ui"/>
              </a:rPr>
              <a:t>dijeron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Belén</a:t>
            </a:r>
            <a:r>
              <a:rPr lang="en-US" b="0" i="0" u="none" strike="noStrike" dirty="0">
                <a:solidFill>
                  <a:srgbClr val="000000"/>
                </a:solidFill>
                <a:effectLst/>
                <a:latin typeface="system-ui"/>
              </a:rPr>
              <a:t> de Judea;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así</a:t>
            </a:r>
            <a:r>
              <a:rPr lang="en-US" b="0" i="0" u="none" strike="noStrike" dirty="0">
                <a:solidFill>
                  <a:srgbClr val="000000"/>
                </a:solidFill>
                <a:effectLst/>
                <a:latin typeface="system-ui"/>
              </a:rPr>
              <a:t> lo </a:t>
            </a:r>
            <a:r>
              <a:rPr lang="en-US" b="0" i="0" u="none" strike="noStrike" dirty="0" err="1">
                <a:solidFill>
                  <a:srgbClr val="000000"/>
                </a:solidFill>
                <a:effectLst/>
                <a:latin typeface="system-ui"/>
              </a:rPr>
              <a:t>escribió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profeta</a:t>
            </a:r>
            <a:endParaRPr lang="en-US" b="0" i="0" u="none" strike="noStrike" dirty="0">
              <a:solidFill>
                <a:srgbClr val="000000"/>
              </a:solidFill>
              <a:effectLst/>
              <a:latin typeface="system-ui"/>
            </a:endParaRPr>
          </a:p>
          <a:p>
            <a:pPr marL="0" marR="0">
              <a:spcBef>
                <a:spcPts val="0"/>
              </a:spcBef>
              <a:spcAft>
                <a:spcPts val="0"/>
              </a:spcAft>
              <a:buFont typeface="Arial" panose="020B0604020202020204" pitchFamily="34" charset="0"/>
              <a:buChar char="•"/>
            </a:pPr>
            <a:endParaRPr lang="en-US" b="0" i="0" u="none" strike="noStrike" dirty="0">
              <a:solidFill>
                <a:srgbClr val="000000"/>
              </a:solidFill>
              <a:effectLst/>
              <a:latin typeface="system-ui"/>
            </a:endParaRPr>
          </a:p>
          <a:p>
            <a:pPr marL="0" marR="0">
              <a:spcBef>
                <a:spcPts val="0"/>
              </a:spcBef>
              <a:spcAft>
                <a:spcPts val="0"/>
              </a:spcAft>
              <a:buFont typeface="Arial" panose="020B0604020202020204" pitchFamily="34" charset="0"/>
              <a:buChar char="•"/>
            </a:pPr>
            <a:r>
              <a:rPr lang="en-US" b="1" i="0" u="none" strike="noStrike" baseline="30000" dirty="0">
                <a:solidFill>
                  <a:srgbClr val="000000"/>
                </a:solidFill>
                <a:effectLst/>
                <a:latin typeface="system-ui"/>
              </a:rPr>
              <a:t> </a:t>
            </a:r>
            <a:r>
              <a:rPr lang="en-US" b="0" i="0" u="none" strike="noStrike" dirty="0" err="1">
                <a:solidFill>
                  <a:srgbClr val="000000"/>
                </a:solidFill>
                <a:effectLst/>
                <a:latin typeface="system-ui"/>
              </a:rPr>
              <a:t>Entonces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Herodes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llamó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secreto</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sabios</a:t>
            </a:r>
            <a:r>
              <a:rPr lang="en-US" b="0" i="0" u="none" strike="noStrike" dirty="0">
                <a:solidFill>
                  <a:srgbClr val="000000"/>
                </a:solidFill>
                <a:effectLst/>
                <a:latin typeface="system-ui"/>
              </a:rPr>
              <a:t>, y se </a:t>
            </a:r>
            <a:r>
              <a:rPr lang="en-US" b="0" i="0" u="none" strike="noStrike" dirty="0" err="1">
                <a:solidFill>
                  <a:srgbClr val="000000"/>
                </a:solidFill>
                <a:effectLst/>
                <a:latin typeface="system-ui"/>
              </a:rPr>
              <a:t>informó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ellos</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tiempo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exacto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había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aparecido</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estrella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Luego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mandó</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Belén</a:t>
            </a:r>
            <a:r>
              <a:rPr lang="en-US" b="0" i="0" u="none" strike="noStrike" dirty="0">
                <a:solidFill>
                  <a:srgbClr val="000000"/>
                </a:solidFill>
                <a:effectLst/>
                <a:latin typeface="system-ui"/>
              </a:rPr>
              <a:t>, y les </a:t>
            </a:r>
            <a:r>
              <a:rPr lang="en-US" b="0" i="0" u="none" strike="noStrike" dirty="0" err="1">
                <a:solidFill>
                  <a:srgbClr val="000000"/>
                </a:solidFill>
                <a:effectLst/>
                <a:latin typeface="system-ui"/>
              </a:rPr>
              <a:t>dijo</a:t>
            </a:r>
            <a:r>
              <a:rPr lang="en-US" b="0" i="0" u="none" strike="noStrike" dirty="0">
                <a:solidFill>
                  <a:srgbClr val="000000"/>
                </a:solidFill>
                <a:effectLst/>
                <a:latin typeface="system-ui"/>
              </a:rPr>
              <a:t>:—</a:t>
            </a:r>
            <a:r>
              <a:rPr lang="en-US" b="0" i="0" u="none" strike="noStrike" dirty="0" err="1">
                <a:solidFill>
                  <a:srgbClr val="000000"/>
                </a:solidFill>
                <a:effectLst/>
                <a:latin typeface="system-ui"/>
              </a:rPr>
              <a:t>Vayan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allá</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averigüen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todo</a:t>
            </a:r>
            <a:r>
              <a:rPr lang="en-US" b="0" i="0" u="none" strike="noStrike" dirty="0">
                <a:solidFill>
                  <a:srgbClr val="000000"/>
                </a:solidFill>
                <a:effectLst/>
                <a:latin typeface="system-ui"/>
              </a:rPr>
              <a:t> lo que </a:t>
            </a:r>
            <a:r>
              <a:rPr lang="en-US" b="0" i="0" u="none" strike="noStrike" dirty="0" err="1">
                <a:solidFill>
                  <a:srgbClr val="000000"/>
                </a:solidFill>
                <a:effectLst/>
                <a:latin typeface="system-ui"/>
              </a:rPr>
              <a:t>puedan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acerca</a:t>
            </a:r>
            <a:r>
              <a:rPr lang="en-US" b="0" i="0" u="none" strike="noStrike" dirty="0">
                <a:solidFill>
                  <a:srgbClr val="000000"/>
                </a:solidFill>
                <a:effectLst/>
                <a:latin typeface="system-ui"/>
              </a:rPr>
              <a:t> de ese </a:t>
            </a:r>
            <a:r>
              <a:rPr lang="en-US" b="0" i="0" u="none" strike="noStrike" dirty="0" err="1">
                <a:solidFill>
                  <a:srgbClr val="000000"/>
                </a:solidFill>
                <a:effectLst/>
                <a:latin typeface="system-ui"/>
              </a:rPr>
              <a:t>niño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cuando</a:t>
            </a:r>
            <a:r>
              <a:rPr lang="en-US" b="0" i="0" u="none" strike="noStrike" dirty="0">
                <a:solidFill>
                  <a:srgbClr val="000000"/>
                </a:solidFill>
                <a:effectLst/>
                <a:latin typeface="system-ui"/>
              </a:rPr>
              <a:t> lo </a:t>
            </a:r>
            <a:r>
              <a:rPr lang="en-US" b="0" i="0" u="none" strike="noStrike" dirty="0" err="1">
                <a:solidFill>
                  <a:srgbClr val="000000"/>
                </a:solidFill>
                <a:effectLst/>
                <a:latin typeface="system-ui"/>
              </a:rPr>
              <a:t>encuentren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avísenme</a:t>
            </a:r>
            <a:r>
              <a:rPr lang="en-US" b="0" i="0" u="none" strike="noStrike" dirty="0">
                <a:solidFill>
                  <a:srgbClr val="000000"/>
                </a:solidFill>
                <a:effectLst/>
                <a:latin typeface="system-ui"/>
              </a:rPr>
              <a:t>, para que </a:t>
            </a:r>
            <a:r>
              <a:rPr lang="en-US" b="0" i="0" u="none" strike="noStrike" dirty="0" err="1">
                <a:solidFill>
                  <a:srgbClr val="000000"/>
                </a:solidFill>
                <a:effectLst/>
                <a:latin typeface="system-ui"/>
              </a:rPr>
              <a:t>yo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también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vaya</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rendirle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homenaje</a:t>
            </a:r>
            <a:r>
              <a:rPr lang="en-US" b="0" i="0" u="none" strike="noStrike" dirty="0">
                <a:solidFill>
                  <a:srgbClr val="000000"/>
                </a:solidFill>
                <a:effectLst/>
                <a:latin typeface="system-ui"/>
              </a:rPr>
              <a:t>.</a:t>
            </a:r>
          </a:p>
          <a:p>
            <a:pPr marL="0" marR="0">
              <a:spcBef>
                <a:spcPts val="0"/>
              </a:spcBef>
              <a:spcAft>
                <a:spcPts val="0"/>
              </a:spcAft>
              <a:buFont typeface="Arial" panose="020B0604020202020204" pitchFamily="34" charset="0"/>
              <a:buChar char="•"/>
            </a:pPr>
            <a:endParaRPr lang="en-US" b="0" i="0" u="none" strike="noStrike" dirty="0">
              <a:solidFill>
                <a:srgbClr val="000000"/>
              </a:solidFill>
              <a:effectLst/>
              <a:latin typeface="system-ui"/>
            </a:endParaRPr>
          </a:p>
          <a:p>
            <a:pPr marL="0" marR="0">
              <a:spcBef>
                <a:spcPts val="0"/>
              </a:spcBef>
              <a:spcAft>
                <a:spcPts val="0"/>
              </a:spcAft>
              <a:buFont typeface="Arial" panose="020B0604020202020204" pitchFamily="34" charset="0"/>
              <a:buChar char="•"/>
            </a:pPr>
            <a:r>
              <a:rPr lang="en-US" b="0" i="0" u="none" strike="noStrike" dirty="0">
                <a:solidFill>
                  <a:srgbClr val="000000"/>
                </a:solidFill>
                <a:effectLst/>
                <a:latin typeface="system-ui"/>
              </a:rPr>
              <a:t>Con </a:t>
            </a:r>
            <a:r>
              <a:rPr lang="en-US" b="0" i="0" u="none" strike="noStrike" dirty="0" err="1">
                <a:solidFill>
                  <a:srgbClr val="000000"/>
                </a:solidFill>
                <a:effectLst/>
                <a:latin typeface="system-ui"/>
              </a:rPr>
              <a:t>estas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indicaciones</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rey</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sabios</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fueron</a:t>
            </a:r>
            <a:r>
              <a:rPr lang="en-US" b="0" i="0" u="none" strike="noStrike" dirty="0">
                <a:solidFill>
                  <a:srgbClr val="000000"/>
                </a:solidFill>
                <a:effectLst/>
                <a:latin typeface="system-ui"/>
              </a:rPr>
              <a:t>. Y la </a:t>
            </a:r>
            <a:r>
              <a:rPr lang="en-US" b="0" i="0" u="none" strike="noStrike" dirty="0" err="1">
                <a:solidFill>
                  <a:srgbClr val="000000"/>
                </a:solidFill>
                <a:effectLst/>
                <a:latin typeface="system-ui"/>
              </a:rPr>
              <a:t>estrella</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habían</a:t>
            </a:r>
            <a:r>
              <a:rPr lang="en-US" b="0" i="0" u="none" strike="noStrike" dirty="0">
                <a:solidFill>
                  <a:srgbClr val="000000"/>
                </a:solidFill>
                <a:effectLst/>
                <a:latin typeface="system-ui"/>
              </a:rPr>
              <a:t> visto </a:t>
            </a:r>
            <a:r>
              <a:rPr lang="en-US" b="0" i="0" u="none" strike="noStrike" dirty="0" err="1">
                <a:solidFill>
                  <a:srgbClr val="000000"/>
                </a:solidFill>
                <a:effectLst/>
                <a:latin typeface="system-ui"/>
              </a:rPr>
              <a:t>salir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iba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delante</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ellos</a:t>
            </a:r>
            <a:r>
              <a:rPr lang="en-US" b="0" i="0" u="none" strike="noStrike" dirty="0">
                <a:solidFill>
                  <a:srgbClr val="000000"/>
                </a:solidFill>
                <a:effectLst/>
                <a:latin typeface="system-ui"/>
              </a:rPr>
              <a:t>, hasta que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fin se </a:t>
            </a:r>
            <a:r>
              <a:rPr lang="en-US" b="0" i="0" u="none" strike="noStrike" dirty="0" err="1">
                <a:solidFill>
                  <a:srgbClr val="000000"/>
                </a:solidFill>
                <a:effectLst/>
                <a:latin typeface="system-ui"/>
              </a:rPr>
              <a:t>detuvo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sobre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lugar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donde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estaba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niño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Cuando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sabios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vieron</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estrella</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alegraron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mucho</a:t>
            </a:r>
            <a:r>
              <a:rPr lang="en-US" b="0" i="0" u="none" strike="noStrike" dirty="0">
                <a:solidFill>
                  <a:srgbClr val="000000"/>
                </a:solidFill>
                <a:effectLst/>
                <a:latin typeface="system-ui"/>
              </a:rPr>
              <a:t>. </a:t>
            </a:r>
            <a:endParaRPr lang="en-US" b="1" i="0" u="none" strike="noStrike" baseline="30000" dirty="0">
              <a:solidFill>
                <a:srgbClr val="000000"/>
              </a:solidFill>
              <a:effectLst/>
              <a:latin typeface="system-ui"/>
            </a:endParaRPr>
          </a:p>
          <a:p>
            <a:pPr marL="0" marR="0">
              <a:spcBef>
                <a:spcPts val="0"/>
              </a:spcBef>
              <a:spcAft>
                <a:spcPts val="0"/>
              </a:spcAft>
              <a:buFont typeface="Arial" panose="020B0604020202020204" pitchFamily="34" charset="0"/>
              <a:buChar char="•"/>
            </a:pPr>
            <a:r>
              <a:rPr lang="en-US" b="0" i="0" u="none" strike="noStrike" dirty="0" err="1">
                <a:solidFill>
                  <a:srgbClr val="000000"/>
                </a:solidFill>
                <a:effectLst/>
                <a:latin typeface="system-ui"/>
              </a:rPr>
              <a:t>Luego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entraron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la casa, y </a:t>
            </a:r>
            <a:r>
              <a:rPr lang="en-US" b="0" i="0" u="none" strike="noStrike" dirty="0" err="1">
                <a:solidFill>
                  <a:srgbClr val="000000"/>
                </a:solidFill>
                <a:effectLst/>
                <a:latin typeface="system-ui"/>
              </a:rPr>
              <a:t>vieron</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niño</a:t>
            </a:r>
            <a:r>
              <a:rPr lang="en-US" b="0" i="0" u="none" strike="noStrike" dirty="0">
                <a:solidFill>
                  <a:srgbClr val="000000"/>
                </a:solidFill>
                <a:effectLst/>
                <a:latin typeface="system-ui"/>
              </a:rPr>
              <a:t> con María,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madre</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arrodillándose</a:t>
            </a:r>
            <a:r>
              <a:rPr lang="en-US" b="0" i="0" u="none" strike="noStrike" dirty="0">
                <a:solidFill>
                  <a:srgbClr val="000000"/>
                </a:solidFill>
                <a:effectLst/>
                <a:latin typeface="system-ui"/>
              </a:rPr>
              <a:t> le </a:t>
            </a:r>
            <a:r>
              <a:rPr lang="en-US" b="0" i="0" u="none" strike="noStrike" dirty="0" err="1">
                <a:solidFill>
                  <a:srgbClr val="000000"/>
                </a:solidFill>
                <a:effectLst/>
                <a:latin typeface="system-ui"/>
              </a:rPr>
              <a:t>rindieron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homenaje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Abrieron</a:t>
            </a:r>
            <a:r>
              <a:rPr lang="en-US" b="0" i="0" u="none" strike="noStrike" dirty="0">
                <a:solidFill>
                  <a:srgbClr val="000000"/>
                </a:solidFill>
                <a:effectLst/>
                <a:latin typeface="system-ui"/>
              </a:rPr>
              <a:t> sus </a:t>
            </a:r>
            <a:r>
              <a:rPr lang="en-US" b="0" i="0" u="none" strike="noStrike" dirty="0" err="1">
                <a:solidFill>
                  <a:srgbClr val="000000"/>
                </a:solidFill>
                <a:effectLst/>
                <a:latin typeface="system-ui"/>
              </a:rPr>
              <a:t>cofres</a:t>
            </a:r>
            <a:r>
              <a:rPr lang="en-US" b="0" i="0" u="none" strike="noStrike" dirty="0">
                <a:solidFill>
                  <a:srgbClr val="000000"/>
                </a:solidFill>
                <a:effectLst/>
                <a:latin typeface="system-ui"/>
              </a:rPr>
              <a:t> y le </a:t>
            </a:r>
            <a:r>
              <a:rPr lang="en-US" b="0" i="0" u="none" strike="noStrike" dirty="0" err="1">
                <a:solidFill>
                  <a:srgbClr val="000000"/>
                </a:solidFill>
                <a:effectLst/>
                <a:latin typeface="system-ui"/>
              </a:rPr>
              <a:t>ofrecieron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oro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incienso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mirra</a:t>
            </a:r>
            <a:r>
              <a:rPr lang="en-US" b="0" i="0" u="none" strike="noStrike" dirty="0">
                <a:solidFill>
                  <a:srgbClr val="000000"/>
                </a:solidFill>
                <a:effectLst/>
                <a:latin typeface="system-ui"/>
              </a:rPr>
              <a:t>. </a:t>
            </a:r>
          </a:p>
          <a:p>
            <a:pPr marL="0" marR="0">
              <a:spcBef>
                <a:spcPts val="0"/>
              </a:spcBef>
              <a:spcAft>
                <a:spcPts val="0"/>
              </a:spcAft>
              <a:buFont typeface="Arial" panose="020B0604020202020204" pitchFamily="34" charset="0"/>
              <a:buChar char="•"/>
            </a:pPr>
            <a:endParaRPr lang="en-US" b="1" i="0" u="none" strike="noStrike" baseline="30000" dirty="0">
              <a:solidFill>
                <a:srgbClr val="000000"/>
              </a:solidFill>
              <a:effectLst/>
              <a:latin typeface="system-ui"/>
            </a:endParaRPr>
          </a:p>
          <a:p>
            <a:pPr marL="0" marR="0">
              <a:spcBef>
                <a:spcPts val="0"/>
              </a:spcBef>
              <a:spcAft>
                <a:spcPts val="0"/>
              </a:spcAft>
              <a:buFont typeface="Arial" panose="020B0604020202020204" pitchFamily="34" charset="0"/>
              <a:buChar char="•"/>
            </a:pPr>
            <a:r>
              <a:rPr lang="en-US" b="1" i="0" u="none" strike="noStrike" baseline="30000" dirty="0">
                <a:solidFill>
                  <a:srgbClr val="000000"/>
                </a:solidFill>
                <a:effectLst/>
                <a:latin typeface="system-ui"/>
              </a:rPr>
              <a:t> </a:t>
            </a:r>
            <a:r>
              <a:rPr lang="en-US" b="0" i="0" u="none" strike="noStrike" dirty="0" err="1">
                <a:solidFill>
                  <a:srgbClr val="000000"/>
                </a:solidFill>
                <a:effectLst/>
                <a:latin typeface="system-ui"/>
              </a:rPr>
              <a:t>Después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advertidos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sueños</a:t>
            </a:r>
            <a:r>
              <a:rPr lang="en-US" b="0" i="0" u="none" strike="noStrike" dirty="0">
                <a:solidFill>
                  <a:srgbClr val="000000"/>
                </a:solidFill>
                <a:effectLst/>
                <a:latin typeface="system-ui"/>
              </a:rPr>
              <a:t> de que no </a:t>
            </a:r>
            <a:r>
              <a:rPr lang="en-US" b="0" i="0" u="none" strike="noStrike" dirty="0" err="1">
                <a:solidFill>
                  <a:srgbClr val="000000"/>
                </a:solidFill>
                <a:effectLst/>
                <a:latin typeface="system-ui"/>
              </a:rPr>
              <a:t>debían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volver</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donde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estaba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Herodes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regresaron</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tierra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otro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camino</a:t>
            </a:r>
            <a:r>
              <a:rPr lang="en-US" b="0" i="0" u="none" strike="noStrike" dirty="0">
                <a:solidFill>
                  <a:srgbClr val="000000"/>
                </a:solidFill>
                <a:effectLst/>
                <a:latin typeface="system-ui"/>
              </a:rPr>
              <a:t>.</a:t>
            </a:r>
          </a:p>
          <a:p>
            <a:pPr marL="0" marR="0">
              <a:spcBef>
                <a:spcPts val="0"/>
              </a:spcBef>
              <a:spcAft>
                <a:spcPts val="0"/>
              </a:spcAft>
              <a:buFont typeface="Arial" panose="020B0604020202020204" pitchFamily="34" charset="0"/>
              <a:buChar char="•"/>
            </a:pPr>
            <a:endParaRPr lang="en-US" b="0" i="0" u="none" strike="noStrike" dirty="0">
              <a:solidFill>
                <a:srgbClr val="000000"/>
              </a:solidFill>
              <a:effectLst/>
              <a:latin typeface="system-ui"/>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11</a:t>
            </a:fld>
            <a:endParaRPr lang="en-US"/>
          </a:p>
        </p:txBody>
      </p:sp>
    </p:spTree>
    <p:extLst>
      <p:ext uri="{BB962C8B-B14F-4D97-AF65-F5344CB8AC3E}">
        <p14:creationId xmlns:p14="http://schemas.microsoft.com/office/powerpoint/2010/main" val="441529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latin typeface="system-ui"/>
              </a:rPr>
              <a:t>La </a:t>
            </a:r>
            <a:r>
              <a:rPr lang="en-US" b="1" i="0" u="none" strike="noStrike" dirty="0" err="1">
                <a:solidFill>
                  <a:srgbClr val="000000"/>
                </a:solidFill>
                <a:effectLst/>
                <a:latin typeface="system-ui"/>
              </a:rPr>
              <a:t>huida</a:t>
            </a:r>
            <a:r>
              <a:rPr lang="en-US" b="1" i="0" u="none" strike="noStrike" dirty="0">
                <a:solidFill>
                  <a:srgbClr val="000000"/>
                </a:solidFill>
                <a:effectLst/>
                <a:latin typeface="system-ui"/>
              </a:rPr>
              <a:t> a </a:t>
            </a:r>
            <a:r>
              <a:rPr lang="en-US" b="1" i="0" u="none" strike="noStrike" dirty="0" err="1">
                <a:solidFill>
                  <a:srgbClr val="000000"/>
                </a:solidFill>
                <a:effectLst/>
                <a:latin typeface="system-ui"/>
              </a:rPr>
              <a:t>Egipto</a:t>
            </a:r>
            <a:endParaRPr lang="en-US" b="1" i="0" u="none" strike="noStrike" dirty="0">
              <a:solidFill>
                <a:srgbClr val="000000"/>
              </a:solidFill>
              <a:effectLst/>
              <a:latin typeface="system-ui"/>
            </a:endParaRPr>
          </a:p>
          <a:p>
            <a:pPr algn="l"/>
            <a:endParaRPr lang="en-US" b="1"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13 </a:t>
            </a:r>
            <a:r>
              <a:rPr lang="en-US" b="0" i="0" u="none" strike="noStrike" dirty="0" err="1">
                <a:solidFill>
                  <a:srgbClr val="000000"/>
                </a:solidFill>
                <a:effectLst/>
                <a:latin typeface="system-ui"/>
              </a:rPr>
              <a:t>Cuando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ya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sabios</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habían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ido</a:t>
            </a:r>
            <a:r>
              <a:rPr lang="en-US" b="0" i="0" u="none" strike="noStrike" dirty="0">
                <a:solidFill>
                  <a:srgbClr val="000000"/>
                </a:solidFill>
                <a:effectLst/>
                <a:latin typeface="system-ui"/>
              </a:rPr>
              <a:t>, un </a:t>
            </a:r>
            <a:r>
              <a:rPr lang="en-US" b="0" i="0" u="none" strike="noStrike" dirty="0" err="1">
                <a:solidFill>
                  <a:srgbClr val="000000"/>
                </a:solidFill>
                <a:effectLst/>
                <a:latin typeface="system-ui"/>
              </a:rPr>
              <a:t>ángel</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Señor</a:t>
            </a:r>
            <a:r>
              <a:rPr lang="en-US" b="0" i="0" u="none" strike="noStrike" dirty="0">
                <a:solidFill>
                  <a:srgbClr val="000000"/>
                </a:solidFill>
                <a:effectLst/>
                <a:latin typeface="system-ui"/>
              </a:rPr>
              <a:t> se le </a:t>
            </a:r>
            <a:r>
              <a:rPr lang="en-US" b="0" i="0" u="none" strike="noStrike" dirty="0" err="1">
                <a:solidFill>
                  <a:srgbClr val="000000"/>
                </a:solidFill>
                <a:effectLst/>
                <a:latin typeface="system-ui"/>
              </a:rPr>
              <a:t>apareció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sueños</a:t>
            </a:r>
            <a:r>
              <a:rPr lang="en-US" b="0" i="0" u="none" strike="noStrike" dirty="0">
                <a:solidFill>
                  <a:srgbClr val="000000"/>
                </a:solidFill>
                <a:effectLst/>
                <a:latin typeface="system-ui"/>
              </a:rPr>
              <a:t> a José, y le </a:t>
            </a:r>
            <a:r>
              <a:rPr lang="en-US" b="0" i="0" u="none" strike="noStrike" dirty="0" err="1">
                <a:solidFill>
                  <a:srgbClr val="000000"/>
                </a:solidFill>
                <a:effectLst/>
                <a:latin typeface="system-ui"/>
              </a:rPr>
              <a:t>dijo</a:t>
            </a:r>
            <a:r>
              <a:rPr lang="en-US" b="0" i="0" u="none" strike="noStrike" dirty="0">
                <a:solidFill>
                  <a:srgbClr val="000000"/>
                </a:solidFill>
                <a:effectLst/>
                <a:latin typeface="system-ui"/>
              </a:rPr>
              <a:t>: </a:t>
            </a:r>
            <a:r>
              <a:rPr lang="en-US" b="1" i="0" u="none" strike="noStrike" dirty="0">
                <a:solidFill>
                  <a:srgbClr val="000000"/>
                </a:solidFill>
                <a:effectLst/>
                <a:latin typeface="system-ui"/>
              </a:rPr>
              <a:t>«</a:t>
            </a:r>
            <a:r>
              <a:rPr lang="en-US" b="1" i="0" u="none" strike="noStrike" dirty="0" err="1">
                <a:solidFill>
                  <a:srgbClr val="000000"/>
                </a:solidFill>
                <a:effectLst/>
                <a:latin typeface="system-ui"/>
              </a:rPr>
              <a:t>Levántate</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toma</a:t>
            </a:r>
            <a:r>
              <a:rPr lang="en-US" b="1" i="0" u="none" strike="noStrike" dirty="0">
                <a:solidFill>
                  <a:srgbClr val="000000"/>
                </a:solidFill>
                <a:effectLst/>
                <a:latin typeface="system-ui"/>
              </a:rPr>
              <a:t> al </a:t>
            </a:r>
            <a:r>
              <a:rPr lang="en-US" b="1" i="0" u="none" strike="noStrike" dirty="0" err="1">
                <a:solidFill>
                  <a:srgbClr val="000000"/>
                </a:solidFill>
                <a:effectLst/>
                <a:latin typeface="system-ui"/>
              </a:rPr>
              <a:t>niño</a:t>
            </a:r>
            <a:r>
              <a:rPr lang="en-US" b="1" i="0" u="none" strike="noStrike" dirty="0">
                <a:solidFill>
                  <a:srgbClr val="000000"/>
                </a:solidFill>
                <a:effectLst/>
                <a:latin typeface="system-ui"/>
              </a:rPr>
              <a:t> y a </a:t>
            </a:r>
            <a:r>
              <a:rPr lang="en-US" b="1" i="0" u="none" strike="noStrike" dirty="0" err="1">
                <a:solidFill>
                  <a:srgbClr val="000000"/>
                </a:solidFill>
                <a:effectLst/>
                <a:latin typeface="system-ui"/>
              </a:rPr>
              <a:t>su</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madre</a:t>
            </a:r>
            <a:r>
              <a:rPr lang="en-US" b="1" i="0" u="none" strike="noStrike" dirty="0">
                <a:solidFill>
                  <a:srgbClr val="000000"/>
                </a:solidFill>
                <a:effectLst/>
                <a:latin typeface="system-ui"/>
              </a:rPr>
              <a:t>, y </a:t>
            </a:r>
            <a:r>
              <a:rPr lang="en-US" b="1" i="0" u="none" strike="noStrike" dirty="0" err="1">
                <a:solidFill>
                  <a:srgbClr val="000000"/>
                </a:solidFill>
                <a:effectLst/>
                <a:latin typeface="system-ui"/>
              </a:rPr>
              <a:t>huye</a:t>
            </a:r>
            <a:r>
              <a:rPr lang="en-US" b="1" i="0" u="none" strike="noStrike" dirty="0">
                <a:solidFill>
                  <a:srgbClr val="000000"/>
                </a:solidFill>
                <a:effectLst/>
                <a:latin typeface="system-ui"/>
              </a:rPr>
              <a:t> a </a:t>
            </a:r>
            <a:r>
              <a:rPr lang="en-US" b="1" i="0" u="none" strike="noStrike" dirty="0" err="1">
                <a:solidFill>
                  <a:srgbClr val="000000"/>
                </a:solidFill>
                <a:effectLst/>
                <a:latin typeface="system-ui"/>
              </a:rPr>
              <a:t>Egipto</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Quédate</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allí</a:t>
            </a:r>
            <a:r>
              <a:rPr lang="en-US" b="1" i="0" u="none" strike="noStrike" dirty="0">
                <a:solidFill>
                  <a:srgbClr val="000000"/>
                </a:solidFill>
                <a:effectLst/>
                <a:latin typeface="system-ui"/>
              </a:rPr>
              <a:t> hasta que </a:t>
            </a:r>
            <a:r>
              <a:rPr lang="en-US" b="1" i="0" u="none" strike="noStrike" dirty="0" err="1">
                <a:solidFill>
                  <a:srgbClr val="000000"/>
                </a:solidFill>
                <a:effectLst/>
                <a:latin typeface="system-ui"/>
              </a:rPr>
              <a:t>yo</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te</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avise</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porque</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Herodes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va</a:t>
            </a:r>
            <a:r>
              <a:rPr lang="en-US" b="1" i="0" u="none" strike="noStrike" dirty="0">
                <a:solidFill>
                  <a:srgbClr val="000000"/>
                </a:solidFill>
                <a:effectLst/>
                <a:latin typeface="system-ui"/>
              </a:rPr>
              <a:t> a </a:t>
            </a:r>
            <a:r>
              <a:rPr lang="en-US" b="1" i="0" u="none" strike="noStrike" dirty="0" err="1">
                <a:solidFill>
                  <a:srgbClr val="000000"/>
                </a:solidFill>
                <a:effectLst/>
                <a:latin typeface="system-ui"/>
              </a:rPr>
              <a:t>buscar</a:t>
            </a:r>
            <a:r>
              <a:rPr lang="en-US" b="1" i="0" u="none" strike="noStrike" dirty="0">
                <a:solidFill>
                  <a:srgbClr val="000000"/>
                </a:solidFill>
                <a:effectLst/>
                <a:latin typeface="system-ui"/>
              </a:rPr>
              <a:t> al </a:t>
            </a:r>
            <a:r>
              <a:rPr lang="en-US" b="1" i="0" u="none" strike="noStrike" dirty="0" err="1">
                <a:solidFill>
                  <a:srgbClr val="000000"/>
                </a:solidFill>
                <a:effectLst/>
                <a:latin typeface="system-ui"/>
              </a:rPr>
              <a:t>niño</a:t>
            </a:r>
            <a:r>
              <a:rPr lang="en-US" b="1" i="0" u="none" strike="noStrike" dirty="0">
                <a:solidFill>
                  <a:srgbClr val="000000"/>
                </a:solidFill>
                <a:effectLst/>
                <a:latin typeface="system-ui"/>
              </a:rPr>
              <a:t> para </a:t>
            </a:r>
            <a:r>
              <a:rPr lang="en-US" b="1" i="0" u="none" strike="noStrike" dirty="0" err="1">
                <a:solidFill>
                  <a:srgbClr val="000000"/>
                </a:solidFill>
                <a:effectLst/>
                <a:latin typeface="system-ui"/>
              </a:rPr>
              <a:t>matarlo</a:t>
            </a:r>
            <a:r>
              <a:rPr lang="en-US" b="1" i="0" u="none" strike="noStrike" dirty="0">
                <a:solidFill>
                  <a:srgbClr val="000000"/>
                </a:solidFill>
                <a:effectLst/>
                <a:latin typeface="system-ui"/>
              </a:rPr>
              <a:t>.»</a:t>
            </a:r>
          </a:p>
          <a:p>
            <a:pPr algn="l"/>
            <a:endParaRPr lang="en-US" b="0"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14 </a:t>
            </a:r>
            <a:r>
              <a:rPr lang="en-US" b="0" i="0" u="none" strike="noStrike" dirty="0">
                <a:solidFill>
                  <a:srgbClr val="000000"/>
                </a:solidFill>
                <a:effectLst/>
                <a:latin typeface="system-ui"/>
              </a:rPr>
              <a:t>José se </a:t>
            </a:r>
            <a:r>
              <a:rPr lang="en-US" b="0" i="0" u="none" strike="noStrike" dirty="0" err="1">
                <a:solidFill>
                  <a:srgbClr val="000000"/>
                </a:solidFill>
                <a:effectLst/>
                <a:latin typeface="system-ui"/>
              </a:rPr>
              <a:t>levantó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tomó</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niño</a:t>
            </a:r>
            <a:r>
              <a:rPr lang="en-US" b="0" i="0" u="none" strike="noStrike" dirty="0">
                <a:solidFill>
                  <a:srgbClr val="000000"/>
                </a:solidFill>
                <a:effectLst/>
                <a:latin typeface="system-ui"/>
              </a:rPr>
              <a:t> y 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madre</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salió</a:t>
            </a:r>
            <a:r>
              <a:rPr lang="en-US" b="0" i="0" u="none" strike="noStrike" dirty="0">
                <a:solidFill>
                  <a:srgbClr val="000000"/>
                </a:solidFill>
                <a:effectLst/>
                <a:latin typeface="system-ui"/>
              </a:rPr>
              <a:t> con </a:t>
            </a:r>
            <a:r>
              <a:rPr lang="en-US" b="0" i="0" u="none" strike="noStrike" dirty="0" err="1">
                <a:solidFill>
                  <a:srgbClr val="000000"/>
                </a:solidFill>
                <a:effectLst/>
                <a:latin typeface="system-ui"/>
              </a:rPr>
              <a:t>ellos</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noche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camino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Egipto</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15 </a:t>
            </a:r>
            <a:r>
              <a:rPr lang="en-US" b="0" i="0" u="none" strike="noStrike" dirty="0" err="1">
                <a:solidFill>
                  <a:srgbClr val="000000"/>
                </a:solidFill>
                <a:effectLst/>
                <a:latin typeface="system-ui"/>
              </a:rPr>
              <a:t>donde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estuvieron</a:t>
            </a:r>
            <a:r>
              <a:rPr lang="en-US" b="0" i="0" u="none" strike="noStrike" dirty="0">
                <a:solidFill>
                  <a:srgbClr val="000000"/>
                </a:solidFill>
                <a:effectLst/>
                <a:latin typeface="system-ui"/>
              </a:rPr>
              <a:t> hasta que </a:t>
            </a:r>
            <a:r>
              <a:rPr lang="en-US" b="0" i="0" u="none" strike="noStrike" dirty="0" err="1">
                <a:solidFill>
                  <a:srgbClr val="000000"/>
                </a:solidFill>
                <a:effectLst/>
                <a:latin typeface="system-ui"/>
              </a:rPr>
              <a:t>murió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Herodes</a:t>
            </a:r>
            <a:r>
              <a:rPr lang="en-US" b="0" i="0" u="none" strike="noStrike" dirty="0">
                <a:solidFill>
                  <a:srgbClr val="000000"/>
                </a:solidFill>
                <a:effectLst/>
                <a:latin typeface="system-ui"/>
              </a:rPr>
              <a:t>. </a:t>
            </a:r>
          </a:p>
          <a:p>
            <a:pPr algn="l"/>
            <a:endParaRPr lang="en-US" b="0" i="0" u="none" strike="noStrike" dirty="0">
              <a:solidFill>
                <a:srgbClr val="000000"/>
              </a:solidFill>
              <a:effectLst/>
              <a:latin typeface="system-ui"/>
            </a:endParaRPr>
          </a:p>
          <a:p>
            <a:pPr algn="l"/>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sucedió</a:t>
            </a:r>
            <a:r>
              <a:rPr lang="en-US" b="0" i="0" u="none" strike="noStrike" dirty="0">
                <a:solidFill>
                  <a:srgbClr val="000000"/>
                </a:solidFill>
                <a:effectLst/>
                <a:latin typeface="system-ui"/>
              </a:rPr>
              <a:t> para que se </a:t>
            </a:r>
            <a:r>
              <a:rPr lang="en-US" b="0" i="0" u="none" strike="noStrike" dirty="0" err="1">
                <a:solidFill>
                  <a:srgbClr val="000000"/>
                </a:solidFill>
                <a:effectLst/>
                <a:latin typeface="system-ui"/>
              </a:rPr>
              <a:t>cumpliera</a:t>
            </a:r>
            <a:r>
              <a:rPr lang="en-US" b="0" i="0" u="none" strike="noStrike" dirty="0">
                <a:solidFill>
                  <a:srgbClr val="000000"/>
                </a:solidFill>
                <a:effectLst/>
                <a:latin typeface="system-ui"/>
              </a:rPr>
              <a:t> lo que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Señor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había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dicho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medio del </a:t>
            </a:r>
            <a:r>
              <a:rPr lang="en-US" b="0" i="0" u="none" strike="noStrike" dirty="0" err="1">
                <a:solidFill>
                  <a:srgbClr val="000000"/>
                </a:solidFill>
                <a:effectLst/>
                <a:latin typeface="system-ui"/>
              </a:rPr>
              <a:t>profeta</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Egipto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llamé</a:t>
            </a:r>
            <a:r>
              <a:rPr lang="en-US" b="0" i="0" u="none" strike="noStrike" dirty="0">
                <a:solidFill>
                  <a:srgbClr val="000000"/>
                </a:solidFill>
                <a:effectLst/>
                <a:latin typeface="system-ui"/>
              </a:rPr>
              <a:t> a mi </a:t>
            </a:r>
            <a:r>
              <a:rPr lang="en-US" b="0" i="0" u="none" strike="noStrike" dirty="0" err="1">
                <a:solidFill>
                  <a:srgbClr val="000000"/>
                </a:solidFill>
                <a:effectLst/>
                <a:latin typeface="system-ui"/>
              </a:rPr>
              <a:t>Hijo</a:t>
            </a:r>
            <a:r>
              <a:rPr lang="en-US" b="0" i="0" u="none" strike="noStrike" dirty="0">
                <a:solidFill>
                  <a:srgbClr val="000000"/>
                </a:solidFill>
                <a:effectLst/>
                <a:latin typeface="system-ui"/>
              </a:rPr>
              <a:t>.»</a:t>
            </a: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12</a:t>
            </a:fld>
            <a:endParaRPr lang="en-US"/>
          </a:p>
        </p:txBody>
      </p:sp>
    </p:spTree>
    <p:extLst>
      <p:ext uri="{BB962C8B-B14F-4D97-AF65-F5344CB8AC3E}">
        <p14:creationId xmlns:p14="http://schemas.microsoft.com/office/powerpoint/2010/main" val="262242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err="1">
                <a:solidFill>
                  <a:srgbClr val="000000"/>
                </a:solidFill>
                <a:effectLst/>
                <a:latin typeface="system-ui"/>
              </a:rPr>
              <a:t>Herodes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manda</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matar</a:t>
            </a:r>
            <a:r>
              <a:rPr lang="en-US" b="1" i="0" u="none" strike="noStrike" dirty="0">
                <a:solidFill>
                  <a:srgbClr val="000000"/>
                </a:solidFill>
                <a:effectLst/>
                <a:latin typeface="system-ui"/>
              </a:rPr>
              <a:t> a </a:t>
            </a:r>
            <a:r>
              <a:rPr lang="en-US" b="1" i="0" u="none" strike="noStrike" dirty="0" err="1">
                <a:solidFill>
                  <a:srgbClr val="000000"/>
                </a:solidFill>
                <a:effectLst/>
                <a:latin typeface="system-ui"/>
              </a:rPr>
              <a:t>los</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niños</a:t>
            </a:r>
            <a:endParaRPr lang="en-US" b="1" i="0" u="none" strike="noStrike" dirty="0">
              <a:solidFill>
                <a:srgbClr val="000000"/>
              </a:solidFill>
              <a:effectLst/>
              <a:latin typeface="system-ui"/>
            </a:endParaRPr>
          </a:p>
          <a:p>
            <a:pPr algn="l"/>
            <a:endParaRPr lang="en-US" b="1"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16 </a:t>
            </a:r>
            <a:r>
              <a:rPr lang="en-US" b="0" i="0" u="none" strike="noStrike" dirty="0">
                <a:solidFill>
                  <a:srgbClr val="000000"/>
                </a:solidFill>
                <a:effectLst/>
                <a:latin typeface="system-ui"/>
              </a:rPr>
              <a:t>Al </a:t>
            </a:r>
            <a:r>
              <a:rPr lang="en-US" b="0" i="0" u="none" strike="noStrike" dirty="0" err="1">
                <a:solidFill>
                  <a:srgbClr val="000000"/>
                </a:solidFill>
                <a:effectLst/>
                <a:latin typeface="system-ui"/>
              </a:rPr>
              <a:t>darse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cuenta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Herodes</a:t>
            </a:r>
            <a:r>
              <a:rPr lang="en-US" b="0" i="0" u="none" strike="noStrike" dirty="0">
                <a:solidFill>
                  <a:srgbClr val="000000"/>
                </a:solidFill>
                <a:effectLst/>
                <a:latin typeface="system-ui"/>
              </a:rPr>
              <a:t> de que </a:t>
            </a:r>
            <a:r>
              <a:rPr lang="en-US" b="0" i="0" u="none" strike="noStrike" dirty="0" err="1">
                <a:solidFill>
                  <a:srgbClr val="000000"/>
                </a:solidFill>
                <a:effectLst/>
                <a:latin typeface="system-ui"/>
              </a:rPr>
              <a:t>aquellos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sabios</a:t>
            </a:r>
            <a:r>
              <a:rPr lang="en-US" b="0" i="0" u="none" strike="noStrike" dirty="0">
                <a:solidFill>
                  <a:srgbClr val="000000"/>
                </a:solidFill>
                <a:effectLst/>
                <a:latin typeface="system-ui"/>
              </a:rPr>
              <a:t> lo </a:t>
            </a:r>
            <a:r>
              <a:rPr lang="en-US" b="0" i="0" u="none" strike="noStrike" dirty="0" err="1">
                <a:solidFill>
                  <a:srgbClr val="000000"/>
                </a:solidFill>
                <a:effectLst/>
                <a:latin typeface="system-ui"/>
              </a:rPr>
              <a:t>habían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engañado</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llenó</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ira</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mandó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matar</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todos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niños</a:t>
            </a:r>
            <a:r>
              <a:rPr lang="en-US" b="0" i="0" u="none" strike="noStrike" dirty="0">
                <a:solidFill>
                  <a:srgbClr val="000000"/>
                </a:solidFill>
                <a:effectLst/>
                <a:latin typeface="system-ui"/>
              </a:rPr>
              <a:t> de dos </a:t>
            </a:r>
            <a:r>
              <a:rPr lang="en-US" b="0" i="0" u="none" strike="noStrike" dirty="0" err="1">
                <a:solidFill>
                  <a:srgbClr val="000000"/>
                </a:solidFill>
                <a:effectLst/>
                <a:latin typeface="system-ui"/>
              </a:rPr>
              <a:t>años</a:t>
            </a:r>
            <a:r>
              <a:rPr lang="en-US" b="0" i="0" u="none" strike="noStrike" dirty="0">
                <a:solidFill>
                  <a:srgbClr val="000000"/>
                </a:solidFill>
                <a:effectLst/>
                <a:latin typeface="system-ui"/>
              </a:rPr>
              <a:t> para </a:t>
            </a:r>
            <a:r>
              <a:rPr lang="en-US" b="0" i="0" u="none" strike="noStrike" dirty="0" err="1">
                <a:solidFill>
                  <a:srgbClr val="000000"/>
                </a:solidFill>
                <a:effectLst/>
                <a:latin typeface="system-ui"/>
              </a:rPr>
              <a:t>abajo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vivían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Belén</a:t>
            </a:r>
            <a:r>
              <a:rPr lang="en-US" b="0" i="0" u="none" strike="noStrike" dirty="0">
                <a:solidFill>
                  <a:srgbClr val="000000"/>
                </a:solidFill>
                <a:effectLst/>
                <a:latin typeface="system-ui"/>
              </a:rPr>
              <a:t> y sus </a:t>
            </a:r>
            <a:r>
              <a:rPr lang="en-US" b="0" i="0" u="none" strike="noStrike" dirty="0" err="1">
                <a:solidFill>
                  <a:srgbClr val="000000"/>
                </a:solidFill>
                <a:effectLst/>
                <a:latin typeface="system-ui"/>
              </a:rPr>
              <a:t>alrededores</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acuerdo</a:t>
            </a:r>
            <a:r>
              <a:rPr lang="en-US" b="0" i="0" u="none" strike="noStrike" dirty="0">
                <a:solidFill>
                  <a:srgbClr val="000000"/>
                </a:solidFill>
                <a:effectLst/>
                <a:latin typeface="system-ui"/>
              </a:rPr>
              <a:t> con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tiempo</a:t>
            </a:r>
            <a:r>
              <a:rPr lang="en-US" b="0" i="0" u="none" strike="noStrike" dirty="0">
                <a:solidFill>
                  <a:srgbClr val="000000"/>
                </a:solidFill>
                <a:effectLst/>
                <a:latin typeface="system-ui"/>
              </a:rPr>
              <a:t> que le </a:t>
            </a:r>
            <a:r>
              <a:rPr lang="en-US" b="0" i="0" u="none" strike="noStrike" dirty="0" err="1">
                <a:solidFill>
                  <a:srgbClr val="000000"/>
                </a:solidFill>
                <a:effectLst/>
                <a:latin typeface="system-ui"/>
              </a:rPr>
              <a:t>habían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dicho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sabios</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17 </a:t>
            </a:r>
            <a:r>
              <a:rPr lang="en-US" b="0" i="0" u="none" strike="noStrike" dirty="0" err="1">
                <a:solidFill>
                  <a:srgbClr val="000000"/>
                </a:solidFill>
                <a:effectLst/>
                <a:latin typeface="system-ui"/>
              </a:rPr>
              <a:t>Así</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cumplió</a:t>
            </a:r>
            <a:r>
              <a:rPr lang="en-US" b="0" i="0" u="none" strike="noStrike" dirty="0">
                <a:solidFill>
                  <a:srgbClr val="000000"/>
                </a:solidFill>
                <a:effectLst/>
                <a:latin typeface="system-ui"/>
              </a:rPr>
              <a:t> lo </a:t>
            </a:r>
            <a:r>
              <a:rPr lang="en-US" b="0" i="0" u="none" strike="noStrike" dirty="0" err="1">
                <a:solidFill>
                  <a:srgbClr val="000000"/>
                </a:solidFill>
                <a:effectLst/>
                <a:latin typeface="system-ui"/>
              </a:rPr>
              <a:t>escrito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profeta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Jeremías</a:t>
            </a:r>
            <a:r>
              <a:rPr lang="en-US" b="0" i="0" u="none" strike="noStrike" dirty="0">
                <a:solidFill>
                  <a:srgbClr val="000000"/>
                </a:solidFill>
                <a:effectLst/>
                <a:latin typeface="system-ui"/>
              </a:rPr>
              <a:t>:</a:t>
            </a:r>
          </a:p>
          <a:p>
            <a:pPr algn="l"/>
            <a:endParaRPr lang="en-US" b="0"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18 </a:t>
            </a:r>
            <a:r>
              <a:rPr lang="en-US" b="0" i="0" u="none" strike="noStrike" dirty="0">
                <a:solidFill>
                  <a:srgbClr val="000000"/>
                </a:solidFill>
                <a:effectLst/>
                <a:latin typeface="system-ui"/>
              </a:rPr>
              <a:t>«Se </a:t>
            </a:r>
            <a:r>
              <a:rPr lang="en-US" b="0" i="0" u="none" strike="noStrike" dirty="0" err="1">
                <a:solidFill>
                  <a:srgbClr val="000000"/>
                </a:solidFill>
                <a:effectLst/>
                <a:latin typeface="system-ui"/>
              </a:rPr>
              <a:t>oyó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una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voz</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Ramá</a:t>
            </a:r>
            <a:r>
              <a:rPr lang="en-US" b="0" i="0" u="none" strike="noStrike" dirty="0">
                <a:solidFill>
                  <a:srgbClr val="000000"/>
                </a:solidFill>
                <a:effectLst/>
                <a:latin typeface="system-ui"/>
              </a:rPr>
              <a:t>,</a:t>
            </a:r>
            <a:br>
              <a:rPr lang="en-US" b="0" i="0" u="none" strike="noStrike" dirty="0">
                <a:solidFill>
                  <a:srgbClr val="000000"/>
                </a:solidFill>
                <a:effectLst/>
                <a:latin typeface="system-ui"/>
              </a:rPr>
            </a:br>
            <a:r>
              <a:rPr lang="en-US" b="0" i="0" u="none" strike="noStrike" dirty="0" err="1">
                <a:solidFill>
                  <a:srgbClr val="000000"/>
                </a:solidFill>
                <a:effectLst/>
                <a:latin typeface="system-ui"/>
              </a:rPr>
              <a:t>llantos</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grandes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lamentos</a:t>
            </a:r>
            <a:r>
              <a:rPr lang="en-US" b="0" i="0" u="none" strike="noStrike" dirty="0">
                <a:solidFill>
                  <a:srgbClr val="000000"/>
                </a:solidFill>
                <a:effectLst/>
                <a:latin typeface="system-ui"/>
              </a:rPr>
              <a:t>.</a:t>
            </a:r>
            <a:br>
              <a:rPr lang="en-US" b="0" i="0" u="none" strike="noStrike" dirty="0">
                <a:solidFill>
                  <a:srgbClr val="000000"/>
                </a:solidFill>
                <a:effectLst/>
                <a:latin typeface="system-ui"/>
              </a:rPr>
            </a:br>
            <a:r>
              <a:rPr lang="en-US" b="0" i="0" u="none" strike="noStrike" dirty="0">
                <a:solidFill>
                  <a:srgbClr val="000000"/>
                </a:solidFill>
                <a:effectLst/>
                <a:latin typeface="system-ui"/>
              </a:rPr>
              <a:t>Era Raquel, que </a:t>
            </a:r>
            <a:r>
              <a:rPr lang="en-US" b="0" i="0" u="none" strike="noStrike" dirty="0" err="1">
                <a:solidFill>
                  <a:srgbClr val="000000"/>
                </a:solidFill>
                <a:effectLst/>
                <a:latin typeface="system-ui"/>
              </a:rPr>
              <a:t>lloraba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sus </a:t>
            </a:r>
            <a:r>
              <a:rPr lang="en-US" b="0" i="0" u="none" strike="noStrike" dirty="0" err="1">
                <a:solidFill>
                  <a:srgbClr val="000000"/>
                </a:solidFill>
                <a:effectLst/>
                <a:latin typeface="system-ui"/>
              </a:rPr>
              <a:t>hijos</a:t>
            </a:r>
            <a:br>
              <a:rPr lang="en-US" b="0" i="0" u="none" strike="noStrike" dirty="0">
                <a:solidFill>
                  <a:srgbClr val="000000"/>
                </a:solidFill>
                <a:effectLst/>
                <a:latin typeface="system-ui"/>
              </a:rPr>
            </a:br>
            <a:r>
              <a:rPr lang="en-US" b="0" i="0" u="none" strike="noStrike" dirty="0">
                <a:solidFill>
                  <a:srgbClr val="000000"/>
                </a:solidFill>
                <a:effectLst/>
                <a:latin typeface="system-ui"/>
              </a:rPr>
              <a:t>y no </a:t>
            </a:r>
            <a:r>
              <a:rPr lang="en-US" b="0" i="0" u="none" strike="noStrike" dirty="0" err="1">
                <a:solidFill>
                  <a:srgbClr val="000000"/>
                </a:solidFill>
                <a:effectLst/>
                <a:latin typeface="system-ui"/>
              </a:rPr>
              <a:t>quería</a:t>
            </a:r>
            <a:r>
              <a:rPr lang="en-US" b="0" i="0" u="none" strike="noStrike" dirty="0">
                <a:solidFill>
                  <a:srgbClr val="000000"/>
                </a:solidFill>
                <a:effectLst/>
                <a:latin typeface="system-ui"/>
              </a:rPr>
              <a:t> ser </a:t>
            </a:r>
            <a:r>
              <a:rPr lang="en-US" b="0" i="0" u="none" strike="noStrike" dirty="0" err="1">
                <a:solidFill>
                  <a:srgbClr val="000000"/>
                </a:solidFill>
                <a:effectLst/>
                <a:latin typeface="system-ui"/>
              </a:rPr>
              <a:t>consolada</a:t>
            </a:r>
            <a:br>
              <a:rPr lang="en-US" b="0" i="0" u="none" strike="noStrike" dirty="0">
                <a:solidFill>
                  <a:srgbClr val="000000"/>
                </a:solidFill>
                <a:effectLst/>
                <a:latin typeface="system-ui"/>
              </a:rPr>
            </a:b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ya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estaban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muertos</a:t>
            </a:r>
            <a:r>
              <a:rPr lang="en-US" b="0" i="0" u="none" strike="noStrike" dirty="0">
                <a:solidFill>
                  <a:srgbClr val="000000"/>
                </a:solidFill>
                <a:effectLst/>
                <a:latin typeface="system-ui"/>
              </a:rPr>
              <a:t>.»</a:t>
            </a: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13</a:t>
            </a:fld>
            <a:endParaRPr lang="en-US"/>
          </a:p>
        </p:txBody>
      </p:sp>
    </p:spTree>
    <p:extLst>
      <p:ext uri="{BB962C8B-B14F-4D97-AF65-F5344CB8AC3E}">
        <p14:creationId xmlns:p14="http://schemas.microsoft.com/office/powerpoint/2010/main" val="293815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latin typeface="system-ui"/>
              </a:rPr>
              <a:t>La </a:t>
            </a:r>
            <a:r>
              <a:rPr lang="en-US" b="1" i="0" u="none" strike="noStrike" dirty="0" err="1">
                <a:solidFill>
                  <a:srgbClr val="000000"/>
                </a:solidFill>
                <a:effectLst/>
                <a:latin typeface="system-ui"/>
              </a:rPr>
              <a:t>familia</a:t>
            </a:r>
            <a:r>
              <a:rPr lang="en-US" b="1" i="0" u="none" strike="noStrike" dirty="0">
                <a:solidFill>
                  <a:srgbClr val="000000"/>
                </a:solidFill>
                <a:effectLst/>
                <a:latin typeface="system-ui"/>
              </a:rPr>
              <a:t> se </a:t>
            </a:r>
            <a:r>
              <a:rPr lang="en-US" b="1" i="0" u="none" strike="noStrike" dirty="0" err="1">
                <a:solidFill>
                  <a:srgbClr val="000000"/>
                </a:solidFill>
                <a:effectLst/>
                <a:latin typeface="system-ui"/>
              </a:rPr>
              <a:t>establece</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en</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Nazaret</a:t>
            </a:r>
            <a:endParaRPr lang="en-US" b="1" i="0" u="none" strike="noStrike" dirty="0">
              <a:solidFill>
                <a:srgbClr val="000000"/>
              </a:solidFill>
              <a:effectLst/>
              <a:latin typeface="system-ui"/>
            </a:endParaRPr>
          </a:p>
          <a:p>
            <a:pPr algn="l"/>
            <a:endParaRPr lang="en-US" b="1"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19 </a:t>
            </a:r>
            <a:r>
              <a:rPr lang="en-US" b="0" i="0" u="none" strike="noStrike" dirty="0">
                <a:solidFill>
                  <a:srgbClr val="000000"/>
                </a:solidFill>
                <a:effectLst/>
                <a:latin typeface="system-ui"/>
              </a:rPr>
              <a:t>Pero </a:t>
            </a:r>
            <a:r>
              <a:rPr lang="en-US" b="0" i="0" u="none" strike="noStrike" dirty="0" err="1">
                <a:solidFill>
                  <a:srgbClr val="000000"/>
                </a:solidFill>
                <a:effectLst/>
                <a:latin typeface="system-ui"/>
              </a:rPr>
              <a:t>después</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murió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Herodes</a:t>
            </a:r>
            <a:r>
              <a:rPr lang="en-US" b="0" i="0" u="none" strike="noStrike" dirty="0">
                <a:solidFill>
                  <a:srgbClr val="000000"/>
                </a:solidFill>
                <a:effectLst/>
                <a:latin typeface="system-ui"/>
              </a:rPr>
              <a:t>, un </a:t>
            </a:r>
            <a:r>
              <a:rPr lang="en-US" b="0" i="0" u="none" strike="noStrike" dirty="0" err="1">
                <a:solidFill>
                  <a:srgbClr val="000000"/>
                </a:solidFill>
                <a:effectLst/>
                <a:latin typeface="system-ui"/>
              </a:rPr>
              <a:t>ángel</a:t>
            </a:r>
            <a:r>
              <a:rPr lang="en-US" b="0" i="0" u="none" strike="noStrike" dirty="0">
                <a:solidFill>
                  <a:srgbClr val="000000"/>
                </a:solidFill>
                <a:effectLst/>
                <a:latin typeface="system-ui"/>
              </a:rPr>
              <a:t> del </a:t>
            </a:r>
            <a:r>
              <a:rPr lang="en-US" b="0" i="0" u="none" strike="noStrike" dirty="0" err="1">
                <a:solidFill>
                  <a:srgbClr val="000000"/>
                </a:solidFill>
                <a:effectLst/>
                <a:latin typeface="system-ui"/>
              </a:rPr>
              <a:t>Señor</a:t>
            </a:r>
            <a:r>
              <a:rPr lang="en-US" b="0" i="0" u="none" strike="noStrike" dirty="0">
                <a:solidFill>
                  <a:srgbClr val="000000"/>
                </a:solidFill>
                <a:effectLst/>
                <a:latin typeface="system-ui"/>
              </a:rPr>
              <a:t> se le </a:t>
            </a:r>
            <a:r>
              <a:rPr lang="en-US" b="0" i="0" u="none" strike="noStrike" dirty="0" err="1">
                <a:solidFill>
                  <a:srgbClr val="000000"/>
                </a:solidFill>
                <a:effectLst/>
                <a:latin typeface="system-ui"/>
              </a:rPr>
              <a:t>apareció</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sueños</a:t>
            </a:r>
            <a:r>
              <a:rPr lang="en-US" b="0" i="0" u="none" strike="noStrike" dirty="0">
                <a:solidFill>
                  <a:srgbClr val="000000"/>
                </a:solidFill>
                <a:effectLst/>
                <a:latin typeface="system-ui"/>
              </a:rPr>
              <a:t> a José,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Egipto</a:t>
            </a:r>
            <a:r>
              <a:rPr lang="en-US" b="0" i="0" u="none" strike="noStrike" dirty="0">
                <a:solidFill>
                  <a:srgbClr val="000000"/>
                </a:solidFill>
                <a:effectLst/>
                <a:latin typeface="system-ui"/>
              </a:rPr>
              <a:t>, y le </a:t>
            </a:r>
            <a:r>
              <a:rPr lang="en-US" b="0" i="0" u="none" strike="noStrike" dirty="0" err="1">
                <a:solidFill>
                  <a:srgbClr val="000000"/>
                </a:solidFill>
                <a:effectLst/>
                <a:latin typeface="system-ui"/>
              </a:rPr>
              <a:t>dijo</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20 </a:t>
            </a:r>
            <a:r>
              <a:rPr lang="en-US" b="0" i="0" u="none" strike="noStrike" dirty="0">
                <a:solidFill>
                  <a:srgbClr val="000000"/>
                </a:solidFill>
                <a:effectLst/>
                <a:latin typeface="system-ui"/>
              </a:rPr>
              <a:t>«</a:t>
            </a:r>
            <a:r>
              <a:rPr lang="en-US" b="0" i="0" u="none" strike="noStrike" dirty="0" err="1">
                <a:solidFill>
                  <a:srgbClr val="000000"/>
                </a:solidFill>
                <a:effectLst/>
                <a:latin typeface="system-ui"/>
              </a:rPr>
              <a:t>Levántate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toma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contigo</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niño</a:t>
            </a:r>
            <a:r>
              <a:rPr lang="en-US" b="0" i="0" u="none" strike="noStrike" dirty="0">
                <a:solidFill>
                  <a:srgbClr val="000000"/>
                </a:solidFill>
                <a:effectLst/>
                <a:latin typeface="system-ui"/>
              </a:rPr>
              <a:t> y 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madre</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regresa</a:t>
            </a:r>
            <a:r>
              <a:rPr lang="en-US" b="0" i="0" u="none" strike="noStrike" dirty="0">
                <a:solidFill>
                  <a:srgbClr val="000000"/>
                </a:solidFill>
                <a:effectLst/>
                <a:latin typeface="system-ui"/>
              </a:rPr>
              <a:t> a Israel,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ya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muerto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querían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matar</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niño</a:t>
            </a:r>
            <a:r>
              <a:rPr lang="en-US" b="0" i="0" u="none" strike="noStrike" dirty="0">
                <a:solidFill>
                  <a:srgbClr val="000000"/>
                </a:solidFill>
                <a:effectLst/>
                <a:latin typeface="system-ui"/>
              </a:rPr>
              <a:t>.»</a:t>
            </a:r>
          </a:p>
          <a:p>
            <a:pPr algn="l"/>
            <a:endParaRPr lang="en-US" b="0"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21 </a:t>
            </a:r>
            <a:r>
              <a:rPr lang="en-US" b="0" i="0" u="none" strike="noStrike" dirty="0" err="1">
                <a:solidFill>
                  <a:srgbClr val="000000"/>
                </a:solidFill>
                <a:effectLst/>
                <a:latin typeface="system-ui"/>
              </a:rPr>
              <a:t>Entonces</a:t>
            </a:r>
            <a:r>
              <a:rPr lang="en-US" b="0" i="0" u="none" strike="noStrike" dirty="0">
                <a:solidFill>
                  <a:srgbClr val="000000"/>
                </a:solidFill>
                <a:effectLst/>
                <a:latin typeface="system-ui"/>
              </a:rPr>
              <a:t> José se </a:t>
            </a:r>
            <a:r>
              <a:rPr lang="en-US" b="0" i="0" u="none" strike="noStrike" dirty="0" err="1">
                <a:solidFill>
                  <a:srgbClr val="000000"/>
                </a:solidFill>
                <a:effectLst/>
                <a:latin typeface="system-ui"/>
              </a:rPr>
              <a:t>levantó</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llevó</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niño</a:t>
            </a:r>
            <a:r>
              <a:rPr lang="en-US" b="0" i="0" u="none" strike="noStrike" dirty="0">
                <a:solidFill>
                  <a:srgbClr val="000000"/>
                </a:solidFill>
                <a:effectLst/>
                <a:latin typeface="system-ui"/>
              </a:rPr>
              <a:t> y 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madre</a:t>
            </a:r>
            <a:r>
              <a:rPr lang="en-US" b="0" i="0" u="none" strike="noStrike" dirty="0">
                <a:solidFill>
                  <a:srgbClr val="000000"/>
                </a:solidFill>
                <a:effectLst/>
                <a:latin typeface="system-ui"/>
              </a:rPr>
              <a:t> a Israel. </a:t>
            </a:r>
            <a:r>
              <a:rPr lang="en-US" b="1" i="0" u="none" strike="noStrike" baseline="30000" dirty="0">
                <a:solidFill>
                  <a:srgbClr val="000000"/>
                </a:solidFill>
                <a:effectLst/>
                <a:latin typeface="system-ui"/>
              </a:rPr>
              <a:t>22 </a:t>
            </a:r>
            <a:r>
              <a:rPr lang="en-US" b="0" i="0" u="none" strike="noStrike" dirty="0">
                <a:solidFill>
                  <a:srgbClr val="000000"/>
                </a:solidFill>
                <a:effectLst/>
                <a:latin typeface="system-ui"/>
              </a:rPr>
              <a:t>Pero </a:t>
            </a:r>
            <a:r>
              <a:rPr lang="en-US" b="0" i="0" u="none" strike="noStrike" dirty="0" err="1">
                <a:solidFill>
                  <a:srgbClr val="000000"/>
                </a:solidFill>
                <a:effectLst/>
                <a:latin typeface="system-ui"/>
              </a:rPr>
              <a:t>cuando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supo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Arquelao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estaba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gobernando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Judea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lugar</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padre </a:t>
            </a:r>
            <a:r>
              <a:rPr lang="en-US" b="0" i="0" u="none" strike="noStrike" dirty="0" err="1">
                <a:solidFill>
                  <a:srgbClr val="000000"/>
                </a:solidFill>
                <a:effectLst/>
                <a:latin typeface="system-ui"/>
              </a:rPr>
              <a:t>Herodes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tuvo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miedo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ir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allá</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habiendo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advertido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sueños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a:t>
            </a:r>
            <a:r>
              <a:rPr lang="en-US" b="0" i="0" u="none" strike="noStrike" dirty="0">
                <a:solidFill>
                  <a:srgbClr val="000000"/>
                </a:solidFill>
                <a:effectLst/>
                <a:latin typeface="system-ui"/>
              </a:rPr>
              <a:t> Dios, se </a:t>
            </a:r>
            <a:r>
              <a:rPr lang="en-US" b="0" i="0" u="none" strike="noStrike" dirty="0" err="1">
                <a:solidFill>
                  <a:srgbClr val="000000"/>
                </a:solidFill>
                <a:effectLst/>
                <a:latin typeface="system-ui"/>
              </a:rPr>
              <a:t>dirigió</a:t>
            </a:r>
            <a:r>
              <a:rPr lang="en-US" b="0" i="0" u="none" strike="noStrike" dirty="0">
                <a:solidFill>
                  <a:srgbClr val="000000"/>
                </a:solidFill>
                <a:effectLst/>
                <a:latin typeface="system-ui"/>
              </a:rPr>
              <a:t> a la </a:t>
            </a:r>
            <a:r>
              <a:rPr lang="en-US" b="0" i="0" u="none" strike="noStrike" dirty="0" err="1">
                <a:solidFill>
                  <a:srgbClr val="000000"/>
                </a:solidFill>
                <a:effectLst/>
                <a:latin typeface="system-ui"/>
              </a:rPr>
              <a:t>región</a:t>
            </a:r>
            <a:r>
              <a:rPr lang="en-US" b="0" i="0" u="none" strike="noStrike" dirty="0">
                <a:solidFill>
                  <a:srgbClr val="000000"/>
                </a:solidFill>
                <a:effectLst/>
                <a:latin typeface="system-ui"/>
              </a:rPr>
              <a:t> de Galilea. </a:t>
            </a:r>
            <a:r>
              <a:rPr lang="en-US" b="1" i="0" u="none" strike="noStrike" baseline="30000" dirty="0">
                <a:solidFill>
                  <a:srgbClr val="000000"/>
                </a:solidFill>
                <a:effectLst/>
                <a:latin typeface="system-ui"/>
              </a:rPr>
              <a:t>23 </a:t>
            </a:r>
            <a:r>
              <a:rPr lang="en-US" b="0" i="0" u="none" strike="noStrike" dirty="0">
                <a:solidFill>
                  <a:srgbClr val="000000"/>
                </a:solidFill>
                <a:effectLst/>
                <a:latin typeface="system-ui"/>
              </a:rPr>
              <a:t>Al </a:t>
            </a:r>
            <a:r>
              <a:rPr lang="en-US" b="0" i="0" u="none" strike="noStrike" dirty="0" err="1">
                <a:solidFill>
                  <a:srgbClr val="000000"/>
                </a:solidFill>
                <a:effectLst/>
                <a:latin typeface="system-ui"/>
              </a:rPr>
              <a:t>llegar</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fue</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vivir</a:t>
            </a:r>
            <a:r>
              <a:rPr lang="en-US" b="0" i="0" u="none" strike="noStrike" dirty="0">
                <a:solidFill>
                  <a:srgbClr val="000000"/>
                </a:solidFill>
                <a:effectLst/>
                <a:latin typeface="system-ui"/>
              </a:rPr>
              <a:t> al pueblo de </a:t>
            </a:r>
            <a:r>
              <a:rPr lang="en-US" b="0" i="0" u="none" strike="noStrike" dirty="0" err="1">
                <a:solidFill>
                  <a:srgbClr val="000000"/>
                </a:solidFill>
                <a:effectLst/>
                <a:latin typeface="system-ui"/>
              </a:rPr>
              <a:t>Nazaret</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sucedió</a:t>
            </a:r>
            <a:r>
              <a:rPr lang="en-US" b="0" i="0" u="none" strike="noStrike" dirty="0">
                <a:solidFill>
                  <a:srgbClr val="000000"/>
                </a:solidFill>
                <a:effectLst/>
                <a:latin typeface="system-ui"/>
              </a:rPr>
              <a:t> para que se </a:t>
            </a:r>
            <a:r>
              <a:rPr lang="en-US" b="0" i="0" u="none" strike="noStrike" dirty="0" err="1">
                <a:solidFill>
                  <a:srgbClr val="000000"/>
                </a:solidFill>
                <a:effectLst/>
                <a:latin typeface="system-ui"/>
              </a:rPr>
              <a:t>cumpliera</a:t>
            </a:r>
            <a:r>
              <a:rPr lang="en-US" b="0" i="0" u="none" strike="noStrike" dirty="0">
                <a:solidFill>
                  <a:srgbClr val="000000"/>
                </a:solidFill>
                <a:effectLst/>
                <a:latin typeface="system-ui"/>
              </a:rPr>
              <a:t> lo que </a:t>
            </a:r>
            <a:r>
              <a:rPr lang="en-US" b="0" i="0" u="none" strike="noStrike" dirty="0" err="1">
                <a:solidFill>
                  <a:srgbClr val="000000"/>
                </a:solidFill>
                <a:effectLst/>
                <a:latin typeface="system-ui"/>
              </a:rPr>
              <a:t>dijeron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profetas</a:t>
            </a:r>
            <a:r>
              <a:rPr lang="en-US" b="0" i="0" u="none" strike="noStrike" dirty="0">
                <a:solidFill>
                  <a:srgbClr val="000000"/>
                </a:solidFill>
                <a:effectLst/>
                <a:latin typeface="system-ui"/>
              </a:rPr>
              <a:t>: que Jesús </a:t>
            </a:r>
            <a:r>
              <a:rPr lang="en-US" b="0" i="0" u="none" strike="noStrike" dirty="0" err="1">
                <a:solidFill>
                  <a:srgbClr val="000000"/>
                </a:solidFill>
                <a:effectLst/>
                <a:latin typeface="system-ui"/>
              </a:rPr>
              <a:t>sería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llamado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nazareno</a:t>
            </a:r>
            <a:r>
              <a:rPr lang="en-US" b="0" i="0" u="none" strike="noStrike" dirty="0">
                <a:solidFill>
                  <a:srgbClr val="000000"/>
                </a:solidFill>
                <a:effectLst/>
                <a:latin typeface="system-ui"/>
              </a:rPr>
              <a:t>.</a:t>
            </a: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14</a:t>
            </a:fld>
            <a:endParaRPr lang="en-US"/>
          </a:p>
        </p:txBody>
      </p:sp>
    </p:spTree>
    <p:extLst>
      <p:ext uri="{BB962C8B-B14F-4D97-AF65-F5344CB8AC3E}">
        <p14:creationId xmlns:p14="http://schemas.microsoft.com/office/powerpoint/2010/main" val="299200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solidFill>
                  <a:srgbClr val="000000"/>
                </a:solidFill>
                <a:effectLst/>
                <a:latin typeface="Times New Roman" panose="02020603050405020304" pitchFamily="18" charset="0"/>
                <a:ea typeface="Times New Roman" panose="02020603050405020304" pitchFamily="18" charset="0"/>
              </a:rPr>
              <a:t>Deja que la Biblia interprete a si misma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dirty="0">
                <a:solidFill>
                  <a:srgbClr val="000000"/>
                </a:solidFill>
                <a:effectLst/>
                <a:latin typeface="Times New Roman" panose="02020603050405020304" pitchFamily="18" charset="0"/>
                <a:ea typeface="Times New Roman" panose="02020603050405020304" pitchFamily="18" charset="0"/>
              </a:rPr>
              <a:t>Ayudan con comprensión de la historia (personal y de grupo) </a:t>
            </a:r>
          </a:p>
          <a:p>
            <a:endParaRPr lang="es-ES" sz="1800" dirty="0">
              <a:solidFill>
                <a:srgbClr val="000000"/>
              </a:solidFill>
              <a:effectLst/>
              <a:latin typeface="Times New Roman" panose="02020603050405020304" pitchFamily="18" charset="0"/>
              <a:ea typeface="Times New Roman" panose="02020603050405020304" pitchFamily="18" charset="0"/>
            </a:endParaRPr>
          </a:p>
          <a:p>
            <a:endParaRPr lang="es-ES" sz="1800" dirty="0">
              <a:solidFill>
                <a:srgbClr val="000000"/>
              </a:solidFill>
              <a:effectLst/>
              <a:latin typeface="Times New Roman" panose="02020603050405020304" pitchFamily="18" charset="0"/>
              <a:ea typeface="Times New Roman" panose="02020603050405020304" pitchFamily="18" charset="0"/>
            </a:endParaRPr>
          </a:p>
          <a:p>
            <a:r>
              <a:rPr lang="es-ES" sz="1800" dirty="0">
                <a:solidFill>
                  <a:srgbClr val="000000"/>
                </a:solidFill>
                <a:effectLst/>
                <a:latin typeface="Times New Roman" panose="02020603050405020304" pitchFamily="18" charset="0"/>
                <a:ea typeface="Times New Roman" panose="02020603050405020304" pitchFamily="18" charset="0"/>
              </a:rPr>
              <a:t>Estas preguntas son muy útiles para estudiar cualquier historia bíblica, en un grupo o solo. Forman parte del proyecto final y es nuestra oración que ustedes las usen con sus propios familias o grupos de fe. </a:t>
            </a:r>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15</a:t>
            </a:fld>
            <a:endParaRPr lang="en-US"/>
          </a:p>
        </p:txBody>
      </p:sp>
    </p:spTree>
    <p:extLst>
      <p:ext uri="{BB962C8B-B14F-4D97-AF65-F5344CB8AC3E}">
        <p14:creationId xmlns:p14="http://schemas.microsoft.com/office/powerpoint/2010/main" val="206433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1. </a:t>
            </a:r>
            <a:r>
              <a:rPr lang="es-MX" sz="1800" dirty="0">
                <a:solidFill>
                  <a:srgbClr val="000000"/>
                </a:solidFill>
                <a:effectLst/>
                <a:latin typeface="Times New Roman" panose="02020603050405020304" pitchFamily="18" charset="0"/>
                <a:ea typeface="Times New Roman" panose="02020603050405020304" pitchFamily="18" charset="0"/>
              </a:rPr>
              <a:t>¿</a:t>
            </a:r>
            <a:r>
              <a:rPr lang="es-ES" sz="1800" dirty="0">
                <a:solidFill>
                  <a:srgbClr val="000000"/>
                </a:solidFill>
                <a:effectLst/>
                <a:latin typeface="Times New Roman" panose="02020603050405020304" pitchFamily="18" charset="0"/>
                <a:ea typeface="Times New Roman" panose="02020603050405020304" pitchFamily="18" charset="0"/>
              </a:rPr>
              <a:t>Quiénes son los personajes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Jesús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rey Herodes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unos sabios (“magoi” en griego)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todos los principales sacerdotes y los escribas del pueblo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Toda la gente de Jerusalén.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María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José</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ángel en el sueñs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 los niños de Belén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Arquelao (el hijo de Herodes el Grande).</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p:txBody>
      </p:sp>
      <p:sp>
        <p:nvSpPr>
          <p:cNvPr id="211" name="Google Shape;21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dirty="0">
                <a:solidFill>
                  <a:srgbClr val="000000"/>
                </a:solidFill>
                <a:effectLst/>
                <a:latin typeface="Times New Roman" panose="02020603050405020304" pitchFamily="18" charset="0"/>
                <a:ea typeface="Times New Roman" panose="02020603050405020304" pitchFamily="18" charset="0"/>
              </a:rPr>
              <a:t>2. </a:t>
            </a:r>
            <a:r>
              <a:rPr lang="es-MX" sz="1200" dirty="0">
                <a:solidFill>
                  <a:srgbClr val="000000"/>
                </a:solidFill>
                <a:effectLst/>
                <a:latin typeface="Times New Roman" panose="02020603050405020304" pitchFamily="18" charset="0"/>
                <a:ea typeface="Times New Roman" panose="02020603050405020304" pitchFamily="18" charset="0"/>
              </a:rPr>
              <a:t>¿</a:t>
            </a:r>
            <a:r>
              <a:rPr lang="es-ES" sz="1200" dirty="0">
                <a:solidFill>
                  <a:srgbClr val="000000"/>
                </a:solidFill>
                <a:effectLst/>
                <a:latin typeface="Times New Roman" panose="02020603050405020304" pitchFamily="18" charset="0"/>
                <a:ea typeface="Times New Roman" panose="02020603050405020304" pitchFamily="18" charset="0"/>
              </a:rPr>
              <a:t>Cuáles son los objetos de esta historia?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200" dirty="0">
                <a:solidFill>
                  <a:srgbClr val="000000"/>
                </a:solidFill>
                <a:effectLst/>
                <a:latin typeface="Times New Roman" panose="02020603050405020304" pitchFamily="18" charset="0"/>
                <a:ea typeface="Times New Roman" panose="02020603050405020304" pitchFamily="18" charset="0"/>
              </a:rPr>
              <a:t>La </a:t>
            </a:r>
            <a:r>
              <a:rPr lang="es-ES" sz="1200" dirty="0">
                <a:solidFill>
                  <a:srgbClr val="000000"/>
                </a:solidFill>
                <a:effectLst/>
                <a:latin typeface="Times New Roman" panose="02020603050405020304" pitchFamily="18" charset="0"/>
                <a:ea typeface="Times New Roman" panose="02020603050405020304" pitchFamily="18" charset="0"/>
              </a:rPr>
              <a:t>estrella- la vieron primero desde el oriente.  Después la estrella iba delante de ellos hasta que se detuvo sobre el lugar donde estaba el niño.  O sea, era como el GPS y los Mapas Google.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Times New Roman" panose="02020603050405020304" pitchFamily="18" charset="0"/>
                <a:ea typeface="Times New Roman" panose="02020603050405020304" pitchFamily="18" charset="0"/>
              </a:rPr>
              <a:t>Oro, incienso, y mirra</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Times New Roman" panose="02020603050405020304" pitchFamily="18" charset="0"/>
                <a:ea typeface="Times New Roman" panose="02020603050405020304" pitchFamily="18" charset="0"/>
              </a:rPr>
              <a:t>Mirra es una resina aromática que se usaba en perfumería y en el embalsamamiento. Servía de anestésico cuando se mezclaba con vino; por eso los soldados romanos le ofrecieron a Jesús vino mezclado con mirra cuando estaba colgado en la cruz (Marcos 15:23), pero él se negó a beberlo.</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18" name="Google Shape;21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3. </a:t>
            </a:r>
            <a:r>
              <a:rPr lang="es-MX" sz="1800" dirty="0">
                <a:solidFill>
                  <a:srgbClr val="000000"/>
                </a:solidFill>
                <a:effectLst/>
                <a:latin typeface="Times New Roman" panose="02020603050405020304" pitchFamily="18" charset="0"/>
                <a:ea typeface="Times New Roman" panose="02020603050405020304" pitchFamily="18" charset="0"/>
              </a:rPr>
              <a:t>¿Dónde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Vienen del oriente, llegan a Jerusalén, y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luego a Belén.  Pero fíjense que dice, “Entraron en la casa…”  O sea, ya no estaban en un establo, cueva, como lo representan algunas películas o “nacimientos.”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Los magos se regresan a su tierra por otro camino (advertidos en sueños que no volvieran con Herodes)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José y María huyen a Egipto con el bebé</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25" name="Google Shape;22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MX" sz="1800" dirty="0">
                <a:solidFill>
                  <a:srgbClr val="000000"/>
                </a:solidFill>
                <a:effectLst/>
                <a:latin typeface="Times New Roman" panose="02020603050405020304" pitchFamily="18" charset="0"/>
                <a:ea typeface="Times New Roman" panose="02020603050405020304" pitchFamily="18" charset="0"/>
              </a:rPr>
              <a:t>4. ¿Cuándo</a:t>
            </a:r>
            <a:r>
              <a:rPr lang="es-ES" sz="1800" dirty="0">
                <a:solidFill>
                  <a:srgbClr val="000000"/>
                </a:solidFill>
                <a:effectLst/>
                <a:latin typeface="Times New Roman" panose="02020603050405020304" pitchFamily="18" charset="0"/>
                <a:ea typeface="Times New Roman" panose="02020603050405020304" pitchFamily="18" charset="0"/>
              </a:rPr>
              <a:t>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Después de ocho días (Jesús fue circuncidado)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Después de que Jesús fue presentado en el templo (a los 40 días)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Lo más lógico es que Jesús todavía no cumplía los dos años (Mateo 2:16)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Y se sabe de la historia secular que Herodes murió aproximadamente en el año 4 a.C. (por eso también es lógico creer que Jesús nació por el año 6 a.C.)</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i="1" dirty="0">
                <a:solidFill>
                  <a:srgbClr val="000000"/>
                </a:solidFill>
                <a:effectLst/>
                <a:latin typeface="Times New Roman" panose="02020603050405020304" pitchFamily="18" charset="0"/>
                <a:ea typeface="Times New Roman" panose="02020603050405020304" pitchFamily="18" charset="0"/>
              </a:rPr>
              <a:t>Nota interesante: Un monje, Dionisio el Exiguo, fue encargado de calcular el año en que nació el Señor (Anno Domini en Latín).  No le fue tan mal, pero al parecer se equivocó por unos 5 o 6 años. Aun así seguimos utilizando su sistema hasta la fecha unos 1500 años después.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32" name="Google Shape;23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Times New Roman" panose="02020603050405020304" pitchFamily="18" charset="0"/>
                <a:ea typeface="Times New Roman" panose="02020603050405020304" pitchFamily="18" charset="0"/>
              </a:rPr>
              <a:t>Oración </a:t>
            </a:r>
            <a:r>
              <a:rPr lang="es-ES" sz="1800" i="1" dirty="0">
                <a:solidFill>
                  <a:srgbClr val="00B050"/>
                </a:solidFill>
                <a:effectLst/>
                <a:latin typeface="Times New Roman" panose="02020603050405020304" pitchFamily="18" charset="0"/>
                <a:ea typeface="Times New Roman" panose="02020603050405020304" pitchFamily="18" charset="0"/>
              </a:rPr>
              <a:t>Hermanos y hermanas, empezaremos con una oración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Amado Padre, los sabios de oriente fueron muy valientes cuando emprendieron un viaje tan largo para alabarte y adorarte a ti y a tu Hijo Jesús. Los protegiste a ellos y a tu propio Hijo eterno hecho bebé. Señor, ayúdame también a mí a acudir a ti para que me guíes y me protejas. Enséñame por medio de tu Palabra que, por gratitud, te obedezca en todas las cosas y perdóname cuando no lo hago. En el nombre de Jesús, tu Hijo eterno y mi Salvador. Amén.</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29" name="Google Shape;1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MX" sz="1800" dirty="0">
                <a:solidFill>
                  <a:srgbClr val="000000"/>
                </a:solidFill>
                <a:effectLst/>
                <a:latin typeface="Times New Roman" panose="02020603050405020304" pitchFamily="18" charset="0"/>
                <a:ea typeface="Times New Roman" panose="02020603050405020304" pitchFamily="18" charset="0"/>
              </a:rPr>
              <a:t>5. ¿Cuál es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Los sabios ven la estrella, pero no ubican al nuevo rey.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Herodes quiere matar al nuevo rey.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MX" sz="1800" dirty="0">
                <a:solidFill>
                  <a:srgbClr val="000000"/>
                </a:solidFill>
                <a:effectLst/>
                <a:latin typeface="Times New Roman" panose="02020603050405020304" pitchFamily="18" charset="0"/>
                <a:ea typeface="Times New Roman" panose="02020603050405020304" pitchFamily="18" charset="0"/>
              </a:rPr>
              <a:t>¿Se resuelve el problema? ¿Cómo?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Los expertos en la ley (el Antiguo Testamento) les platican de la profecía de Miqueas: que el Cristo iba a nacer en Belén.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Y Dios los guía con la estrella.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Dios los salva advirtiéndole a José en un sueño.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39" name="Google Shape;23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21</a:t>
            </a:fld>
            <a:endParaRPr lang="en-US"/>
          </a:p>
        </p:txBody>
      </p:sp>
    </p:spTree>
    <p:extLst>
      <p:ext uri="{BB962C8B-B14F-4D97-AF65-F5344CB8AC3E}">
        <p14:creationId xmlns:p14="http://schemas.microsoft.com/office/powerpoint/2010/main" val="958325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i="1" dirty="0">
                <a:solidFill>
                  <a:srgbClr val="00B050"/>
                </a:solidFill>
                <a:effectLst/>
                <a:latin typeface="Times New Roman" panose="02020603050405020304" pitchFamily="18" charset="0"/>
                <a:ea typeface="Times New Roman" panose="02020603050405020304" pitchFamily="18" charset="0"/>
              </a:rPr>
              <a:t>Repasar los objetivos de Lección 3. Antes de contestar a las preguntas de consolidar, vamos a analizar su importancia.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Times New Roman" panose="02020603050405020304" pitchFamily="18" charset="0"/>
                <a:ea typeface="Times New Roman" panose="02020603050405020304" pitchFamily="18" charset="0"/>
              </a:rPr>
              <a:t>Objetivos de Lección 3: Los Sabios y la Huida a Egipto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Times New Roman" panose="02020603050405020304" pitchFamily="18" charset="0"/>
              </a:rPr>
              <a:t>1. </a:t>
            </a:r>
            <a:r>
              <a:rPr lang="es-ES" sz="1800" dirty="0">
                <a:solidFill>
                  <a:srgbClr val="000000"/>
                </a:solidFill>
                <a:effectLst/>
                <a:latin typeface="Times New Roman" panose="02020603050405020304" pitchFamily="18" charset="0"/>
                <a:ea typeface="Times New Roman" panose="02020603050405020304" pitchFamily="18" charset="0"/>
              </a:rPr>
              <a:t>Usar el método de las Cuatro “C” para leer y entender Mateo 2</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u="sng" dirty="0">
                <a:solidFill>
                  <a:srgbClr val="000000"/>
                </a:solidFill>
                <a:effectLst/>
                <a:latin typeface="Times New Roman" panose="02020603050405020304" pitchFamily="18" charset="0"/>
                <a:ea typeface="Times New Roman" panose="02020603050405020304" pitchFamily="18" charset="0"/>
              </a:rPr>
              <a:t>2. Analizar la importancia de las preguntas de “Consolidar”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3. Identificar dónde están ubicado los recursos de La Biblia Popular.</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074698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La primera pregunta de “Consolidar” es 1. ¿Cuál es el punto principal de la historia? ¿Qué es la importancia de esta pregunta?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Es un resumen sencillo del texto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Nos ayuda a ver TODO el contexto y no solo un parte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Ejemplo de Mateo 18. Cuando leemos “Porque donde dos o tres se reúnen en mi nombre, allí estoy con ellos” en su contexto, podemos ver que está hablando sobre conversaciones complicados y no solo de adoración.</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68" name="Google Shape;26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483927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err="1">
                <a:solidFill>
                  <a:schemeClr val="dk1"/>
                </a:solidFill>
                <a:latin typeface="Calibri"/>
                <a:ea typeface="Calibri"/>
                <a:cs typeface="Calibri"/>
                <a:sym typeface="Calibri"/>
              </a:rPr>
              <a:t>Muchas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veces</a:t>
            </a:r>
            <a:r>
              <a:rPr lang="en-US" sz="1200" dirty="0">
                <a:solidFill>
                  <a:schemeClr val="dk1"/>
                </a:solidFill>
                <a:latin typeface="Calibri"/>
                <a:ea typeface="Calibri"/>
                <a:cs typeface="Calibri"/>
                <a:sym typeface="Calibri"/>
              </a:rPr>
              <a:t>, personas </a:t>
            </a:r>
            <a:r>
              <a:rPr lang="en-US" sz="1200" dirty="0" err="1">
                <a:solidFill>
                  <a:schemeClr val="dk1"/>
                </a:solidFill>
                <a:latin typeface="Calibri"/>
                <a:ea typeface="Calibri"/>
                <a:cs typeface="Calibri"/>
                <a:sym typeface="Calibri"/>
              </a:rPr>
              <a:t>usan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texto</a:t>
            </a:r>
            <a:r>
              <a:rPr lang="en-US" sz="1200" dirty="0">
                <a:solidFill>
                  <a:schemeClr val="dk1"/>
                </a:solidFill>
                <a:latin typeface="Calibri"/>
                <a:ea typeface="Calibri"/>
                <a:cs typeface="Calibri"/>
                <a:sym typeface="Calibri"/>
              </a:rPr>
              <a:t> para describer </a:t>
            </a:r>
            <a:r>
              <a:rPr lang="en-US" sz="1200" dirty="0" err="1">
                <a:solidFill>
                  <a:schemeClr val="dk1"/>
                </a:solidFill>
                <a:latin typeface="Calibri"/>
                <a:ea typeface="Calibri"/>
                <a:cs typeface="Calibri"/>
                <a:sym typeface="Calibri"/>
              </a:rPr>
              <a:t>adoración</a:t>
            </a:r>
            <a:r>
              <a:rPr lang="en-US" sz="1200" dirty="0">
                <a:solidFill>
                  <a:schemeClr val="dk1"/>
                </a:solidFill>
                <a:latin typeface="Calibri"/>
                <a:ea typeface="Calibri"/>
                <a:cs typeface="Calibri"/>
                <a:sym typeface="Calibri"/>
              </a:rPr>
              <a:t>. Es la </a:t>
            </a:r>
            <a:r>
              <a:rPr lang="en-US" sz="1200" dirty="0" err="1">
                <a:solidFill>
                  <a:schemeClr val="dk1"/>
                </a:solidFill>
                <a:latin typeface="Calibri"/>
                <a:ea typeface="Calibri"/>
                <a:cs typeface="Calibri"/>
                <a:sym typeface="Calibri"/>
              </a:rPr>
              <a:t>verdad</a:t>
            </a:r>
            <a:r>
              <a:rPr lang="en-US" sz="1200" dirty="0">
                <a:solidFill>
                  <a:schemeClr val="dk1"/>
                </a:solidFill>
                <a:latin typeface="Calibri"/>
                <a:ea typeface="Calibri"/>
                <a:cs typeface="Calibri"/>
                <a:sym typeface="Calibri"/>
              </a:rPr>
              <a:t> que Jesús </a:t>
            </a:r>
            <a:r>
              <a:rPr lang="en-US" sz="1200" dirty="0" err="1">
                <a:solidFill>
                  <a:schemeClr val="dk1"/>
                </a:solidFill>
                <a:latin typeface="Calibri"/>
                <a:ea typeface="Calibri"/>
                <a:cs typeface="Calibri"/>
                <a:sym typeface="Calibri"/>
              </a:rPr>
              <a:t>está</a:t>
            </a:r>
            <a:r>
              <a:rPr lang="en-US" sz="1200" dirty="0">
                <a:solidFill>
                  <a:schemeClr val="dk1"/>
                </a:solidFill>
                <a:latin typeface="Calibri"/>
                <a:ea typeface="Calibri"/>
                <a:cs typeface="Calibri"/>
                <a:sym typeface="Calibri"/>
              </a:rPr>
              <a:t> con </a:t>
            </a:r>
            <a:r>
              <a:rPr lang="en-US" sz="1200" dirty="0" err="1">
                <a:solidFill>
                  <a:schemeClr val="dk1"/>
                </a:solidFill>
                <a:latin typeface="Calibri"/>
                <a:ea typeface="Calibri"/>
                <a:cs typeface="Calibri"/>
                <a:sym typeface="Calibri"/>
              </a:rPr>
              <a:t>nosotros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cuando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estudiando</a:t>
            </a:r>
            <a:r>
              <a:rPr lang="en-US" sz="1200" dirty="0">
                <a:solidFill>
                  <a:schemeClr val="dk1"/>
                </a:solidFill>
                <a:latin typeface="Calibri"/>
                <a:ea typeface="Calibri"/>
                <a:cs typeface="Calibri"/>
                <a:sym typeface="Calibri"/>
              </a:rPr>
              <a:t> la palabra or </a:t>
            </a:r>
            <a:r>
              <a:rPr lang="en-US" sz="1200" dirty="0" err="1">
                <a:solidFill>
                  <a:schemeClr val="dk1"/>
                </a:solidFill>
                <a:latin typeface="Calibri"/>
                <a:ea typeface="Calibri"/>
                <a:cs typeface="Calibri"/>
                <a:sym typeface="Calibri"/>
              </a:rPr>
              <a:t>adorando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pero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cuando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leemos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el</a:t>
            </a:r>
            <a:r>
              <a:rPr lang="en-US" sz="1200" dirty="0">
                <a:solidFill>
                  <a:schemeClr val="dk1"/>
                </a:solidFill>
                <a:latin typeface="Calibri"/>
                <a:ea typeface="Calibri"/>
                <a:cs typeface="Calibri"/>
                <a:sym typeface="Calibri"/>
              </a:rPr>
              <a:t> context </a:t>
            </a:r>
            <a:r>
              <a:rPr lang="en-US" sz="1200" dirty="0" err="1">
                <a:solidFill>
                  <a:schemeClr val="dk1"/>
                </a:solidFill>
                <a:latin typeface="Calibri"/>
                <a:ea typeface="Calibri"/>
                <a:cs typeface="Calibri"/>
                <a:sym typeface="Calibri"/>
              </a:rPr>
              <a:t>podemos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entender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aún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más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este</a:t>
            </a:r>
            <a:r>
              <a:rPr lang="en-US" sz="1200" dirty="0">
                <a:solidFill>
                  <a:schemeClr val="dk1"/>
                </a:solidFill>
                <a:latin typeface="Calibri"/>
                <a:ea typeface="Calibri"/>
                <a:cs typeface="Calibri"/>
                <a:sym typeface="Calibri"/>
              </a:rPr>
              <a:t> verso. </a:t>
            </a:r>
            <a:endParaRPr sz="1200" dirty="0">
              <a:solidFill>
                <a:schemeClr val="dk1"/>
              </a:solidFill>
              <a:latin typeface="Calibri"/>
              <a:ea typeface="Calibri"/>
              <a:cs typeface="Calibri"/>
              <a:sym typeface="Calibri"/>
            </a:endParaRPr>
          </a:p>
        </p:txBody>
      </p:sp>
      <p:sp>
        <p:nvSpPr>
          <p:cNvPr id="268" name="Google Shape;26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827878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68" name="Google Shape;26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264583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68" name="Google Shape;26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262016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68" name="Google Shape;26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405667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Como Dirigidos por Dios los sabios del oriente fueron a adorar al nuevo Rey nacido, y Dios protegía a su Hijo del rey Herodes.</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68" name="Google Shape;26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La segunda pregunta de “Consolidar” es 2. ¿Qué pecado veo en esta historia y confieso en mi vida? ¿Qué es la importancia de esta pregunta?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Esta pregunta nos ayuda ver “ley” en el texto y aplicarlo a nuestras vidas. Cuando leemos y compartimos la Biblia, deseamos ver siempre las dos enseñanzas principales de la Biblia: Ley (el mensaje amargo de Dios – somos pecadores) y Evangelio (el mensaje dulce de Dios – somos salvados por Jesucristo). Enfocar en Ley y Evangelio nos ayuda a ser Cristo céntricos – creyentes con ojos fijados en Dios.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La Ley sirve para nosotros creyentes como un espejo, un freno, y una guía. La Ley nos enfoca en Cristo y en nuestra necesidad para un Salvador.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Clr>
                <a:schemeClr val="dk1"/>
              </a:buClr>
              <a:buSzPts val="1200"/>
              <a:buFont typeface="Arial"/>
              <a:buNone/>
            </a:pPr>
            <a:endParaRPr dirty="0"/>
          </a:p>
        </p:txBody>
      </p:sp>
      <p:sp>
        <p:nvSpPr>
          <p:cNvPr id="275" name="Google Shape;27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i="1" dirty="0">
                <a:solidFill>
                  <a:srgbClr val="00B050"/>
                </a:solidFill>
                <a:effectLst/>
                <a:latin typeface="Times New Roman" panose="02020603050405020304" pitchFamily="18" charset="0"/>
                <a:ea typeface="Times New Roman" panose="02020603050405020304" pitchFamily="18" charset="0"/>
              </a:rPr>
              <a:t>Presentar los objetivos del Lección 3.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Times New Roman" panose="02020603050405020304" pitchFamily="18" charset="0"/>
                <a:ea typeface="Times New Roman" panose="02020603050405020304" pitchFamily="18" charset="0"/>
              </a:rPr>
              <a:t>Objetivos de Lección 3: Los Sabios y la Huida a Egipto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Times New Roman" panose="02020603050405020304" pitchFamily="18" charset="0"/>
              </a:rPr>
              <a:t>1. </a:t>
            </a:r>
            <a:r>
              <a:rPr lang="es-ES" sz="1800" dirty="0">
                <a:solidFill>
                  <a:srgbClr val="000000"/>
                </a:solidFill>
                <a:effectLst/>
                <a:latin typeface="Times New Roman" panose="02020603050405020304" pitchFamily="18" charset="0"/>
                <a:ea typeface="Times New Roman" panose="02020603050405020304" pitchFamily="18" charset="0"/>
              </a:rPr>
              <a:t>Usar el método de las Cuatro “C” para leer y entender Mateo 2</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2. Analizar la importancia de las preguntas de “Consolidar”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3. Identificar dónde están ubicado los recursos de La Biblia Popular.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i="1" dirty="0">
                <a:solidFill>
                  <a:srgbClr val="00B050"/>
                </a:solidFill>
                <a:effectLst/>
                <a:latin typeface="Times New Roman" panose="02020603050405020304" pitchFamily="18" charset="0"/>
                <a:ea typeface="Times New Roman" panose="02020603050405020304" pitchFamily="18" charset="0"/>
              </a:rPr>
              <a:t>OJO Profesor@! Un enfoque principal de Lecciones 3 y 4 es “Consolidar.”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60544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2. ¿Qué pecado veo en esta historia y confieso en mi vida?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A diferencia de María, José y también los sabios quienes confiaban en la guía de Dios y lo siguieron, yo soy tentado a confiar en mis propias opiniones y esfuerzos en vez de confiar en la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Cuando le presento a Dios mis ofrendas, a veces no doy lo mejor de lo que tengo, sino de lo que me queda después de gastar, es decir, las sobras.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Clr>
                <a:schemeClr val="dk1"/>
              </a:buClr>
              <a:buSzPts val="1200"/>
              <a:buFont typeface="Arial"/>
              <a:buNone/>
            </a:pPr>
            <a:endParaRPr dirty="0"/>
          </a:p>
        </p:txBody>
      </p:sp>
      <p:sp>
        <p:nvSpPr>
          <p:cNvPr id="275" name="Google Shape;27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644827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La tercera pregunta de “Consolidar” es 3. ¿En qué versos y palabras de esta historia veo el amor de dios para conmigo? ¿Qué es la importancia de esta pregunta?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Esta pregunta nos ayuda ver “evangelio” en el texto y aplicarlo a nuestras vidas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Cuando leemos y compartimos la Biblia, deseamos ver siempre las dos enseñanzas principales de la Biblia: Ley (el mensaje amargo de Dios – somos pecadores) y Evangelio (el mensaje dulce de Dios – somos salvados por Jesucristo). Enfocar en Ley y Evangelio nos ayuda a ser Cristo céntricos – creyentes con ojos fijados en Dios.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¡El Evangelio son buenas nuevas de Dios! El Evangelio es Gracia – amor inmerecido de Dios. Nos asegura de nuestra salvación y vida nueva en Cristo. </a:t>
            </a:r>
            <a:endParaRPr lang="en-US" sz="1800" dirty="0">
              <a:effectLst/>
              <a:latin typeface="Times New Roman" panose="02020603050405020304" pitchFamily="18"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lphaLcPeriod"/>
              <a:tabLst/>
              <a:defRPr/>
            </a:pPr>
            <a:endParaRPr lang="en-US" sz="1200" dirty="0">
              <a:solidFill>
                <a:schemeClr val="dk1"/>
              </a:solidFill>
              <a:latin typeface="Calibri"/>
              <a:ea typeface="Calibri"/>
              <a:cs typeface="Calibri"/>
              <a:sym typeface="Calibri"/>
            </a:endParaRPr>
          </a:p>
        </p:txBody>
      </p:sp>
      <p:sp>
        <p:nvSpPr>
          <p:cNvPr id="282" name="Google Shape;28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Dios protegió a su Hijo para cumplir con su plan para salvarme de mis pecados y manifestó al Rey eterno, el Salvador del mundo a los gentiles que vienen a adorarlo.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Jesús es el rey, no solo de los judíos, sino también de los gentiles.  Unos extranjeros del oriente también lo alaban.  Jesús es tu rey.  Es mi rey.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dirty="0"/>
          </a:p>
        </p:txBody>
      </p:sp>
      <p:sp>
        <p:nvSpPr>
          <p:cNvPr id="282" name="Google Shape;28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4131209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La cuarta pregunta de “Consolidar” es 4. ¿Qué pediré que Dios obre en mí para poner en práctica esta palabra de Dios? ¿Qué es la importancia de esta pregunta?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Romanos 10:17 Así que la fe es por oír, y el oír, por la palabra de Dios.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Gálatas 5:22-23 Mas el fruto del Espíritu es amor, gozo, paz, paciencia, benignidad, bondad, fe, mansedumbre, templanza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2 Corintios 5:17 De modo que si alguno está en Cristo, nueva criatura es, las cosas viejas pasaron; he aquí todas son hechas nuevas.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89" name="Google Shape;28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4. ¿Qué pediré que Dios obre en mí para poner en práctica esta palabra de Dios?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kern="1200" dirty="0">
                <a:solidFill>
                  <a:srgbClr val="000000"/>
                </a:solidFill>
                <a:effectLst/>
                <a:latin typeface="Times New Roman" panose="02020603050405020304" pitchFamily="18" charset="0"/>
                <a:ea typeface="Times New Roman" panose="02020603050405020304" pitchFamily="18" charset="0"/>
              </a:rPr>
              <a:t>A buscar la guía de Dios en su santa Palabra y a confiar en él para protegernos.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kern="1200" dirty="0">
                <a:solidFill>
                  <a:srgbClr val="000000"/>
                </a:solidFill>
                <a:effectLst/>
                <a:latin typeface="Times New Roman" panose="02020603050405020304" pitchFamily="18" charset="0"/>
                <a:ea typeface="Times New Roman" panose="02020603050405020304" pitchFamily="18" charset="0"/>
              </a:rPr>
              <a:t>A presentar nuestras ofrendas a Dios con gusto en alabanza.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89" name="Google Shape;28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724769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Times New Roman" panose="02020603050405020304" pitchFamily="18" charset="0"/>
                <a:ea typeface="Times New Roman" panose="02020603050405020304" pitchFamily="18" charset="0"/>
              </a:rPr>
              <a:t>En resumen, las preguntas de consolidar nos ayuda leer y compartir historia bíblicas enfocando en ley y evangelio y aplicación a nuestras vidas.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96" name="Google Shape;29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756335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Identificar dónde están ubicado los recursos de La Biblia Popular.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Introducción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La Biblia Popular es precisamente lo que su nombre implica – una Biblia para el pueblo. Incluye el texto completo de las Sagradas Escrituras y comentarios que siguen a las secciones de las Escrituras que contienen aplicaciones personales, así como antecedentes históricos y explicaciones.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Los autores de la Biblia Popular son hombres eruditos y con una perspectiva práctica adquirida a través de años de experiencia en la enseñanza y predicación ministerial. Han tratado de evitar el lenguaje técnico que caracteriza a muchas series de comentarios y que dificulta su lectura para todos aquellos que no sean eruditos en el estudio de la Biblia.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El rasgo más importante de estos libros es que están centrados en Cristo. Hablando de las Escrituras del Antiguo Testamento, Jesús mismo declaró “Ellas (las Escrituras) son las que dan testimonio de mí” (Juan 5:39). Cada volumen de La Biblia Popular enfoca nuestra atención a Jesucristo. Él es el centro de toda la Biblia. Él es nuestro único Salvador.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Los comentarios vienen acompañados de mapas, ilustraciones e información arqueológica cuando así se considera conveniente.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092201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3698222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4031457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159642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Times New Roman" panose="02020603050405020304" pitchFamily="18" charset="0"/>
                <a:ea typeface="Times New Roman" panose="02020603050405020304" pitchFamily="18" charset="0"/>
              </a:rPr>
              <a:t>Recordar los estudiantes del Proyecto Final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El proyecto final es </a:t>
            </a:r>
            <a:r>
              <a:rPr lang="es-ES" sz="1800" u="sng" dirty="0">
                <a:effectLst/>
                <a:latin typeface="Times New Roman" panose="02020603050405020304" pitchFamily="18" charset="0"/>
                <a:ea typeface="Calibri" panose="020F0502020204030204" pitchFamily="34" charset="0"/>
                <a:cs typeface="Times New Roman" panose="02020603050405020304" pitchFamily="18" charset="0"/>
              </a:rPr>
              <a:t>preparar </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una historia bíblica tomada del curso utilizando el método de las Cuatro “C”. Deseamos que practiquen “el arte de preparar para compartir” una historia bíblica, con énfasis en la ley y evangelio (el mensaje amargo de Dios y el mensaje dulce de Dios).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5533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487345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511504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43" name="Google Shape;34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u="none" strike="noStrike" kern="1200" dirty="0">
                <a:solidFill>
                  <a:schemeClr val="tx1">
                    <a:lumMod val="50000"/>
                  </a:schemeClr>
                </a:solidFill>
                <a:effectLst/>
                <a:latin typeface="+mn-lt"/>
                <a:ea typeface="+mn-ea"/>
                <a:cs typeface="+mn-cs"/>
              </a:rPr>
              <a:t>El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bendiga</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guarde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Haga</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resplandecer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t>
            </a:r>
            <a:r>
              <a:rPr lang="en-US" sz="1200" b="1" i="1" u="none" strike="noStrike" kern="1200" dirty="0" err="1">
                <a:solidFill>
                  <a:schemeClr val="tx1">
                    <a:lumMod val="50000"/>
                  </a:schemeClr>
                </a:solidFill>
                <a:effectLst/>
                <a:latin typeface="+mn-lt"/>
                <a:ea typeface="+mn-ea"/>
                <a:cs typeface="+mn-cs"/>
              </a:rPr>
              <a:t>sobre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tenga</a:t>
            </a:r>
            <a:r>
              <a:rPr lang="en-US" sz="1200" b="1" i="1" u="none" strike="noStrike" kern="1200" dirty="0">
                <a:solidFill>
                  <a:schemeClr val="tx1">
                    <a:lumMod val="50000"/>
                  </a:schemeClr>
                </a:solidFill>
                <a:effectLst/>
                <a:latin typeface="+mn-lt"/>
                <a:ea typeface="+mn-ea"/>
                <a:cs typeface="+mn-cs"/>
              </a:rPr>
              <a:t> de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misericordia. Vuelve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conceda</a:t>
            </a:r>
            <a:r>
              <a:rPr lang="en-US" sz="1200" b="1" i="1" u="none" strike="noStrike" kern="1200" dirty="0">
                <a:solidFill>
                  <a:schemeClr val="tx1">
                    <a:lumMod val="50000"/>
                  </a:schemeClr>
                </a:solidFill>
                <a:effectLst/>
                <a:latin typeface="+mn-lt"/>
                <a:ea typeface="+mn-ea"/>
                <a:cs typeface="+mn-cs"/>
              </a:rPr>
              <a:t> la </a:t>
            </a:r>
            <a:r>
              <a:rPr lang="en-US" sz="1200" b="1" i="1" u="none" strike="noStrike" kern="1200" dirty="0" err="1">
                <a:solidFill>
                  <a:schemeClr val="tx1">
                    <a:lumMod val="50000"/>
                  </a:schemeClr>
                </a:solidFill>
                <a:effectLst/>
                <a:latin typeface="+mn-lt"/>
                <a:ea typeface="+mn-ea"/>
                <a:cs typeface="+mn-cs"/>
              </a:rPr>
              <a:t>paz</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Amén</a:t>
            </a:r>
            <a:r>
              <a:rPr lang="en-US" sz="1200" b="1" i="1" u="none" strike="noStrike" kern="1200" dirty="0">
                <a:solidFill>
                  <a:schemeClr val="tx1">
                    <a:lumMod val="50000"/>
                  </a:schemeClr>
                </a:solidFill>
                <a:effectLst/>
                <a:latin typeface="+mn-lt"/>
                <a:ea typeface="+mn-ea"/>
                <a:cs typeface="+mn-cs"/>
              </a:rPr>
              <a:t>.</a:t>
            </a:r>
            <a:endParaRPr lang="es-ES" sz="1200" kern="1200" dirty="0">
              <a:solidFill>
                <a:schemeClr val="tx1">
                  <a:lumMod val="50000"/>
                </a:schemeClr>
              </a:solidFill>
              <a:effectLst/>
              <a:latin typeface="+mn-lt"/>
              <a:ea typeface="+mn-ea"/>
              <a:cs typeface="+mn-cs"/>
            </a:endParaRPr>
          </a:p>
          <a:p>
            <a:pPr marL="457200" lvl="1"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41" name="Google Shape;34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dirty="0"/>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Times New Roman" panose="02020603050405020304" pitchFamily="18" charset="0"/>
                <a:ea typeface="Times New Roman" panose="02020603050405020304" pitchFamily="18" charset="0"/>
              </a:rPr>
              <a:t>Captar </a:t>
            </a:r>
            <a:r>
              <a:rPr lang="es-ES" sz="1800" i="1" dirty="0">
                <a:solidFill>
                  <a:srgbClr val="00B050"/>
                </a:solidFill>
                <a:effectLst/>
                <a:latin typeface="Times New Roman" panose="02020603050405020304" pitchFamily="18" charset="0"/>
                <a:ea typeface="Times New Roman" panose="02020603050405020304" pitchFamily="18" charset="0"/>
              </a:rPr>
              <a:t>Un “Captar” es la introducción. Es algo interesante que capte la atención y los pone a pensar en el tema del día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6</a:t>
            </a:fld>
            <a:endParaRPr lang="en-US"/>
          </a:p>
        </p:txBody>
      </p:sp>
    </p:spTree>
    <p:extLst>
      <p:ext uri="{BB962C8B-B14F-4D97-AF65-F5344CB8AC3E}">
        <p14:creationId xmlns:p14="http://schemas.microsoft.com/office/powerpoint/2010/main" val="3161836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¿Quiénes eran los magos?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1. No conocemos sus nombres, ni cuántos eran, ni exactamente de dónde procedían, ni precisamente en qué momento llegaron.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2. Se ha sugerido que los sabios o magos que se mencionan aquí eran una clase de sacerdotes, astrónomos y astrólogos, consejeros influyentes en el rey, posiblemente de Babilonia.</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3. Durante los 70 años de la cautividad de los judíos en Babilonia (586-516 a.C.), Daniel fue el jefe de los magos, y probablemente aprendieron de él acerca del Mesías que esperaban los judíos. También tuvieron oportunidades de aprender lo que los profetas de Israel habían predicho sobre el Mesías.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4. No conocían las Escrituras del Antiguo Testamento muy bien.  Eran gentiles.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48" name="Google Shape;14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Y ¿cómo supieron el significado de la estrella?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1. La estrella que los </a:t>
            </a:r>
            <a:r>
              <a:rPr lang="es-ES" sz="1800" dirty="0" err="1">
                <a:solidFill>
                  <a:srgbClr val="000000"/>
                </a:solidFill>
                <a:effectLst/>
                <a:latin typeface="Times New Roman" panose="02020603050405020304" pitchFamily="18" charset="0"/>
                <a:ea typeface="Times New Roman" panose="02020603050405020304" pitchFamily="18" charset="0"/>
              </a:rPr>
              <a:t>guió</a:t>
            </a:r>
            <a:r>
              <a:rPr lang="es-ES" sz="1800" dirty="0">
                <a:solidFill>
                  <a:srgbClr val="000000"/>
                </a:solidFill>
                <a:effectLst/>
                <a:latin typeface="Times New Roman" panose="02020603050405020304" pitchFamily="18" charset="0"/>
                <a:ea typeface="Times New Roman" panose="02020603050405020304" pitchFamily="18" charset="0"/>
              </a:rPr>
              <a:t> fue una creación especial de Dios, no se parecía a las otras estrellas, ni se desempeñaba como ellas. No resultan satisfactorios los intentos para explicarla como una conjunción de los planetas Júpiter, Saturno y Marte o como un meteoro o un cometa. Los magos vieron la estrella especial en el oriente, la vieron nuevamente cuando viajaban de Jerusalén a Belén y los </a:t>
            </a:r>
            <a:r>
              <a:rPr lang="es-ES" sz="1800" dirty="0" err="1">
                <a:solidFill>
                  <a:srgbClr val="000000"/>
                </a:solidFill>
                <a:effectLst/>
                <a:latin typeface="Times New Roman" panose="02020603050405020304" pitchFamily="18" charset="0"/>
                <a:ea typeface="Times New Roman" panose="02020603050405020304" pitchFamily="18" charset="0"/>
              </a:rPr>
              <a:t>guió</a:t>
            </a:r>
            <a:r>
              <a:rPr lang="es-ES" sz="1800" dirty="0">
                <a:solidFill>
                  <a:srgbClr val="000000"/>
                </a:solidFill>
                <a:effectLst/>
                <a:latin typeface="Times New Roman" panose="02020603050405020304" pitchFamily="18" charset="0"/>
                <a:ea typeface="Times New Roman" panose="02020603050405020304" pitchFamily="18" charset="0"/>
              </a:rPr>
              <a:t> a la casa donde María y José estaban con el niño Cristo.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2. ¿Cómo supieron los magos que esa estrella especial significaba que el Mesías había nacido? Algunos creen que tiene que ver con la profecía de Balaam (al que le habló su asno) dice que “Saldrá ESTRELLA de Jacob” (Números 24:17).  Podría ser, pero la estrella en Números es el Mesías, no un cuerpo celeste que anunciaba su nacimiento.  Todo lo que podemos decir es que Dios se los reveló.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55" name="Google Shape;1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Contar </a:t>
            </a:r>
            <a:r>
              <a:rPr lang="es-ES" sz="1800" i="1" dirty="0">
                <a:solidFill>
                  <a:srgbClr val="00B050"/>
                </a:solidFill>
                <a:effectLst/>
                <a:latin typeface="Times New Roman" panose="02020603050405020304" pitchFamily="18" charset="0"/>
                <a:ea typeface="Times New Roman" panose="02020603050405020304" pitchFamily="18" charset="0"/>
              </a:rPr>
              <a:t>Explique que ahora va a repasar la historia de Mateo 2 y que demostrará como contar una historia bíblica. Trate de tener la historia memorizada. Concéntrese en contar la historia con sus propias palabras, PERO asegúrese de que los detalles sean precisos.</a:t>
            </a:r>
            <a:r>
              <a:rPr lang="es-ES" sz="1800" i="1"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Times New Roman" panose="02020603050405020304" pitchFamily="18" charset="0"/>
                <a:ea typeface="Times New Roman" panose="02020603050405020304" pitchFamily="18" charset="0"/>
              </a:rPr>
              <a:t>Además, el profesor@ está invitado a compartir el siguiente cómo forma de introducción.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2060"/>
                </a:solidFill>
                <a:effectLst/>
                <a:latin typeface="Times New Roman" panose="02020603050405020304" pitchFamily="18" charset="0"/>
                <a:ea typeface="Times New Roman" panose="02020603050405020304" pitchFamily="18" charset="0"/>
              </a:rPr>
              <a:t>El libro de Mateo sierve como un puente entre el Antiguo Testamento y el Nuevo Testamento.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2060"/>
                </a:solidFill>
                <a:effectLst/>
                <a:latin typeface="Times New Roman" panose="02020603050405020304" pitchFamily="18" charset="0"/>
                <a:ea typeface="Times New Roman" panose="02020603050405020304" pitchFamily="18" charset="0"/>
              </a:rPr>
              <a:t>Cita o hace referencia a más de 60 profecías del Antiguo Testamento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2060"/>
                </a:solidFill>
                <a:effectLst/>
                <a:latin typeface="Times New Roman" panose="02020603050405020304" pitchFamily="18" charset="0"/>
                <a:ea typeface="Times New Roman" panose="02020603050405020304" pitchFamily="18" charset="0"/>
              </a:rPr>
              <a:t>Muestra a Jesús como el cumplimiento de las profecías, el Mesías que habían esperado.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9</a:t>
            </a:fld>
            <a:endParaRPr lang="en-US"/>
          </a:p>
        </p:txBody>
      </p:sp>
    </p:spTree>
    <p:extLst>
      <p:ext uri="{BB962C8B-B14F-4D97-AF65-F5344CB8AC3E}">
        <p14:creationId xmlns:p14="http://schemas.microsoft.com/office/powerpoint/2010/main" val="2723977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42"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extLst>
      <p:ext uri="{BB962C8B-B14F-4D97-AF65-F5344CB8AC3E}">
        <p14:creationId xmlns:p14="http://schemas.microsoft.com/office/powerpoint/2010/main" val="177447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Overlock"/>
              <a:buNone/>
              <a:defRPr sz="6000">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71500" algn="l">
              <a:lnSpc>
                <a:spcPct val="90000"/>
              </a:lnSpc>
              <a:spcBef>
                <a:spcPts val="1000"/>
              </a:spcBef>
              <a:spcAft>
                <a:spcPts val="0"/>
              </a:spcAft>
              <a:buClr>
                <a:schemeClr val="dk1"/>
              </a:buClr>
              <a:buSzPts val="5400"/>
              <a:buChar char="•"/>
              <a:defRPr sz="5400">
                <a:latin typeface="Overlock"/>
                <a:ea typeface="Overlock"/>
                <a:cs typeface="Overlock"/>
                <a:sym typeface="Overlock"/>
              </a:defRPr>
            </a:lvl1pPr>
            <a:lvl2pPr marL="914400" lvl="1" indent="-533400" algn="l">
              <a:lnSpc>
                <a:spcPct val="90000"/>
              </a:lnSpc>
              <a:spcBef>
                <a:spcPts val="500"/>
              </a:spcBef>
              <a:spcAft>
                <a:spcPts val="0"/>
              </a:spcAft>
              <a:buClr>
                <a:schemeClr val="dk1"/>
              </a:buClr>
              <a:buSzPts val="4800"/>
              <a:buChar char="•"/>
              <a:defRPr sz="4800">
                <a:latin typeface="Overlock"/>
                <a:ea typeface="Overlock"/>
                <a:cs typeface="Overlock"/>
                <a:sym typeface="Overlock"/>
              </a:defRPr>
            </a:lvl2pPr>
            <a:lvl3pPr marL="1371600" lvl="2" indent="-508000" algn="l">
              <a:lnSpc>
                <a:spcPct val="90000"/>
              </a:lnSpc>
              <a:spcBef>
                <a:spcPts val="500"/>
              </a:spcBef>
              <a:spcAft>
                <a:spcPts val="0"/>
              </a:spcAft>
              <a:buClr>
                <a:schemeClr val="dk1"/>
              </a:buClr>
              <a:buSzPts val="4400"/>
              <a:buChar char="•"/>
              <a:defRPr sz="4400">
                <a:latin typeface="Overlock"/>
                <a:ea typeface="Overlock"/>
                <a:cs typeface="Overlock"/>
                <a:sym typeface="Overlock"/>
              </a:defRPr>
            </a:lvl3pPr>
            <a:lvl4pPr marL="1828800" lvl="3"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4pPr>
            <a:lvl5pPr marL="2286000" lvl="4"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43"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2"/>
          <p:cNvSpPr>
            <a:spLocks noGrp="1"/>
          </p:cNvSpPr>
          <p:nvPr>
            <p:ph type="pic" idx="2"/>
          </p:nvPr>
        </p:nvSpPr>
        <p:spPr>
          <a:xfrm>
            <a:off x="5183188" y="987425"/>
            <a:ext cx="6172200" cy="4873625"/>
          </a:xfrm>
          <a:prstGeom prst="rect">
            <a:avLst/>
          </a:prstGeom>
          <a:noFill/>
          <a:ln>
            <a:noFill/>
          </a:ln>
        </p:spPr>
      </p:sp>
      <p:sp>
        <p:nvSpPr>
          <p:cNvPr id="70" name="Google Shape;70;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Overlock"/>
              <a:buNone/>
              <a:defRPr sz="5400" b="0" i="0" u="none" strike="noStrike" cap="none">
                <a:solidFill>
                  <a:schemeClr val="dk1"/>
                </a:solidFill>
                <a:latin typeface="Overlock"/>
                <a:ea typeface="Overlock"/>
                <a:cs typeface="Overlock"/>
                <a:sym typeface="Overlo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571500" algn="l"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Overlock"/>
                <a:ea typeface="Overlock"/>
                <a:cs typeface="Overlock"/>
                <a:sym typeface="Overlock"/>
              </a:defRPr>
            </a:lvl1pPr>
            <a:lvl2pPr marL="914400" marR="0" lvl="1" indent="-533400" algn="l" rtl="0">
              <a:lnSpc>
                <a:spcPct val="90000"/>
              </a:lnSpc>
              <a:spcBef>
                <a:spcPts val="500"/>
              </a:spcBef>
              <a:spcAft>
                <a:spcPts val="0"/>
              </a:spcAft>
              <a:buClr>
                <a:schemeClr val="dk1"/>
              </a:buClr>
              <a:buSzPts val="4800"/>
              <a:buFont typeface="Arial"/>
              <a:buChar char="•"/>
              <a:defRPr sz="4800" b="0" i="0" u="none" strike="noStrike" cap="none">
                <a:solidFill>
                  <a:schemeClr val="dk1"/>
                </a:solidFill>
                <a:latin typeface="Overlock"/>
                <a:ea typeface="Overlock"/>
                <a:cs typeface="Overlock"/>
                <a:sym typeface="Overlock"/>
              </a:defRPr>
            </a:lvl2pPr>
            <a:lvl3pPr marL="1371600" marR="0" lvl="2" indent="-508000" algn="l" rtl="0">
              <a:lnSpc>
                <a:spcPct val="90000"/>
              </a:lnSpc>
              <a:spcBef>
                <a:spcPts val="500"/>
              </a:spcBef>
              <a:spcAft>
                <a:spcPts val="0"/>
              </a:spcAft>
              <a:buClr>
                <a:schemeClr val="dk1"/>
              </a:buClr>
              <a:buSzPts val="4400"/>
              <a:buFont typeface="Arial"/>
              <a:buChar char="•"/>
              <a:defRPr sz="4400" b="0" i="0" u="none" strike="noStrike" cap="none">
                <a:solidFill>
                  <a:schemeClr val="dk1"/>
                </a:solidFill>
                <a:latin typeface="Overlock"/>
                <a:ea typeface="Overlock"/>
                <a:cs typeface="Overlock"/>
                <a:sym typeface="Overlock"/>
              </a:defRPr>
            </a:lvl3pPr>
            <a:lvl4pPr marL="1828800" marR="0" lvl="3"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4pPr>
            <a:lvl5pPr marL="2286000" marR="0" lvl="4"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104" name="Google Shape;104;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05" name="Google Shape;105;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ITA DE LOS MAGOS – Los sabios todavía lo buscan – Mateo 2 | Caminando  con Yeshua (Jesús) – Historias bíblicas para los Niños">
            <a:extLst>
              <a:ext uri="{FF2B5EF4-FFF2-40B4-BE49-F238E27FC236}">
                <a16:creationId xmlns:a16="http://schemas.microsoft.com/office/drawing/2014/main" id="{9342DFDF-B23D-968F-024E-EAA8A304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1604"/>
            <a:ext cx="2840863" cy="3734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ácono Luis Brea Torrens: Mateo 2,13-15. 19-23: La Sagrada Familia es  perseguida">
            <a:extLst>
              <a:ext uri="{FF2B5EF4-FFF2-40B4-BE49-F238E27FC236}">
                <a16:creationId xmlns:a16="http://schemas.microsoft.com/office/drawing/2014/main" id="{CCED163E-F046-8D0F-85AA-BF269DC0F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863" y="1561604"/>
            <a:ext cx="2996478" cy="37347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VANGELIO DEL DÍA: Mt 2,13-18: Herodes se enfureció tanto que mandó matar a  todos los niños de Belén y de todos sus alrededores que tuvieran menos de  dos años | Cursillos de">
            <a:extLst>
              <a:ext uri="{FF2B5EF4-FFF2-40B4-BE49-F238E27FC236}">
                <a16:creationId xmlns:a16="http://schemas.microsoft.com/office/drawing/2014/main" id="{0C9E753F-9CAC-5EDD-93CA-A0C9A890F8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26" r="28536"/>
          <a:stretch/>
        </p:blipFill>
        <p:spPr bwMode="auto">
          <a:xfrm>
            <a:off x="5837341" y="1561604"/>
            <a:ext cx="3175001" cy="37347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 JOSEPH THE CARPENTER OF NAZARETH">
            <a:extLst>
              <a:ext uri="{FF2B5EF4-FFF2-40B4-BE49-F238E27FC236}">
                <a16:creationId xmlns:a16="http://schemas.microsoft.com/office/drawing/2014/main" id="{1B12188B-BB7F-91BC-B06B-42297EE515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2342" y="1561604"/>
            <a:ext cx="3001859" cy="375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275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ITA DE LOS MAGOS – Los sabios todavía lo buscan – Mateo 2 | Caminando  con Yeshua (Jesús) – Historias bíblicas para los Niños">
            <a:extLst>
              <a:ext uri="{FF2B5EF4-FFF2-40B4-BE49-F238E27FC236}">
                <a16:creationId xmlns:a16="http://schemas.microsoft.com/office/drawing/2014/main" id="{9342DFDF-B23D-968F-024E-EAA8A304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1" y="0"/>
            <a:ext cx="5327659" cy="700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245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ácono Luis Brea Torrens: Mateo 2,13-15. 19-23: La Sagrada Familia es  perseguida">
            <a:extLst>
              <a:ext uri="{FF2B5EF4-FFF2-40B4-BE49-F238E27FC236}">
                <a16:creationId xmlns:a16="http://schemas.microsoft.com/office/drawing/2014/main" id="{4F5454A1-42A5-92F5-18B6-D66C18DD9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0"/>
            <a:ext cx="5502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5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VANGELIO DEL DÍA: Mt 2,13-18: Herodes se enfureció tanto que mandó matar a  todos los niños de Belén y de todos sus alrededores que tuvieran menos de  dos años | Cursillos de">
            <a:extLst>
              <a:ext uri="{FF2B5EF4-FFF2-40B4-BE49-F238E27FC236}">
                <a16:creationId xmlns:a16="http://schemas.microsoft.com/office/drawing/2014/main" id="{28D991B7-81C2-21AA-8A18-BEF5C4185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349" y="784225"/>
            <a:ext cx="7761302" cy="528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42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T. JOSEPH THE CARPENTER OF NAZARETH">
            <a:extLst>
              <a:ext uri="{FF2B5EF4-FFF2-40B4-BE49-F238E27FC236}">
                <a16:creationId xmlns:a16="http://schemas.microsoft.com/office/drawing/2014/main" id="{C027DFA4-D15A-D45D-512A-6F6BFA4DA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407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r>
              <a:rPr lang="en-US" sz="4800" b="1" dirty="0"/>
              <a:t>: </a:t>
            </a:r>
            <a:r>
              <a:rPr lang="en-US" sz="4800" dirty="0"/>
              <a:t>Con seis </a:t>
            </a:r>
            <a:r>
              <a:rPr lang="en-US" sz="4800" dirty="0" err="1"/>
              <a:t>preguntas</a:t>
            </a:r>
            <a:r>
              <a:rPr lang="en-US" sz="4800" dirty="0"/>
              <a:t>, </a:t>
            </a:r>
            <a:r>
              <a:rPr lang="en-US" sz="4800" dirty="0" err="1"/>
              <a:t>repasamos</a:t>
            </a:r>
            <a:r>
              <a:rPr lang="en-US" sz="4800" dirty="0"/>
              <a:t> </a:t>
            </a:r>
            <a:r>
              <a:rPr lang="en-US" sz="4800" dirty="0" err="1"/>
              <a:t>los</a:t>
            </a:r>
            <a:r>
              <a:rPr lang="en-US" sz="4800" dirty="0"/>
              <a:t> </a:t>
            </a:r>
            <a:r>
              <a:rPr lang="en-US" sz="4800" dirty="0" err="1"/>
              <a:t>hechos</a:t>
            </a:r>
            <a:r>
              <a:rPr lang="en-US" sz="4800" dirty="0"/>
              <a:t> de la </a:t>
            </a:r>
            <a:r>
              <a:rPr lang="en-US" sz="4800" dirty="0" err="1"/>
              <a:t>historia</a:t>
            </a:r>
            <a:r>
              <a:rPr lang="en-US" sz="4800" dirty="0"/>
              <a:t> </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3099039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Considerar- Mateo 2</a:t>
            </a:r>
            <a:endParaRPr/>
          </a:p>
        </p:txBody>
      </p:sp>
      <p:sp>
        <p:nvSpPr>
          <p:cNvPr id="214" name="Google Shape;214;p17"/>
          <p:cNvSpPr txBox="1">
            <a:spLocks noGrp="1"/>
          </p:cNvSpPr>
          <p:nvPr>
            <p:ph type="body" idx="1"/>
          </p:nvPr>
        </p:nvSpPr>
        <p:spPr>
          <a:xfrm>
            <a:off x="838200" y="1690688"/>
            <a:ext cx="9805988" cy="4486275"/>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dk1"/>
              </a:buClr>
              <a:buSzPts val="4800"/>
              <a:buAutoNum type="arabicPeriod"/>
            </a:pPr>
            <a:r>
              <a:rPr lang="en-US" sz="4800"/>
              <a:t>¿</a:t>
            </a:r>
            <a:r>
              <a:rPr lang="en-US" sz="4800" u="sng"/>
              <a:t>Quiénes</a:t>
            </a:r>
            <a:r>
              <a:rPr lang="en-US" sz="4800"/>
              <a:t> son los personajes de esta historia?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Considerar- Mateo 2</a:t>
            </a:r>
            <a:endParaRPr/>
          </a:p>
        </p:txBody>
      </p:sp>
      <p:sp>
        <p:nvSpPr>
          <p:cNvPr id="221" name="Google Shape;221;p18"/>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800"/>
              <a:buNone/>
            </a:pPr>
            <a:r>
              <a:rPr lang="en-US" sz="4800"/>
              <a:t>2. ¿</a:t>
            </a:r>
            <a:r>
              <a:rPr lang="en-US" sz="4800" u="sng"/>
              <a:t>Cuáles</a:t>
            </a:r>
            <a:r>
              <a:rPr lang="en-US" sz="4800"/>
              <a:t> son los </a:t>
            </a:r>
            <a:r>
              <a:rPr lang="en-US" sz="4800" u="sng"/>
              <a:t>objetos</a:t>
            </a:r>
            <a:r>
              <a:rPr lang="en-US" sz="4800"/>
              <a:t> de esta historia?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Considerar- Mateo 2</a:t>
            </a:r>
            <a:endParaRPr/>
          </a:p>
        </p:txBody>
      </p:sp>
      <p:sp>
        <p:nvSpPr>
          <p:cNvPr id="228" name="Google Shape;228;p19"/>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800"/>
              <a:buNone/>
            </a:pPr>
            <a:r>
              <a:rPr lang="en-US" sz="4800" dirty="0"/>
              <a:t>3. ¿</a:t>
            </a:r>
            <a:r>
              <a:rPr lang="en-US" sz="4800" u="sng" dirty="0" err="1"/>
              <a:t>Dónde</a:t>
            </a:r>
            <a:r>
              <a:rPr lang="en-US" sz="4800" dirty="0"/>
              <a:t> </a:t>
            </a:r>
            <a:r>
              <a:rPr lang="en-US" sz="4800" dirty="0" err="1"/>
              <a:t>ocurrió</a:t>
            </a:r>
            <a:r>
              <a:rPr lang="en-US" sz="4800" dirty="0"/>
              <a:t> la </a:t>
            </a:r>
            <a:r>
              <a:rPr lang="en-US" sz="4800" dirty="0" err="1"/>
              <a:t>historia</a:t>
            </a:r>
            <a:r>
              <a:rPr lang="en-US" sz="4800" dirty="0"/>
              <a:t>? </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Considerar- Mateo 2</a:t>
            </a:r>
            <a:endParaRPr/>
          </a:p>
        </p:txBody>
      </p:sp>
      <p:sp>
        <p:nvSpPr>
          <p:cNvPr id="235" name="Google Shape;235;p20"/>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800"/>
              <a:buNone/>
            </a:pPr>
            <a:r>
              <a:rPr lang="en-US" sz="4800" dirty="0"/>
              <a:t>4. ¿</a:t>
            </a:r>
            <a:r>
              <a:rPr lang="en-US" sz="4800" u="sng" dirty="0" err="1"/>
              <a:t>Cuándo</a:t>
            </a:r>
            <a:r>
              <a:rPr lang="en-US" sz="4800" dirty="0"/>
              <a:t> </a:t>
            </a:r>
            <a:r>
              <a:rPr lang="en-US" sz="4800" dirty="0" err="1"/>
              <a:t>ocurrió</a:t>
            </a:r>
            <a:r>
              <a:rPr lang="en-US" sz="4800" dirty="0"/>
              <a:t> la </a:t>
            </a:r>
            <a:r>
              <a:rPr lang="en-US" sz="4800" dirty="0" err="1"/>
              <a:t>historia</a:t>
            </a:r>
            <a:r>
              <a:rPr lang="en-US" sz="4800" dirty="0"/>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665310" y="27662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err="1"/>
              <a:t>Oremos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Considerar- Mateo 2</a:t>
            </a:r>
            <a:endParaRPr/>
          </a:p>
        </p:txBody>
      </p:sp>
      <p:sp>
        <p:nvSpPr>
          <p:cNvPr id="242" name="Google Shape;242;p21"/>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800"/>
              <a:buNone/>
            </a:pPr>
            <a:r>
              <a:rPr lang="en-US" sz="4800" dirty="0"/>
              <a:t>5. ¿</a:t>
            </a:r>
            <a:r>
              <a:rPr lang="en-US" sz="4800" u="sng" dirty="0" err="1"/>
              <a:t>Cuál</a:t>
            </a:r>
            <a:r>
              <a:rPr lang="en-US" sz="4800" dirty="0"/>
              <a:t> es </a:t>
            </a:r>
            <a:r>
              <a:rPr lang="en-US" sz="4800" dirty="0" err="1"/>
              <a:t>el</a:t>
            </a:r>
            <a:r>
              <a:rPr lang="en-US" sz="4800" dirty="0"/>
              <a:t> </a:t>
            </a:r>
            <a:r>
              <a:rPr lang="en-US" sz="4800" dirty="0" err="1"/>
              <a:t>problema</a:t>
            </a:r>
            <a:r>
              <a:rPr lang="en-US" sz="4800" dirty="0"/>
              <a:t>? </a:t>
            </a:r>
          </a:p>
          <a:p>
            <a:pPr marL="0" lvl="0" indent="0" algn="l" rtl="0">
              <a:lnSpc>
                <a:spcPct val="90000"/>
              </a:lnSpc>
              <a:spcBef>
                <a:spcPts val="0"/>
              </a:spcBef>
              <a:spcAft>
                <a:spcPts val="0"/>
              </a:spcAft>
              <a:buClr>
                <a:schemeClr val="dk1"/>
              </a:buClr>
              <a:buSzPts val="4800"/>
              <a:buNone/>
            </a:pPr>
            <a:r>
              <a:rPr lang="en-US" sz="4800" dirty="0"/>
              <a:t>6. ¿</a:t>
            </a:r>
            <a:r>
              <a:rPr lang="en-US" sz="4800" u="sng" dirty="0"/>
              <a:t>Se </a:t>
            </a:r>
            <a:r>
              <a:rPr lang="en-US" sz="4800" u="sng" dirty="0" err="1"/>
              <a:t>soluciona</a:t>
            </a:r>
            <a:r>
              <a:rPr lang="en-US" sz="4800" u="sng" dirty="0"/>
              <a:t> </a:t>
            </a:r>
            <a:r>
              <a:rPr lang="en-US" sz="4800" dirty="0" err="1"/>
              <a:t>el</a:t>
            </a:r>
            <a:r>
              <a:rPr lang="en-US" sz="4800" dirty="0"/>
              <a:t> </a:t>
            </a:r>
            <a:r>
              <a:rPr lang="en-US" sz="4800" dirty="0" err="1"/>
              <a:t>problema</a:t>
            </a:r>
            <a:r>
              <a:rPr lang="en-US" sz="4800" dirty="0"/>
              <a:t>? </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422400"/>
            <a:ext cx="10850880" cy="5262979"/>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r>
              <a:rPr lang="en-US" sz="4800" b="1" dirty="0"/>
              <a:t>: </a:t>
            </a:r>
            <a:r>
              <a:rPr lang="en-US" sz="4800" dirty="0"/>
              <a:t>Con cuatro </a:t>
            </a:r>
            <a:r>
              <a:rPr lang="en-US" sz="4800" dirty="0" err="1"/>
              <a:t>preguntas</a:t>
            </a:r>
            <a:r>
              <a:rPr lang="en-US" sz="4800" dirty="0"/>
              <a:t>, </a:t>
            </a:r>
            <a:r>
              <a:rPr lang="en-US" sz="4800" dirty="0" err="1"/>
              <a:t>resaltamos</a:t>
            </a:r>
            <a:r>
              <a:rPr lang="en-US" sz="4800" dirty="0"/>
              <a:t> </a:t>
            </a:r>
            <a:r>
              <a:rPr lang="en-US" sz="4800" dirty="0" err="1"/>
              <a:t>el</a:t>
            </a:r>
            <a:r>
              <a:rPr lang="en-US" sz="4800" dirty="0"/>
              <a:t> </a:t>
            </a:r>
            <a:r>
              <a:rPr lang="en-US" sz="4800" dirty="0" err="1"/>
              <a:t>pecado</a:t>
            </a:r>
            <a:r>
              <a:rPr lang="en-US" sz="4800" dirty="0"/>
              <a:t>, las </a:t>
            </a:r>
            <a:r>
              <a:rPr lang="en-US" sz="4800" dirty="0" err="1"/>
              <a:t>buenas</a:t>
            </a:r>
            <a:r>
              <a:rPr lang="en-US" sz="4800" dirty="0"/>
              <a:t> </a:t>
            </a:r>
            <a:r>
              <a:rPr lang="en-US" sz="4800" dirty="0" err="1"/>
              <a:t>noticias</a:t>
            </a:r>
            <a:r>
              <a:rPr lang="en-US" sz="4800" dirty="0"/>
              <a:t> de Dios, y la </a:t>
            </a:r>
            <a:r>
              <a:rPr lang="en-US" sz="4800" dirty="0" err="1"/>
              <a:t>aplicación</a:t>
            </a:r>
            <a:r>
              <a:rPr lang="en-US" sz="4800" dirty="0"/>
              <a:t> para </a:t>
            </a:r>
            <a:r>
              <a:rPr lang="en-US" sz="4800" dirty="0" err="1"/>
              <a:t>nuestras</a:t>
            </a:r>
            <a:r>
              <a:rPr lang="en-US" sz="4800" dirty="0"/>
              <a:t> </a:t>
            </a:r>
            <a:r>
              <a:rPr lang="en-US" sz="4800" dirty="0" err="1"/>
              <a:t>vidas</a:t>
            </a:r>
            <a:endParaRPr lang="en-US" sz="4800" b="1" dirty="0"/>
          </a:p>
        </p:txBody>
      </p:sp>
    </p:spTree>
    <p:extLst>
      <p:ext uri="{BB962C8B-B14F-4D97-AF65-F5344CB8AC3E}">
        <p14:creationId xmlns:p14="http://schemas.microsoft.com/office/powerpoint/2010/main" val="1460422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613318"/>
              </a:buClr>
              <a:buSzPts val="6000"/>
              <a:buFont typeface="Overlock"/>
              <a:buNone/>
            </a:pPr>
            <a:r>
              <a:rPr lang="en-US" b="1" dirty="0" err="1">
                <a:solidFill>
                  <a:srgbClr val="00B050"/>
                </a:solidFill>
              </a:rPr>
              <a:t>Objetivos</a:t>
            </a:r>
            <a:r>
              <a:rPr lang="en-US" b="1" dirty="0">
                <a:solidFill>
                  <a:srgbClr val="00B050"/>
                </a:solidFill>
              </a:rPr>
              <a:t> de </a:t>
            </a:r>
            <a:r>
              <a:rPr lang="en-US" b="1" dirty="0" err="1">
                <a:solidFill>
                  <a:srgbClr val="00B050"/>
                </a:solidFill>
              </a:rPr>
              <a:t>Lección</a:t>
            </a:r>
            <a:r>
              <a:rPr lang="en-US" b="1" dirty="0">
                <a:solidFill>
                  <a:srgbClr val="00B050"/>
                </a:solidFill>
              </a:rPr>
              <a:t> 3</a:t>
            </a:r>
            <a:endParaRPr b="1" dirty="0">
              <a:solidFill>
                <a:srgbClr val="00B050"/>
              </a:solidFill>
            </a:endParaRPr>
          </a:p>
        </p:txBody>
      </p:sp>
      <p:graphicFrame>
        <p:nvGraphicFramePr>
          <p:cNvPr id="4" name="Table 4">
            <a:extLst>
              <a:ext uri="{FF2B5EF4-FFF2-40B4-BE49-F238E27FC236}">
                <a16:creationId xmlns:a16="http://schemas.microsoft.com/office/drawing/2014/main" id="{ACD28580-2267-1E11-53D2-D19A6F7F8D81}"/>
              </a:ext>
            </a:extLst>
          </p:cNvPr>
          <p:cNvGraphicFramePr>
            <a:graphicFrameLocks noGrp="1"/>
          </p:cNvGraphicFramePr>
          <p:nvPr>
            <p:extLst>
              <p:ext uri="{D42A27DB-BD31-4B8C-83A1-F6EECF244321}">
                <p14:modId xmlns:p14="http://schemas.microsoft.com/office/powerpoint/2010/main" val="4148140116"/>
              </p:ext>
            </p:extLst>
          </p:nvPr>
        </p:nvGraphicFramePr>
        <p:xfrm>
          <a:off x="838200" y="1690688"/>
          <a:ext cx="10515599" cy="3937000"/>
        </p:xfrm>
        <a:graphic>
          <a:graphicData uri="http://schemas.openxmlformats.org/drawingml/2006/table">
            <a:tbl>
              <a:tblPr firstRow="1" bandRow="1">
                <a:tableStyleId>{93296810-A885-4BE3-A3E7-6D5BEEA58F35}</a:tableStyleId>
              </a:tblPr>
              <a:tblGrid>
                <a:gridCol w="680970">
                  <a:extLst>
                    <a:ext uri="{9D8B030D-6E8A-4147-A177-3AD203B41FA5}">
                      <a16:colId xmlns:a16="http://schemas.microsoft.com/office/drawing/2014/main" val="1947932735"/>
                    </a:ext>
                  </a:extLst>
                </a:gridCol>
                <a:gridCol w="9834629">
                  <a:extLst>
                    <a:ext uri="{9D8B030D-6E8A-4147-A177-3AD203B41FA5}">
                      <a16:colId xmlns:a16="http://schemas.microsoft.com/office/drawing/2014/main" val="3176867156"/>
                    </a:ext>
                  </a:extLst>
                </a:gridCol>
              </a:tblGrid>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562046980"/>
                  </a:ext>
                </a:extLst>
              </a:tr>
              <a:tr h="370840">
                <a:tc>
                  <a:txBody>
                    <a:bodyPr/>
                    <a:lstStyle/>
                    <a:p>
                      <a:r>
                        <a:rPr lang="en-US" sz="3600" b="0" dirty="0"/>
                        <a:t>1</a:t>
                      </a:r>
                    </a:p>
                  </a:txBody>
                  <a:tcPr/>
                </a:tc>
                <a:tc>
                  <a:txBody>
                    <a:bodyPr/>
                    <a:lstStyle/>
                    <a:p>
                      <a:r>
                        <a:rPr lang="en-US" sz="3600" b="0" dirty="0"/>
                        <a:t>Usar </a:t>
                      </a:r>
                      <a:r>
                        <a:rPr lang="en-US" sz="3600" b="0" dirty="0" err="1"/>
                        <a:t>el</a:t>
                      </a:r>
                      <a:r>
                        <a:rPr lang="en-US" sz="3600" b="0" dirty="0"/>
                        <a:t> </a:t>
                      </a:r>
                      <a:r>
                        <a:rPr lang="en-US" sz="3600" b="0" dirty="0" err="1"/>
                        <a:t>método</a:t>
                      </a:r>
                      <a:r>
                        <a:rPr lang="en-US" sz="3600" b="0" dirty="0"/>
                        <a:t> de la Cuatro “C” para leer y </a:t>
                      </a:r>
                      <a:r>
                        <a:rPr lang="en-US" sz="3600" b="0" dirty="0" err="1"/>
                        <a:t>entender</a:t>
                      </a:r>
                      <a:r>
                        <a:rPr lang="en-US" sz="3600" b="0" dirty="0"/>
                        <a:t> Mateo 2</a:t>
                      </a:r>
                    </a:p>
                  </a:txBody>
                  <a:tcPr/>
                </a:tc>
                <a:extLst>
                  <a:ext uri="{0D108BD9-81ED-4DB2-BD59-A6C34878D82A}">
                    <a16:rowId xmlns:a16="http://schemas.microsoft.com/office/drawing/2014/main" val="2074825541"/>
                  </a:ext>
                </a:extLst>
              </a:tr>
              <a:tr h="370840">
                <a:tc>
                  <a:txBody>
                    <a:bodyPr/>
                    <a:lstStyle/>
                    <a:p>
                      <a:r>
                        <a:rPr lang="en-US" sz="3600" b="1" dirty="0"/>
                        <a:t>2</a:t>
                      </a:r>
                    </a:p>
                  </a:txBody>
                  <a:tcPr/>
                </a:tc>
                <a:tc>
                  <a:txBody>
                    <a:bodyPr/>
                    <a:lstStyle/>
                    <a:p>
                      <a:r>
                        <a:rPr lang="en-US" sz="3600" b="1" dirty="0" err="1"/>
                        <a:t>Analizar</a:t>
                      </a:r>
                      <a:r>
                        <a:rPr lang="en-US" sz="3600" b="1" dirty="0"/>
                        <a:t> la </a:t>
                      </a:r>
                      <a:r>
                        <a:rPr lang="en-US" sz="3600" b="1" dirty="0" err="1"/>
                        <a:t>importancia</a:t>
                      </a:r>
                      <a:r>
                        <a:rPr lang="en-US" sz="3600" b="1" dirty="0"/>
                        <a:t> de las </a:t>
                      </a:r>
                      <a:r>
                        <a:rPr lang="en-US" sz="3600" b="1" dirty="0" err="1"/>
                        <a:t>preguntas</a:t>
                      </a:r>
                      <a:r>
                        <a:rPr lang="en-US" sz="3600" b="1" dirty="0"/>
                        <a:t> de “</a:t>
                      </a:r>
                      <a:r>
                        <a:rPr lang="en-US" sz="3600" b="1" dirty="0" err="1"/>
                        <a:t>Consolidar</a:t>
                      </a:r>
                      <a:r>
                        <a:rPr lang="en-US" sz="3600" b="1" dirty="0"/>
                        <a:t>.”</a:t>
                      </a:r>
                    </a:p>
                  </a:txBody>
                  <a:tcPr/>
                </a:tc>
                <a:extLst>
                  <a:ext uri="{0D108BD9-81ED-4DB2-BD59-A6C34878D82A}">
                    <a16:rowId xmlns:a16="http://schemas.microsoft.com/office/drawing/2014/main" val="1242118565"/>
                  </a:ext>
                </a:extLst>
              </a:tr>
              <a:tr h="370840">
                <a:tc>
                  <a:txBody>
                    <a:bodyPr/>
                    <a:lstStyle/>
                    <a:p>
                      <a:r>
                        <a:rPr lang="en-US" sz="3600" dirty="0"/>
                        <a:t>3</a:t>
                      </a:r>
                    </a:p>
                  </a:txBody>
                  <a:tcPr/>
                </a:tc>
                <a:tc>
                  <a:txBody>
                    <a:bodyPr/>
                    <a:lstStyle/>
                    <a:p>
                      <a:r>
                        <a:rPr lang="en-US" sz="3600" dirty="0" err="1"/>
                        <a:t>Identificar</a:t>
                      </a:r>
                      <a:r>
                        <a:rPr lang="en-US" sz="3600" dirty="0"/>
                        <a:t> </a:t>
                      </a:r>
                      <a:r>
                        <a:rPr lang="en-US" sz="3600" dirty="0" err="1"/>
                        <a:t>dónde</a:t>
                      </a:r>
                      <a:r>
                        <a:rPr lang="en-US" sz="3600" dirty="0"/>
                        <a:t> </a:t>
                      </a:r>
                      <a:r>
                        <a:rPr lang="en-US" sz="3600" dirty="0" err="1"/>
                        <a:t>están</a:t>
                      </a:r>
                      <a:r>
                        <a:rPr lang="en-US" sz="3600" dirty="0"/>
                        <a:t> </a:t>
                      </a:r>
                      <a:r>
                        <a:rPr lang="en-US" sz="3600" dirty="0" err="1"/>
                        <a:t>ubicado</a:t>
                      </a:r>
                      <a:r>
                        <a:rPr lang="en-US" sz="3600" dirty="0"/>
                        <a:t> </a:t>
                      </a:r>
                      <a:r>
                        <a:rPr lang="en-US" sz="3600" dirty="0" err="1"/>
                        <a:t>los</a:t>
                      </a:r>
                      <a:r>
                        <a:rPr lang="en-US" sz="3600" dirty="0"/>
                        <a:t> </a:t>
                      </a:r>
                      <a:r>
                        <a:rPr lang="en-US" sz="3600" dirty="0" err="1"/>
                        <a:t>recursos</a:t>
                      </a:r>
                      <a:r>
                        <a:rPr lang="en-US" sz="3600" dirty="0"/>
                        <a:t> de La Biblia Popular. </a:t>
                      </a:r>
                    </a:p>
                  </a:txBody>
                  <a:tcPr/>
                </a:tc>
                <a:extLst>
                  <a:ext uri="{0D108BD9-81ED-4DB2-BD59-A6C34878D82A}">
                    <a16:rowId xmlns:a16="http://schemas.microsoft.com/office/drawing/2014/main" val="2315153907"/>
                  </a:ext>
                </a:extLst>
              </a:tr>
            </a:tbl>
          </a:graphicData>
        </a:graphic>
      </p:graphicFrame>
    </p:spTree>
    <p:extLst>
      <p:ext uri="{BB962C8B-B14F-4D97-AF65-F5344CB8AC3E}">
        <p14:creationId xmlns:p14="http://schemas.microsoft.com/office/powerpoint/2010/main" val="3440564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title"/>
          </p:nvPr>
        </p:nvSpPr>
        <p:spPr>
          <a:xfrm>
            <a:off x="626269"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t>CONSOLIDAR</a:t>
            </a:r>
            <a:endParaRPr dirty="0"/>
          </a:p>
        </p:txBody>
      </p:sp>
      <p:sp>
        <p:nvSpPr>
          <p:cNvPr id="271" name="Google Shape;271;p25"/>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b="1" dirty="0">
                <a:solidFill>
                  <a:schemeClr val="accent6"/>
                </a:solidFill>
              </a:rPr>
              <a:t>1. ¿</a:t>
            </a:r>
            <a:r>
              <a:rPr lang="en-US" b="1" dirty="0" err="1">
                <a:solidFill>
                  <a:schemeClr val="accent6"/>
                </a:solidFill>
              </a:rPr>
              <a:t>Cuál</a:t>
            </a:r>
            <a:r>
              <a:rPr lang="en-US" b="1" dirty="0">
                <a:solidFill>
                  <a:schemeClr val="accent6"/>
                </a:solidFill>
              </a:rPr>
              <a:t> es </a:t>
            </a:r>
            <a:r>
              <a:rPr lang="en-US" b="1" dirty="0" err="1">
                <a:solidFill>
                  <a:schemeClr val="accent6"/>
                </a:solidFill>
              </a:rPr>
              <a:t>el</a:t>
            </a:r>
            <a:r>
              <a:rPr lang="en-US" b="1" dirty="0">
                <a:solidFill>
                  <a:schemeClr val="accent6"/>
                </a:solidFill>
              </a:rPr>
              <a:t> punto principal de la </a:t>
            </a:r>
            <a:r>
              <a:rPr lang="en-US" b="1" dirty="0" err="1">
                <a:solidFill>
                  <a:schemeClr val="accent6"/>
                </a:solidFill>
              </a:rPr>
              <a:t>historia</a:t>
            </a:r>
            <a:r>
              <a:rPr lang="en-US" sz="5400" b="1" dirty="0">
                <a:solidFill>
                  <a:schemeClr val="accent6"/>
                </a:solidFill>
              </a:rPr>
              <a:t>?</a:t>
            </a:r>
            <a:endParaRPr b="1" dirty="0">
              <a:solidFill>
                <a:schemeClr val="accent6"/>
              </a:solidFill>
            </a:endParaRPr>
          </a:p>
        </p:txBody>
      </p:sp>
    </p:spTree>
    <p:extLst>
      <p:ext uri="{BB962C8B-B14F-4D97-AF65-F5344CB8AC3E}">
        <p14:creationId xmlns:p14="http://schemas.microsoft.com/office/powerpoint/2010/main" val="63735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title"/>
          </p:nvPr>
        </p:nvSpPr>
        <p:spPr>
          <a:xfrm>
            <a:off x="626269"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t>CONSOLIDAR</a:t>
            </a:r>
            <a:endParaRPr dirty="0"/>
          </a:p>
        </p:txBody>
      </p:sp>
      <p:sp>
        <p:nvSpPr>
          <p:cNvPr id="271" name="Google Shape;271;p25"/>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b="1" dirty="0">
                <a:solidFill>
                  <a:schemeClr val="accent6"/>
                </a:solidFill>
              </a:rPr>
              <a:t>1. </a:t>
            </a:r>
            <a:r>
              <a:rPr lang="en-US" sz="5400" b="1" dirty="0">
                <a:solidFill>
                  <a:schemeClr val="accent6"/>
                </a:solidFill>
              </a:rPr>
              <a:t>¿</a:t>
            </a:r>
            <a:r>
              <a:rPr lang="en-US" b="1" dirty="0" err="1">
                <a:solidFill>
                  <a:schemeClr val="accent6"/>
                </a:solidFill>
              </a:rPr>
              <a:t>Cuál</a:t>
            </a:r>
            <a:r>
              <a:rPr lang="en-US" b="1" dirty="0">
                <a:solidFill>
                  <a:schemeClr val="accent6"/>
                </a:solidFill>
              </a:rPr>
              <a:t> es </a:t>
            </a:r>
            <a:r>
              <a:rPr lang="en-US" b="1" dirty="0" err="1">
                <a:solidFill>
                  <a:schemeClr val="accent6"/>
                </a:solidFill>
              </a:rPr>
              <a:t>el</a:t>
            </a:r>
            <a:r>
              <a:rPr lang="en-US" b="1" dirty="0">
                <a:solidFill>
                  <a:schemeClr val="accent6"/>
                </a:solidFill>
              </a:rPr>
              <a:t> punto principal de la </a:t>
            </a:r>
            <a:r>
              <a:rPr lang="en-US" b="1" dirty="0" err="1">
                <a:solidFill>
                  <a:schemeClr val="accent6"/>
                </a:solidFill>
              </a:rPr>
              <a:t>historia</a:t>
            </a:r>
            <a:r>
              <a:rPr lang="en-US" sz="5400" b="1" dirty="0">
                <a:solidFill>
                  <a:schemeClr val="accent6"/>
                </a:solidFill>
              </a:rPr>
              <a:t>?</a:t>
            </a:r>
            <a:endParaRPr b="1" dirty="0">
              <a:solidFill>
                <a:schemeClr val="accent6"/>
              </a:solidFill>
            </a:endParaRPr>
          </a:p>
        </p:txBody>
      </p:sp>
      <p:sp>
        <p:nvSpPr>
          <p:cNvPr id="2" name="TextBox 1">
            <a:extLst>
              <a:ext uri="{FF2B5EF4-FFF2-40B4-BE49-F238E27FC236}">
                <a16:creationId xmlns:a16="http://schemas.microsoft.com/office/drawing/2014/main" id="{0ED23D2A-050A-9DD2-5896-D3B8BB3E1651}"/>
              </a:ext>
            </a:extLst>
          </p:cNvPr>
          <p:cNvSpPr txBox="1"/>
          <p:nvPr/>
        </p:nvSpPr>
        <p:spPr>
          <a:xfrm>
            <a:off x="1066800" y="3429000"/>
            <a:ext cx="10075069" cy="2575064"/>
          </a:xfrm>
          <a:prstGeom prst="rect">
            <a:avLst/>
          </a:prstGeom>
          <a:noFill/>
        </p:spPr>
        <p:txBody>
          <a:bodyPr wrap="square" rtlCol="0">
            <a:spAutoFit/>
          </a:bodyPr>
          <a:lstStyle/>
          <a:p>
            <a:r>
              <a:rPr lang="en-US" sz="4400" b="1" baseline="30000" dirty="0">
                <a:latin typeface="+mn-lt"/>
              </a:rPr>
              <a:t>Mateo 18:20</a:t>
            </a:r>
            <a:endParaRPr lang="en-US" sz="4400" b="1" i="0" u="none" strike="noStrike" baseline="30000" dirty="0">
              <a:solidFill>
                <a:srgbClr val="000000"/>
              </a:solidFill>
              <a:effectLst/>
              <a:latin typeface="+mn-lt"/>
            </a:endParaRPr>
          </a:p>
          <a:p>
            <a:r>
              <a:rPr lang="en-US" sz="4400" b="1" i="0" u="none" strike="noStrike" baseline="30000" dirty="0">
                <a:solidFill>
                  <a:srgbClr val="000000"/>
                </a:solidFill>
                <a:effectLst/>
                <a:latin typeface="+mn-lt"/>
              </a:rPr>
              <a:t>20 </a:t>
            </a:r>
            <a:r>
              <a:rPr lang="en-US" sz="4400" b="0" i="0" u="none" strike="noStrike" dirty="0" err="1">
                <a:solidFill>
                  <a:srgbClr val="000000"/>
                </a:solidFill>
                <a:effectLst/>
                <a:latin typeface="+mn-lt"/>
              </a:rPr>
              <a:t>Porque</a:t>
            </a:r>
            <a:r>
              <a:rPr lang="en-US" sz="4400" b="0" i="0" u="none" strike="noStrike" dirty="0">
                <a:solidFill>
                  <a:srgbClr val="000000"/>
                </a:solidFill>
                <a:effectLst/>
                <a:latin typeface="+mn-lt"/>
              </a:rPr>
              <a:t> </a:t>
            </a:r>
            <a:r>
              <a:rPr lang="en-US" sz="4400" b="0" i="0" u="none" strike="noStrike" dirty="0" err="1">
                <a:solidFill>
                  <a:srgbClr val="000000"/>
                </a:solidFill>
                <a:effectLst/>
                <a:latin typeface="+mn-lt"/>
              </a:rPr>
              <a:t>donde</a:t>
            </a:r>
            <a:r>
              <a:rPr lang="en-US" sz="4400" b="0" i="0" u="none" strike="noStrike" dirty="0">
                <a:solidFill>
                  <a:srgbClr val="000000"/>
                </a:solidFill>
                <a:effectLst/>
                <a:latin typeface="+mn-lt"/>
              </a:rPr>
              <a:t> dos o </a:t>
            </a:r>
            <a:r>
              <a:rPr lang="en-US" sz="4400" b="0" i="0" u="none" strike="noStrike" dirty="0" err="1">
                <a:solidFill>
                  <a:srgbClr val="000000"/>
                </a:solidFill>
                <a:effectLst/>
                <a:latin typeface="+mn-lt"/>
              </a:rPr>
              <a:t>tres</a:t>
            </a:r>
            <a:r>
              <a:rPr lang="en-US" sz="4400" b="0" i="0" u="none" strike="noStrike" dirty="0">
                <a:solidFill>
                  <a:srgbClr val="000000"/>
                </a:solidFill>
                <a:effectLst/>
                <a:latin typeface="+mn-lt"/>
              </a:rPr>
              <a:t> se </a:t>
            </a:r>
            <a:r>
              <a:rPr lang="en-US" sz="4400" b="0" i="0" u="none" strike="noStrike" dirty="0" err="1">
                <a:solidFill>
                  <a:srgbClr val="000000"/>
                </a:solidFill>
                <a:effectLst/>
                <a:latin typeface="+mn-lt"/>
              </a:rPr>
              <a:t>reúnen</a:t>
            </a:r>
            <a:r>
              <a:rPr lang="en-US" sz="4400" b="0" i="0" u="none" strike="noStrike" dirty="0">
                <a:solidFill>
                  <a:srgbClr val="000000"/>
                </a:solidFill>
                <a:effectLst/>
                <a:latin typeface="+mn-lt"/>
              </a:rPr>
              <a:t> </a:t>
            </a:r>
            <a:r>
              <a:rPr lang="en-US" sz="4400" b="0" i="0" u="none" strike="noStrike" dirty="0" err="1">
                <a:solidFill>
                  <a:srgbClr val="000000"/>
                </a:solidFill>
                <a:effectLst/>
                <a:latin typeface="+mn-lt"/>
              </a:rPr>
              <a:t>en</a:t>
            </a:r>
            <a:r>
              <a:rPr lang="en-US" sz="4400" b="0" i="0" u="none" strike="noStrike" dirty="0">
                <a:solidFill>
                  <a:srgbClr val="000000"/>
                </a:solidFill>
                <a:effectLst/>
                <a:latin typeface="+mn-lt"/>
              </a:rPr>
              <a:t> mi </a:t>
            </a:r>
            <a:r>
              <a:rPr lang="en-US" sz="4400" b="0" i="0" u="none" strike="noStrike" dirty="0" err="1">
                <a:solidFill>
                  <a:srgbClr val="000000"/>
                </a:solidFill>
                <a:effectLst/>
                <a:latin typeface="+mn-lt"/>
              </a:rPr>
              <a:t>nombre</a:t>
            </a:r>
            <a:r>
              <a:rPr lang="en-US" sz="4400" b="0" i="0" u="none" strike="noStrike" dirty="0">
                <a:solidFill>
                  <a:srgbClr val="000000"/>
                </a:solidFill>
                <a:effectLst/>
                <a:latin typeface="+mn-lt"/>
              </a:rPr>
              <a:t>, </a:t>
            </a:r>
            <a:r>
              <a:rPr lang="en-US" sz="4400" b="0" i="0" u="none" strike="noStrike" dirty="0" err="1">
                <a:solidFill>
                  <a:srgbClr val="000000"/>
                </a:solidFill>
                <a:effectLst/>
                <a:latin typeface="+mn-lt"/>
              </a:rPr>
              <a:t>allí</a:t>
            </a:r>
            <a:r>
              <a:rPr lang="en-US" sz="4400" b="0" i="0" u="none" strike="noStrike" dirty="0">
                <a:solidFill>
                  <a:srgbClr val="000000"/>
                </a:solidFill>
                <a:effectLst/>
                <a:latin typeface="+mn-lt"/>
              </a:rPr>
              <a:t> </a:t>
            </a:r>
            <a:r>
              <a:rPr lang="en-US" sz="4400" b="0" i="0" u="none" strike="noStrike" dirty="0" err="1">
                <a:solidFill>
                  <a:srgbClr val="000000"/>
                </a:solidFill>
                <a:effectLst/>
                <a:latin typeface="+mn-lt"/>
              </a:rPr>
              <a:t>estoy</a:t>
            </a:r>
            <a:r>
              <a:rPr lang="en-US" sz="4400" b="0" i="0" u="none" strike="noStrike" dirty="0">
                <a:solidFill>
                  <a:srgbClr val="000000"/>
                </a:solidFill>
                <a:effectLst/>
                <a:latin typeface="+mn-lt"/>
              </a:rPr>
              <a:t> </a:t>
            </a:r>
            <a:r>
              <a:rPr lang="en-US" sz="4400" b="0" i="0" u="none" strike="noStrike" dirty="0" err="1">
                <a:solidFill>
                  <a:srgbClr val="000000"/>
                </a:solidFill>
                <a:effectLst/>
                <a:latin typeface="+mn-lt"/>
              </a:rPr>
              <a:t>yo</a:t>
            </a:r>
            <a:r>
              <a:rPr lang="en-US" sz="4400" b="0" i="0" u="none" strike="noStrike" dirty="0">
                <a:solidFill>
                  <a:srgbClr val="000000"/>
                </a:solidFill>
                <a:effectLst/>
                <a:latin typeface="+mn-lt"/>
              </a:rPr>
              <a:t> </a:t>
            </a:r>
            <a:r>
              <a:rPr lang="en-US" sz="4400" b="0" i="0" u="none" strike="noStrike" dirty="0" err="1">
                <a:solidFill>
                  <a:srgbClr val="000000"/>
                </a:solidFill>
                <a:effectLst/>
                <a:latin typeface="+mn-lt"/>
              </a:rPr>
              <a:t>en</a:t>
            </a:r>
            <a:r>
              <a:rPr lang="en-US" sz="4400" b="0" i="0" u="none" strike="noStrike" dirty="0">
                <a:solidFill>
                  <a:srgbClr val="000000"/>
                </a:solidFill>
                <a:effectLst/>
                <a:latin typeface="+mn-lt"/>
              </a:rPr>
              <a:t> medio de </a:t>
            </a:r>
            <a:r>
              <a:rPr lang="en-US" sz="4400" b="0" i="0" u="none" strike="noStrike" dirty="0" err="1">
                <a:solidFill>
                  <a:srgbClr val="000000"/>
                </a:solidFill>
                <a:effectLst/>
                <a:latin typeface="+mn-lt"/>
              </a:rPr>
              <a:t>ellos</a:t>
            </a:r>
            <a:r>
              <a:rPr lang="en-US" sz="4400" b="0" i="0" u="none" strike="noStrike" dirty="0">
                <a:solidFill>
                  <a:srgbClr val="000000"/>
                </a:solidFill>
                <a:effectLst/>
                <a:latin typeface="+mn-lt"/>
              </a:rPr>
              <a:t>».</a:t>
            </a:r>
            <a:endParaRPr lang="en-US" sz="4400" dirty="0">
              <a:latin typeface="+mn-lt"/>
            </a:endParaRPr>
          </a:p>
        </p:txBody>
      </p:sp>
    </p:spTree>
    <p:extLst>
      <p:ext uri="{BB962C8B-B14F-4D97-AF65-F5344CB8AC3E}">
        <p14:creationId xmlns:p14="http://schemas.microsoft.com/office/powerpoint/2010/main" val="3873278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body" idx="1"/>
          </p:nvPr>
        </p:nvSpPr>
        <p:spPr>
          <a:xfrm>
            <a:off x="796131" y="3190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b="1" dirty="0">
                <a:solidFill>
                  <a:schemeClr val="accent6"/>
                </a:solidFill>
              </a:rPr>
              <a:t>1. ¿</a:t>
            </a:r>
            <a:r>
              <a:rPr lang="en-US" b="1" dirty="0" err="1">
                <a:solidFill>
                  <a:schemeClr val="accent6"/>
                </a:solidFill>
              </a:rPr>
              <a:t>Cuál</a:t>
            </a:r>
            <a:r>
              <a:rPr lang="en-US" b="1" dirty="0">
                <a:solidFill>
                  <a:schemeClr val="accent6"/>
                </a:solidFill>
              </a:rPr>
              <a:t> es </a:t>
            </a:r>
            <a:r>
              <a:rPr lang="en-US" b="1" dirty="0" err="1">
                <a:solidFill>
                  <a:schemeClr val="accent6"/>
                </a:solidFill>
              </a:rPr>
              <a:t>el</a:t>
            </a:r>
            <a:r>
              <a:rPr lang="en-US" b="1" dirty="0">
                <a:solidFill>
                  <a:schemeClr val="accent6"/>
                </a:solidFill>
              </a:rPr>
              <a:t> punto principal de la </a:t>
            </a:r>
            <a:r>
              <a:rPr lang="en-US" b="1" dirty="0" err="1">
                <a:solidFill>
                  <a:schemeClr val="accent6"/>
                </a:solidFill>
              </a:rPr>
              <a:t>historia</a:t>
            </a:r>
            <a:r>
              <a:rPr lang="en-US" sz="5400" b="1" dirty="0">
                <a:solidFill>
                  <a:schemeClr val="accent6"/>
                </a:solidFill>
              </a:rPr>
              <a:t>?</a:t>
            </a:r>
            <a:endParaRPr b="1" dirty="0">
              <a:solidFill>
                <a:schemeClr val="accent6"/>
              </a:solidFill>
            </a:endParaRPr>
          </a:p>
        </p:txBody>
      </p:sp>
      <p:sp>
        <p:nvSpPr>
          <p:cNvPr id="2" name="TextBox 1">
            <a:extLst>
              <a:ext uri="{FF2B5EF4-FFF2-40B4-BE49-F238E27FC236}">
                <a16:creationId xmlns:a16="http://schemas.microsoft.com/office/drawing/2014/main" id="{0ED23D2A-050A-9DD2-5896-D3B8BB3E1651}"/>
              </a:ext>
            </a:extLst>
          </p:cNvPr>
          <p:cNvSpPr txBox="1"/>
          <p:nvPr/>
        </p:nvSpPr>
        <p:spPr>
          <a:xfrm>
            <a:off x="812800" y="2025908"/>
            <a:ext cx="10075069" cy="4832092"/>
          </a:xfrm>
          <a:prstGeom prst="rect">
            <a:avLst/>
          </a:prstGeom>
          <a:noFill/>
        </p:spPr>
        <p:txBody>
          <a:bodyPr wrap="square" rtlCol="0">
            <a:spAutoFit/>
          </a:bodyPr>
          <a:lstStyle/>
          <a:p>
            <a:pPr algn="l"/>
            <a:r>
              <a:rPr lang="en-US" sz="4400" b="1" i="0" u="none" strike="noStrike" dirty="0">
                <a:solidFill>
                  <a:srgbClr val="000000"/>
                </a:solidFill>
                <a:effectLst/>
                <a:latin typeface="system-ui"/>
              </a:rPr>
              <a:t>El </a:t>
            </a:r>
            <a:r>
              <a:rPr lang="en-US" sz="4400" b="1" i="0" u="none" strike="noStrike" dirty="0" err="1">
                <a:solidFill>
                  <a:srgbClr val="000000"/>
                </a:solidFill>
                <a:effectLst/>
                <a:latin typeface="system-ui"/>
              </a:rPr>
              <a:t>hermano</a:t>
            </a:r>
            <a:r>
              <a:rPr lang="en-US" sz="4400" b="1" i="0" u="none" strike="noStrike" dirty="0">
                <a:solidFill>
                  <a:srgbClr val="000000"/>
                </a:solidFill>
                <a:effectLst/>
                <a:latin typeface="system-ui"/>
              </a:rPr>
              <a:t> que </a:t>
            </a:r>
            <a:r>
              <a:rPr lang="en-US" sz="4400" b="1" i="0" u="none" strike="noStrike" dirty="0" err="1">
                <a:solidFill>
                  <a:srgbClr val="000000"/>
                </a:solidFill>
                <a:effectLst/>
                <a:latin typeface="system-ui"/>
              </a:rPr>
              <a:t>peca</a:t>
            </a:r>
            <a:r>
              <a:rPr lang="en-US" sz="4400" b="1" i="0" u="none" strike="noStrike" dirty="0">
                <a:solidFill>
                  <a:srgbClr val="000000"/>
                </a:solidFill>
                <a:effectLst/>
                <a:latin typeface="system-ui"/>
              </a:rPr>
              <a:t> contra </a:t>
            </a:r>
            <a:r>
              <a:rPr lang="en-US" sz="4400" b="1" i="0" u="none" strike="noStrike" dirty="0" err="1">
                <a:solidFill>
                  <a:srgbClr val="000000"/>
                </a:solidFill>
                <a:effectLst/>
                <a:latin typeface="system-ui"/>
              </a:rPr>
              <a:t>ti</a:t>
            </a:r>
            <a:endParaRPr lang="en-US" sz="4400" b="1" i="0" u="none" strike="noStrike" dirty="0">
              <a:solidFill>
                <a:srgbClr val="000000"/>
              </a:solidFill>
              <a:effectLst/>
              <a:latin typeface="system-ui"/>
            </a:endParaRPr>
          </a:p>
          <a:p>
            <a:pPr algn="l"/>
            <a:r>
              <a:rPr lang="en-US" sz="4400" b="1" i="0" u="none" strike="noStrike" baseline="30000" dirty="0">
                <a:solidFill>
                  <a:srgbClr val="000000"/>
                </a:solidFill>
                <a:effectLst/>
                <a:latin typeface="system-ui"/>
              </a:rPr>
              <a:t>15 </a:t>
            </a:r>
            <a:r>
              <a:rPr lang="en-US" sz="4400" b="0" i="0" u="none" strike="noStrike" dirty="0">
                <a:solidFill>
                  <a:srgbClr val="000000"/>
                </a:solidFill>
                <a:effectLst/>
                <a:latin typeface="system-ui"/>
              </a:rPr>
              <a:t>»Si </a:t>
            </a:r>
            <a:r>
              <a:rPr lang="en-US" sz="4400" b="0" i="0" u="none" strike="noStrike" dirty="0" err="1">
                <a:solidFill>
                  <a:srgbClr val="000000"/>
                </a:solidFill>
                <a:effectLst/>
                <a:latin typeface="system-ui"/>
              </a:rPr>
              <a:t>tu</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hermano</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peca</a:t>
            </a:r>
            <a:r>
              <a:rPr lang="en-US" sz="4400" b="0" i="0" u="none" strike="noStrike" dirty="0">
                <a:solidFill>
                  <a:srgbClr val="000000"/>
                </a:solidFill>
                <a:effectLst/>
                <a:latin typeface="system-ui"/>
              </a:rPr>
              <a:t> contra </a:t>
            </a:r>
            <a:r>
              <a:rPr lang="en-US" sz="4400" b="0" i="0" u="none" strike="noStrike" dirty="0" err="1">
                <a:solidFill>
                  <a:srgbClr val="000000"/>
                </a:solidFill>
                <a:effectLst/>
                <a:latin typeface="system-ui"/>
              </a:rPr>
              <a:t>ti</a:t>
            </a:r>
            <a:r>
              <a:rPr lang="en-US" sz="4400" b="0" i="0" u="none" strike="noStrike" dirty="0">
                <a:solidFill>
                  <a:srgbClr val="000000"/>
                </a:solidFill>
                <a:effectLst/>
                <a:latin typeface="system-ui"/>
              </a:rPr>
              <a:t>,</a:t>
            </a:r>
            <a:r>
              <a:rPr lang="en-US" sz="4400" baseline="30000" dirty="0">
                <a:latin typeface="system-ui"/>
              </a:rPr>
              <a:t> </a:t>
            </a:r>
            <a:r>
              <a:rPr lang="en-US" sz="4400" b="0" i="0" u="none" strike="noStrike" dirty="0" err="1">
                <a:solidFill>
                  <a:srgbClr val="000000"/>
                </a:solidFill>
                <a:effectLst/>
                <a:latin typeface="system-ui"/>
              </a:rPr>
              <a:t>ve</a:t>
            </a:r>
            <a:r>
              <a:rPr lang="en-US" sz="4400" b="0" i="0" u="none" strike="noStrike" dirty="0">
                <a:solidFill>
                  <a:srgbClr val="000000"/>
                </a:solidFill>
                <a:effectLst/>
                <a:latin typeface="system-ui"/>
              </a:rPr>
              <a:t> a </a:t>
            </a:r>
            <a:r>
              <a:rPr lang="en-US" sz="4400" b="0" i="0" u="none" strike="noStrike" dirty="0" err="1">
                <a:solidFill>
                  <a:srgbClr val="000000"/>
                </a:solidFill>
                <a:effectLst/>
                <a:latin typeface="system-ui"/>
              </a:rPr>
              <a:t>solas</a:t>
            </a:r>
            <a:r>
              <a:rPr lang="en-US" sz="4400" b="0" i="0" u="none" strike="noStrike" dirty="0">
                <a:solidFill>
                  <a:srgbClr val="000000"/>
                </a:solidFill>
                <a:effectLst/>
                <a:latin typeface="system-ui"/>
              </a:rPr>
              <a:t> con </a:t>
            </a:r>
            <a:r>
              <a:rPr lang="en-US" sz="4400" b="0" i="0" u="none" strike="noStrike" dirty="0" err="1">
                <a:solidFill>
                  <a:srgbClr val="000000"/>
                </a:solidFill>
                <a:effectLst/>
                <a:latin typeface="system-ui"/>
              </a:rPr>
              <a:t>él</a:t>
            </a:r>
            <a:r>
              <a:rPr lang="en-US" sz="4400" b="0" i="0" u="none" strike="noStrike" dirty="0">
                <a:solidFill>
                  <a:srgbClr val="000000"/>
                </a:solidFill>
                <a:effectLst/>
                <a:latin typeface="system-ui"/>
              </a:rPr>
              <a:t> y </a:t>
            </a:r>
            <a:r>
              <a:rPr lang="en-US" sz="4400" b="0" i="0" u="none" strike="noStrike" dirty="0" err="1">
                <a:solidFill>
                  <a:srgbClr val="000000"/>
                </a:solidFill>
                <a:effectLst/>
                <a:latin typeface="system-ui"/>
              </a:rPr>
              <a:t>hazle</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ver</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su</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falta</a:t>
            </a:r>
            <a:r>
              <a:rPr lang="en-US" sz="4400" b="0" i="0" u="none" strike="noStrike" dirty="0">
                <a:solidFill>
                  <a:srgbClr val="000000"/>
                </a:solidFill>
                <a:effectLst/>
                <a:latin typeface="system-ui"/>
              </a:rPr>
              <a:t>. Si </a:t>
            </a:r>
            <a:r>
              <a:rPr lang="en-US" sz="4400" b="0" i="0" u="none" strike="noStrike" dirty="0" err="1">
                <a:solidFill>
                  <a:srgbClr val="000000"/>
                </a:solidFill>
                <a:effectLst/>
                <a:latin typeface="system-ui"/>
              </a:rPr>
              <a:t>te</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hace</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caso</a:t>
            </a:r>
            <a:r>
              <a:rPr lang="en-US" sz="4400" b="0" i="0" u="none" strike="noStrike" dirty="0">
                <a:solidFill>
                  <a:srgbClr val="000000"/>
                </a:solidFill>
                <a:effectLst/>
                <a:latin typeface="system-ui"/>
              </a:rPr>
              <a:t>, has </a:t>
            </a:r>
            <a:r>
              <a:rPr lang="en-US" sz="4400" b="0" i="0" u="none" strike="noStrike" dirty="0" err="1">
                <a:solidFill>
                  <a:srgbClr val="000000"/>
                </a:solidFill>
                <a:effectLst/>
                <a:latin typeface="system-ui"/>
              </a:rPr>
              <a:t>ganado</a:t>
            </a:r>
            <a:r>
              <a:rPr lang="en-US" sz="4400" b="0" i="0" u="none" strike="noStrike" dirty="0">
                <a:solidFill>
                  <a:srgbClr val="000000"/>
                </a:solidFill>
                <a:effectLst/>
                <a:latin typeface="system-ui"/>
              </a:rPr>
              <a:t> a </a:t>
            </a:r>
            <a:r>
              <a:rPr lang="en-US" sz="4400" b="0" i="0" u="none" strike="noStrike" dirty="0" err="1">
                <a:solidFill>
                  <a:srgbClr val="000000"/>
                </a:solidFill>
                <a:effectLst/>
                <a:latin typeface="system-ui"/>
              </a:rPr>
              <a:t>tu</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hermano</a:t>
            </a:r>
            <a:r>
              <a:rPr lang="en-US" sz="4400" b="0" i="0" u="none" strike="noStrike" dirty="0">
                <a:solidFill>
                  <a:srgbClr val="000000"/>
                </a:solidFill>
                <a:effectLst/>
                <a:latin typeface="system-ui"/>
              </a:rPr>
              <a:t>. </a:t>
            </a:r>
            <a:r>
              <a:rPr lang="en-US" sz="4400" b="1" i="0" u="none" strike="noStrike" baseline="30000" dirty="0">
                <a:solidFill>
                  <a:srgbClr val="000000"/>
                </a:solidFill>
                <a:effectLst/>
                <a:latin typeface="system-ui"/>
              </a:rPr>
              <a:t>16 </a:t>
            </a:r>
            <a:r>
              <a:rPr lang="en-US" sz="4400" b="0" i="0" u="none" strike="noStrike" dirty="0">
                <a:solidFill>
                  <a:srgbClr val="000000"/>
                </a:solidFill>
                <a:effectLst/>
                <a:latin typeface="system-ui"/>
              </a:rPr>
              <a:t>Pero, </a:t>
            </a:r>
            <a:r>
              <a:rPr lang="en-US" sz="4400" b="0" i="0" u="none" strike="noStrike" dirty="0" err="1">
                <a:solidFill>
                  <a:srgbClr val="000000"/>
                </a:solidFill>
                <a:effectLst/>
                <a:latin typeface="system-ui"/>
              </a:rPr>
              <a:t>si</a:t>
            </a:r>
            <a:r>
              <a:rPr lang="en-US" sz="4400" b="0" i="0" u="none" strike="noStrike" dirty="0">
                <a:solidFill>
                  <a:srgbClr val="000000"/>
                </a:solidFill>
                <a:effectLst/>
                <a:latin typeface="system-ui"/>
              </a:rPr>
              <a:t> no, </a:t>
            </a:r>
            <a:r>
              <a:rPr lang="en-US" sz="4400" b="0" i="0" u="none" strike="noStrike" dirty="0" err="1">
                <a:solidFill>
                  <a:srgbClr val="000000"/>
                </a:solidFill>
                <a:effectLst/>
                <a:latin typeface="system-ui"/>
              </a:rPr>
              <a:t>lleva</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contigo</a:t>
            </a:r>
            <a:r>
              <a:rPr lang="en-US" sz="4400" b="0" i="0" u="none" strike="noStrike" dirty="0">
                <a:solidFill>
                  <a:srgbClr val="000000"/>
                </a:solidFill>
                <a:effectLst/>
                <a:latin typeface="system-ui"/>
              </a:rPr>
              <a:t> a uno o dos </a:t>
            </a:r>
            <a:r>
              <a:rPr lang="en-US" sz="4400" b="0" i="0" u="none" strike="noStrike" dirty="0" err="1">
                <a:solidFill>
                  <a:srgbClr val="000000"/>
                </a:solidFill>
                <a:effectLst/>
                <a:latin typeface="system-ui"/>
              </a:rPr>
              <a:t>más</a:t>
            </a:r>
            <a:r>
              <a:rPr lang="en-US" sz="4400" b="0" i="0" u="none" strike="noStrike" dirty="0">
                <a:solidFill>
                  <a:srgbClr val="000000"/>
                </a:solidFill>
                <a:effectLst/>
                <a:latin typeface="system-ui"/>
              </a:rPr>
              <a:t>, para que “</a:t>
            </a:r>
            <a:r>
              <a:rPr lang="en-US" sz="4400" b="0" i="0" u="none" strike="noStrike" dirty="0" err="1">
                <a:solidFill>
                  <a:srgbClr val="000000"/>
                </a:solidFill>
                <a:effectLst/>
                <a:latin typeface="system-ui"/>
              </a:rPr>
              <a:t>todo</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asunto</a:t>
            </a:r>
            <a:r>
              <a:rPr lang="en-US" sz="4400" b="0" i="0" u="none" strike="noStrike" dirty="0">
                <a:solidFill>
                  <a:srgbClr val="000000"/>
                </a:solidFill>
                <a:effectLst/>
                <a:latin typeface="system-ui"/>
              </a:rPr>
              <a:t> se </a:t>
            </a:r>
            <a:r>
              <a:rPr lang="en-US" sz="4400" b="0" i="0" u="none" strike="noStrike" dirty="0" err="1">
                <a:solidFill>
                  <a:srgbClr val="000000"/>
                </a:solidFill>
                <a:effectLst/>
                <a:latin typeface="system-ui"/>
              </a:rPr>
              <a:t>resuelva</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mediante</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el</a:t>
            </a:r>
            <a:r>
              <a:rPr lang="en-US" sz="4400" b="0" i="0" u="none" strike="noStrike" dirty="0">
                <a:solidFill>
                  <a:srgbClr val="000000"/>
                </a:solidFill>
                <a:effectLst/>
                <a:latin typeface="system-ui"/>
              </a:rPr>
              <a:t> testimonio de dos o </a:t>
            </a:r>
            <a:r>
              <a:rPr lang="en-US" sz="4400" b="0" i="0" u="none" strike="noStrike" dirty="0" err="1">
                <a:solidFill>
                  <a:srgbClr val="000000"/>
                </a:solidFill>
                <a:effectLst/>
                <a:latin typeface="system-ui"/>
              </a:rPr>
              <a:t>tres</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testigos</a:t>
            </a:r>
            <a:r>
              <a:rPr lang="en-US" sz="4400" b="0" i="0" u="none" strike="noStrike" dirty="0">
                <a:solidFill>
                  <a:srgbClr val="000000"/>
                </a:solidFill>
                <a:effectLst/>
                <a:latin typeface="system-ui"/>
              </a:rPr>
              <a:t>.</a:t>
            </a:r>
            <a:endParaRPr lang="en-US" sz="4400" dirty="0">
              <a:latin typeface="+mn-lt"/>
            </a:endParaRPr>
          </a:p>
        </p:txBody>
      </p:sp>
    </p:spTree>
    <p:extLst>
      <p:ext uri="{BB962C8B-B14F-4D97-AF65-F5344CB8AC3E}">
        <p14:creationId xmlns:p14="http://schemas.microsoft.com/office/powerpoint/2010/main" val="2182341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 name="TextBox 1">
            <a:extLst>
              <a:ext uri="{FF2B5EF4-FFF2-40B4-BE49-F238E27FC236}">
                <a16:creationId xmlns:a16="http://schemas.microsoft.com/office/drawing/2014/main" id="{0ED23D2A-050A-9DD2-5896-D3B8BB3E1651}"/>
              </a:ext>
            </a:extLst>
          </p:cNvPr>
          <p:cNvSpPr txBox="1"/>
          <p:nvPr/>
        </p:nvSpPr>
        <p:spPr>
          <a:xfrm>
            <a:off x="508000" y="1050478"/>
            <a:ext cx="11328400" cy="6186309"/>
          </a:xfrm>
          <a:prstGeom prst="rect">
            <a:avLst/>
          </a:prstGeom>
          <a:noFill/>
        </p:spPr>
        <p:txBody>
          <a:bodyPr wrap="square" rtlCol="0">
            <a:spAutoFit/>
          </a:bodyPr>
          <a:lstStyle/>
          <a:p>
            <a:pPr algn="l"/>
            <a:r>
              <a:rPr lang="en-US" sz="4400" b="1" i="0" u="none" strike="noStrike" baseline="30000" dirty="0">
                <a:solidFill>
                  <a:srgbClr val="000000"/>
                </a:solidFill>
                <a:effectLst/>
                <a:latin typeface="system-ui"/>
              </a:rPr>
              <a:t>17 </a:t>
            </a:r>
            <a:r>
              <a:rPr lang="en-US" sz="4400" b="0" i="0" u="none" strike="noStrike" dirty="0">
                <a:solidFill>
                  <a:srgbClr val="000000"/>
                </a:solidFill>
                <a:effectLst/>
                <a:latin typeface="system-ui"/>
              </a:rPr>
              <a:t>Si se </a:t>
            </a:r>
            <a:r>
              <a:rPr lang="en-US" sz="4400" b="0" i="0" u="none" strike="noStrike" dirty="0" err="1">
                <a:solidFill>
                  <a:srgbClr val="000000"/>
                </a:solidFill>
                <a:effectLst/>
                <a:latin typeface="system-ui"/>
              </a:rPr>
              <a:t>niega</a:t>
            </a:r>
            <a:r>
              <a:rPr lang="en-US" sz="4400" b="0" i="0" u="none" strike="noStrike" dirty="0">
                <a:solidFill>
                  <a:srgbClr val="000000"/>
                </a:solidFill>
                <a:effectLst/>
                <a:latin typeface="system-ui"/>
              </a:rPr>
              <a:t> a </a:t>
            </a:r>
            <a:r>
              <a:rPr lang="en-US" sz="4400" b="0" i="0" u="none" strike="noStrike" dirty="0" err="1">
                <a:solidFill>
                  <a:srgbClr val="000000"/>
                </a:solidFill>
                <a:effectLst/>
                <a:latin typeface="system-ui"/>
              </a:rPr>
              <a:t>hacerles</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caso</a:t>
            </a:r>
            <a:r>
              <a:rPr lang="en-US" sz="4400" b="0" i="0" u="none" strike="noStrike" dirty="0">
                <a:solidFill>
                  <a:srgbClr val="000000"/>
                </a:solidFill>
                <a:effectLst/>
                <a:latin typeface="system-ui"/>
              </a:rPr>
              <a:t> a </a:t>
            </a:r>
            <a:r>
              <a:rPr lang="en-US" sz="4400" b="0" i="0" u="none" strike="noStrike" dirty="0" err="1">
                <a:solidFill>
                  <a:srgbClr val="000000"/>
                </a:solidFill>
                <a:effectLst/>
                <a:latin typeface="system-ui"/>
              </a:rPr>
              <a:t>ellos</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díselo</a:t>
            </a:r>
            <a:r>
              <a:rPr lang="en-US" sz="4400" b="0" i="0" u="none" strike="noStrike" dirty="0">
                <a:solidFill>
                  <a:srgbClr val="000000"/>
                </a:solidFill>
                <a:effectLst/>
                <a:latin typeface="system-ui"/>
              </a:rPr>
              <a:t> a la </a:t>
            </a:r>
            <a:r>
              <a:rPr lang="en-US" sz="4400" b="0" i="0" u="none" strike="noStrike" dirty="0" err="1">
                <a:solidFill>
                  <a:srgbClr val="000000"/>
                </a:solidFill>
                <a:effectLst/>
                <a:latin typeface="system-ui"/>
              </a:rPr>
              <a:t>iglesia</a:t>
            </a:r>
            <a:r>
              <a:rPr lang="en-US" sz="4400" b="0" i="0" u="none" strike="noStrike" dirty="0">
                <a:solidFill>
                  <a:srgbClr val="000000"/>
                </a:solidFill>
                <a:effectLst/>
                <a:latin typeface="system-ui"/>
              </a:rPr>
              <a:t>; y, </a:t>
            </a:r>
            <a:r>
              <a:rPr lang="en-US" sz="4400" b="0" i="0" u="none" strike="noStrike" dirty="0" err="1">
                <a:solidFill>
                  <a:srgbClr val="000000"/>
                </a:solidFill>
                <a:effectLst/>
                <a:latin typeface="system-ui"/>
              </a:rPr>
              <a:t>si</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incluso</a:t>
            </a:r>
            <a:r>
              <a:rPr lang="en-US" sz="4400" b="0" i="0" u="none" strike="noStrike" dirty="0">
                <a:solidFill>
                  <a:srgbClr val="000000"/>
                </a:solidFill>
                <a:effectLst/>
                <a:latin typeface="system-ui"/>
              </a:rPr>
              <a:t> a la </a:t>
            </a:r>
            <a:r>
              <a:rPr lang="en-US" sz="4400" b="0" i="0" u="none" strike="noStrike" dirty="0" err="1">
                <a:solidFill>
                  <a:srgbClr val="000000"/>
                </a:solidFill>
                <a:effectLst/>
                <a:latin typeface="system-ui"/>
              </a:rPr>
              <a:t>iglesia</a:t>
            </a:r>
            <a:r>
              <a:rPr lang="en-US" sz="4400" b="0" i="0" u="none" strike="noStrike" dirty="0">
                <a:solidFill>
                  <a:srgbClr val="000000"/>
                </a:solidFill>
                <a:effectLst/>
                <a:latin typeface="system-ui"/>
              </a:rPr>
              <a:t> no le </a:t>
            </a:r>
            <a:r>
              <a:rPr lang="en-US" sz="4400" b="0" i="0" u="none" strike="noStrike" dirty="0" err="1">
                <a:solidFill>
                  <a:srgbClr val="000000"/>
                </a:solidFill>
                <a:effectLst/>
                <a:latin typeface="system-ui"/>
              </a:rPr>
              <a:t>hace</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caso</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trátalo</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como</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si</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fuera</a:t>
            </a:r>
            <a:r>
              <a:rPr lang="en-US" sz="4400" b="0" i="0" u="none" strike="noStrike" dirty="0">
                <a:solidFill>
                  <a:srgbClr val="000000"/>
                </a:solidFill>
                <a:effectLst/>
                <a:latin typeface="system-ui"/>
              </a:rPr>
              <a:t> un </a:t>
            </a:r>
            <a:r>
              <a:rPr lang="en-US" sz="4400" b="0" i="0" u="none" strike="noStrike" dirty="0" err="1">
                <a:solidFill>
                  <a:srgbClr val="000000"/>
                </a:solidFill>
                <a:effectLst/>
                <a:latin typeface="system-ui"/>
              </a:rPr>
              <a:t>incrédulo</a:t>
            </a:r>
            <a:r>
              <a:rPr lang="en-US" sz="4400" b="0" i="0" u="none" strike="noStrike" dirty="0">
                <a:solidFill>
                  <a:srgbClr val="000000"/>
                </a:solidFill>
                <a:effectLst/>
                <a:latin typeface="system-ui"/>
              </a:rPr>
              <a:t> o un renegado.</a:t>
            </a:r>
          </a:p>
          <a:p>
            <a:pPr algn="l"/>
            <a:r>
              <a:rPr lang="en-US" sz="4400" b="1" i="0" u="none" strike="noStrike" baseline="30000" dirty="0">
                <a:solidFill>
                  <a:srgbClr val="000000"/>
                </a:solidFill>
                <a:effectLst/>
                <a:latin typeface="system-ui"/>
              </a:rPr>
              <a:t>18 </a:t>
            </a:r>
            <a:r>
              <a:rPr lang="en-US" sz="4400" b="0" i="0" u="none" strike="noStrike" dirty="0">
                <a:solidFill>
                  <a:srgbClr val="000000"/>
                </a:solidFill>
                <a:effectLst/>
                <a:latin typeface="system-ui"/>
              </a:rPr>
              <a:t>»Les </a:t>
            </a:r>
            <a:r>
              <a:rPr lang="en-US" sz="4400" b="0" i="0" u="none" strike="noStrike" dirty="0" err="1">
                <a:solidFill>
                  <a:srgbClr val="000000"/>
                </a:solidFill>
                <a:effectLst/>
                <a:latin typeface="system-ui"/>
              </a:rPr>
              <a:t>aseguro</a:t>
            </a:r>
            <a:r>
              <a:rPr lang="en-US" sz="4400" b="0" i="0" u="none" strike="noStrike" dirty="0">
                <a:solidFill>
                  <a:srgbClr val="000000"/>
                </a:solidFill>
                <a:effectLst/>
                <a:latin typeface="system-ui"/>
              </a:rPr>
              <a:t> que </a:t>
            </a:r>
            <a:r>
              <a:rPr lang="en-US" sz="4400" b="0" i="0" u="none" strike="noStrike" dirty="0" err="1">
                <a:solidFill>
                  <a:srgbClr val="000000"/>
                </a:solidFill>
                <a:effectLst/>
                <a:latin typeface="system-ui"/>
              </a:rPr>
              <a:t>todo</a:t>
            </a:r>
            <a:r>
              <a:rPr lang="en-US" sz="4400" b="0" i="0" u="none" strike="noStrike" dirty="0">
                <a:solidFill>
                  <a:srgbClr val="000000"/>
                </a:solidFill>
                <a:effectLst/>
                <a:latin typeface="system-ui"/>
              </a:rPr>
              <a:t> lo que </a:t>
            </a:r>
            <a:r>
              <a:rPr lang="en-US" sz="4400" b="0" i="0" u="none" strike="noStrike" dirty="0" err="1">
                <a:solidFill>
                  <a:srgbClr val="000000"/>
                </a:solidFill>
                <a:effectLst/>
                <a:latin typeface="system-ui"/>
              </a:rPr>
              <a:t>ustedes</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aten</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en</a:t>
            </a:r>
            <a:r>
              <a:rPr lang="en-US" sz="4400" b="0" i="0" u="none" strike="noStrike" dirty="0">
                <a:solidFill>
                  <a:srgbClr val="000000"/>
                </a:solidFill>
                <a:effectLst/>
                <a:latin typeface="system-ui"/>
              </a:rPr>
              <a:t> la tierra </a:t>
            </a:r>
            <a:r>
              <a:rPr lang="en-US" sz="4400" b="0" i="0" u="none" strike="noStrike" dirty="0" err="1">
                <a:solidFill>
                  <a:srgbClr val="000000"/>
                </a:solidFill>
                <a:effectLst/>
                <a:latin typeface="system-ui"/>
              </a:rPr>
              <a:t>quedará</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atado</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en</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el</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cielo</a:t>
            </a:r>
            <a:r>
              <a:rPr lang="en-US" sz="4400" b="0" i="0" u="none" strike="noStrike" dirty="0">
                <a:solidFill>
                  <a:srgbClr val="000000"/>
                </a:solidFill>
                <a:effectLst/>
                <a:latin typeface="system-ui"/>
              </a:rPr>
              <a:t>, y </a:t>
            </a:r>
            <a:r>
              <a:rPr lang="en-US" sz="4400" b="0" i="0" u="none" strike="noStrike" dirty="0" err="1">
                <a:solidFill>
                  <a:srgbClr val="000000"/>
                </a:solidFill>
                <a:effectLst/>
                <a:latin typeface="system-ui"/>
              </a:rPr>
              <a:t>todo</a:t>
            </a:r>
            <a:r>
              <a:rPr lang="en-US" sz="4400" b="0" i="0" u="none" strike="noStrike" dirty="0">
                <a:solidFill>
                  <a:srgbClr val="000000"/>
                </a:solidFill>
                <a:effectLst/>
                <a:latin typeface="system-ui"/>
              </a:rPr>
              <a:t> lo que </a:t>
            </a:r>
            <a:r>
              <a:rPr lang="en-US" sz="4400" b="0" i="0" u="none" strike="noStrike" dirty="0" err="1">
                <a:solidFill>
                  <a:srgbClr val="000000"/>
                </a:solidFill>
                <a:effectLst/>
                <a:latin typeface="system-ui"/>
              </a:rPr>
              <a:t>desaten</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en</a:t>
            </a:r>
            <a:r>
              <a:rPr lang="en-US" sz="4400" b="0" i="0" u="none" strike="noStrike" dirty="0">
                <a:solidFill>
                  <a:srgbClr val="000000"/>
                </a:solidFill>
                <a:effectLst/>
                <a:latin typeface="system-ui"/>
              </a:rPr>
              <a:t> la tierra </a:t>
            </a:r>
            <a:r>
              <a:rPr lang="en-US" sz="4400" b="0" i="0" u="none" strike="noStrike" dirty="0" err="1">
                <a:solidFill>
                  <a:srgbClr val="000000"/>
                </a:solidFill>
                <a:effectLst/>
                <a:latin typeface="system-ui"/>
              </a:rPr>
              <a:t>quedará</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desatado</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en</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el</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cielo</a:t>
            </a:r>
            <a:r>
              <a:rPr lang="en-US" sz="4400" b="0" i="0" u="none" strike="noStrike" dirty="0">
                <a:solidFill>
                  <a:srgbClr val="000000"/>
                </a:solidFill>
                <a:effectLst/>
                <a:latin typeface="system-ui"/>
              </a:rPr>
              <a:t>.</a:t>
            </a:r>
          </a:p>
          <a:p>
            <a:endParaRPr lang="en-US" sz="4400" dirty="0">
              <a:latin typeface="+mn-lt"/>
            </a:endParaRPr>
          </a:p>
        </p:txBody>
      </p:sp>
    </p:spTree>
    <p:extLst>
      <p:ext uri="{BB962C8B-B14F-4D97-AF65-F5344CB8AC3E}">
        <p14:creationId xmlns:p14="http://schemas.microsoft.com/office/powerpoint/2010/main" val="2722403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 name="TextBox 1">
            <a:extLst>
              <a:ext uri="{FF2B5EF4-FFF2-40B4-BE49-F238E27FC236}">
                <a16:creationId xmlns:a16="http://schemas.microsoft.com/office/drawing/2014/main" id="{0ED23D2A-050A-9DD2-5896-D3B8BB3E1651}"/>
              </a:ext>
            </a:extLst>
          </p:cNvPr>
          <p:cNvSpPr txBox="1"/>
          <p:nvPr/>
        </p:nvSpPr>
        <p:spPr>
          <a:xfrm>
            <a:off x="431800" y="1574800"/>
            <a:ext cx="11150600" cy="4832092"/>
          </a:xfrm>
          <a:prstGeom prst="rect">
            <a:avLst/>
          </a:prstGeom>
          <a:noFill/>
        </p:spPr>
        <p:txBody>
          <a:bodyPr wrap="square" rtlCol="0">
            <a:spAutoFit/>
          </a:bodyPr>
          <a:lstStyle/>
          <a:p>
            <a:pPr algn="l"/>
            <a:r>
              <a:rPr lang="en-US" sz="4400" b="1" i="0" u="none" strike="noStrike" baseline="30000" dirty="0">
                <a:solidFill>
                  <a:srgbClr val="000000"/>
                </a:solidFill>
                <a:effectLst/>
                <a:latin typeface="system-ui"/>
              </a:rPr>
              <a:t>19 </a:t>
            </a:r>
            <a:r>
              <a:rPr lang="en-US" sz="4400" b="0" i="0" u="none" strike="noStrike" dirty="0">
                <a:solidFill>
                  <a:srgbClr val="000000"/>
                </a:solidFill>
                <a:effectLst/>
                <a:latin typeface="system-ui"/>
              </a:rPr>
              <a:t>»</a:t>
            </a:r>
            <a:r>
              <a:rPr lang="en-US" sz="4400" b="0" i="0" u="none" strike="noStrike" dirty="0" err="1">
                <a:solidFill>
                  <a:srgbClr val="000000"/>
                </a:solidFill>
                <a:effectLst/>
                <a:latin typeface="system-ui"/>
              </a:rPr>
              <a:t>Además</a:t>
            </a:r>
            <a:r>
              <a:rPr lang="en-US" sz="4400" b="0" i="0" u="none" strike="noStrike" dirty="0">
                <a:solidFill>
                  <a:srgbClr val="000000"/>
                </a:solidFill>
                <a:effectLst/>
                <a:latin typeface="system-ui"/>
              </a:rPr>
              <a:t> les </a:t>
            </a:r>
            <a:r>
              <a:rPr lang="en-US" sz="4400" b="0" i="0" u="none" strike="noStrike" dirty="0" err="1">
                <a:solidFill>
                  <a:srgbClr val="000000"/>
                </a:solidFill>
                <a:effectLst/>
                <a:latin typeface="system-ui"/>
              </a:rPr>
              <a:t>digo</a:t>
            </a:r>
            <a:r>
              <a:rPr lang="en-US" sz="4400" b="0" i="0" u="none" strike="noStrike" dirty="0">
                <a:solidFill>
                  <a:srgbClr val="000000"/>
                </a:solidFill>
                <a:effectLst/>
                <a:latin typeface="system-ui"/>
              </a:rPr>
              <a:t> que, </a:t>
            </a:r>
            <a:r>
              <a:rPr lang="en-US" sz="4400" b="0" i="0" u="none" strike="noStrike" dirty="0" err="1">
                <a:solidFill>
                  <a:srgbClr val="000000"/>
                </a:solidFill>
                <a:effectLst/>
                <a:latin typeface="system-ui"/>
              </a:rPr>
              <a:t>si</a:t>
            </a:r>
            <a:r>
              <a:rPr lang="en-US" sz="4400" b="0" i="0" u="none" strike="noStrike" dirty="0">
                <a:solidFill>
                  <a:srgbClr val="000000"/>
                </a:solidFill>
                <a:effectLst/>
                <a:latin typeface="system-ui"/>
              </a:rPr>
              <a:t> dos de </a:t>
            </a:r>
            <a:r>
              <a:rPr lang="en-US" sz="4400" b="0" i="0" u="none" strike="noStrike" dirty="0" err="1">
                <a:solidFill>
                  <a:srgbClr val="000000"/>
                </a:solidFill>
                <a:effectLst/>
                <a:latin typeface="system-ui"/>
              </a:rPr>
              <a:t>ustedes</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en</a:t>
            </a:r>
            <a:r>
              <a:rPr lang="en-US" sz="4400" b="0" i="0" u="none" strike="noStrike" dirty="0">
                <a:solidFill>
                  <a:srgbClr val="000000"/>
                </a:solidFill>
                <a:effectLst/>
                <a:latin typeface="system-ui"/>
              </a:rPr>
              <a:t> la tierra se </a:t>
            </a:r>
            <a:r>
              <a:rPr lang="en-US" sz="4400" b="0" i="0" u="none" strike="noStrike" dirty="0" err="1">
                <a:solidFill>
                  <a:srgbClr val="000000"/>
                </a:solidFill>
                <a:effectLst/>
                <a:latin typeface="system-ui"/>
              </a:rPr>
              <a:t>ponen</a:t>
            </a:r>
            <a:r>
              <a:rPr lang="en-US" sz="4400" b="0" i="0" u="none" strike="noStrike" dirty="0">
                <a:solidFill>
                  <a:srgbClr val="000000"/>
                </a:solidFill>
                <a:effectLst/>
                <a:latin typeface="system-ui"/>
              </a:rPr>
              <a:t> de </a:t>
            </a:r>
            <a:r>
              <a:rPr lang="en-US" sz="4400" b="0" i="0" u="none" strike="noStrike" dirty="0" err="1">
                <a:solidFill>
                  <a:srgbClr val="000000"/>
                </a:solidFill>
                <a:effectLst/>
                <a:latin typeface="system-ui"/>
              </a:rPr>
              <a:t>acuerdo</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sobre</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cualquier</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cosa</a:t>
            </a:r>
            <a:r>
              <a:rPr lang="en-US" sz="4400" b="0" i="0" u="none" strike="noStrike" dirty="0">
                <a:solidFill>
                  <a:srgbClr val="000000"/>
                </a:solidFill>
                <a:effectLst/>
                <a:latin typeface="system-ui"/>
              </a:rPr>
              <a:t> que pidan, les </a:t>
            </a:r>
            <a:r>
              <a:rPr lang="en-US" sz="4400" b="0" i="0" u="none" strike="noStrike" dirty="0" err="1">
                <a:solidFill>
                  <a:srgbClr val="000000"/>
                </a:solidFill>
                <a:effectLst/>
                <a:latin typeface="system-ui"/>
              </a:rPr>
              <a:t>será</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concedida</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por</a:t>
            </a:r>
            <a:r>
              <a:rPr lang="en-US" sz="4400" b="0" i="0" u="none" strike="noStrike" dirty="0">
                <a:solidFill>
                  <a:srgbClr val="000000"/>
                </a:solidFill>
                <a:effectLst/>
                <a:latin typeface="system-ui"/>
              </a:rPr>
              <a:t> mi Padre que </a:t>
            </a:r>
            <a:r>
              <a:rPr lang="en-US" sz="4400" b="0" i="0" u="none" strike="noStrike" dirty="0" err="1">
                <a:solidFill>
                  <a:srgbClr val="000000"/>
                </a:solidFill>
                <a:effectLst/>
                <a:latin typeface="system-ui"/>
              </a:rPr>
              <a:t>está</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en</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el</a:t>
            </a:r>
            <a:r>
              <a:rPr lang="en-US" sz="4400" b="0" i="0" u="none" strike="noStrike" dirty="0">
                <a:solidFill>
                  <a:srgbClr val="000000"/>
                </a:solidFill>
                <a:effectLst/>
                <a:latin typeface="system-ui"/>
              </a:rPr>
              <a:t> </a:t>
            </a:r>
            <a:r>
              <a:rPr lang="en-US" sz="4400" b="0" i="0" u="none" strike="noStrike" dirty="0" err="1">
                <a:solidFill>
                  <a:srgbClr val="000000"/>
                </a:solidFill>
                <a:effectLst/>
                <a:latin typeface="system-ui"/>
              </a:rPr>
              <a:t>cielo</a:t>
            </a:r>
            <a:r>
              <a:rPr lang="en-US" sz="4400" b="0" i="0" u="none" strike="noStrike" dirty="0">
                <a:solidFill>
                  <a:srgbClr val="000000"/>
                </a:solidFill>
                <a:effectLst/>
                <a:latin typeface="system-ui"/>
              </a:rPr>
              <a:t>. </a:t>
            </a:r>
            <a:r>
              <a:rPr lang="en-US" sz="4400" b="1" i="0" u="none" strike="noStrike" baseline="30000" dirty="0">
                <a:solidFill>
                  <a:srgbClr val="000000"/>
                </a:solidFill>
                <a:effectLst/>
                <a:latin typeface="system-ui"/>
              </a:rPr>
              <a:t>20 </a:t>
            </a:r>
            <a:r>
              <a:rPr lang="en-US" sz="4400" b="1" i="0" u="none" strike="noStrike" dirty="0" err="1">
                <a:solidFill>
                  <a:srgbClr val="000000"/>
                </a:solidFill>
                <a:effectLst/>
                <a:latin typeface="system-ui"/>
              </a:rPr>
              <a:t>Porque</a:t>
            </a:r>
            <a:r>
              <a:rPr lang="en-US" sz="4400" b="1" i="0" u="none" strike="noStrike" dirty="0">
                <a:solidFill>
                  <a:srgbClr val="000000"/>
                </a:solidFill>
                <a:effectLst/>
                <a:latin typeface="system-ui"/>
              </a:rPr>
              <a:t> </a:t>
            </a:r>
            <a:r>
              <a:rPr lang="en-US" sz="4400" b="1" i="0" u="none" strike="noStrike" dirty="0" err="1">
                <a:solidFill>
                  <a:srgbClr val="000000"/>
                </a:solidFill>
                <a:effectLst/>
                <a:latin typeface="system-ui"/>
              </a:rPr>
              <a:t>donde</a:t>
            </a:r>
            <a:r>
              <a:rPr lang="en-US" sz="4400" b="1" i="0" u="none" strike="noStrike" dirty="0">
                <a:solidFill>
                  <a:srgbClr val="000000"/>
                </a:solidFill>
                <a:effectLst/>
                <a:latin typeface="system-ui"/>
              </a:rPr>
              <a:t> dos o </a:t>
            </a:r>
            <a:r>
              <a:rPr lang="en-US" sz="4400" b="1" i="0" u="none" strike="noStrike" dirty="0" err="1">
                <a:solidFill>
                  <a:srgbClr val="000000"/>
                </a:solidFill>
                <a:effectLst/>
                <a:latin typeface="system-ui"/>
              </a:rPr>
              <a:t>tres</a:t>
            </a:r>
            <a:r>
              <a:rPr lang="en-US" sz="4400" b="1" i="0" u="none" strike="noStrike" dirty="0">
                <a:solidFill>
                  <a:srgbClr val="000000"/>
                </a:solidFill>
                <a:effectLst/>
                <a:latin typeface="system-ui"/>
              </a:rPr>
              <a:t> se </a:t>
            </a:r>
            <a:r>
              <a:rPr lang="en-US" sz="4400" b="1" i="0" u="none" strike="noStrike" dirty="0" err="1">
                <a:solidFill>
                  <a:srgbClr val="000000"/>
                </a:solidFill>
                <a:effectLst/>
                <a:latin typeface="system-ui"/>
              </a:rPr>
              <a:t>reúnen</a:t>
            </a:r>
            <a:r>
              <a:rPr lang="en-US" sz="4400" b="1" i="0" u="none" strike="noStrike" dirty="0">
                <a:solidFill>
                  <a:srgbClr val="000000"/>
                </a:solidFill>
                <a:effectLst/>
                <a:latin typeface="system-ui"/>
              </a:rPr>
              <a:t> </a:t>
            </a:r>
            <a:r>
              <a:rPr lang="en-US" sz="4400" b="1" i="0" u="none" strike="noStrike" dirty="0" err="1">
                <a:solidFill>
                  <a:srgbClr val="000000"/>
                </a:solidFill>
                <a:effectLst/>
                <a:latin typeface="system-ui"/>
              </a:rPr>
              <a:t>en</a:t>
            </a:r>
            <a:r>
              <a:rPr lang="en-US" sz="4400" b="1" i="0" u="none" strike="noStrike" dirty="0">
                <a:solidFill>
                  <a:srgbClr val="000000"/>
                </a:solidFill>
                <a:effectLst/>
                <a:latin typeface="system-ui"/>
              </a:rPr>
              <a:t> mi </a:t>
            </a:r>
            <a:r>
              <a:rPr lang="en-US" sz="4400" b="1" i="0" u="none" strike="noStrike" dirty="0" err="1">
                <a:solidFill>
                  <a:srgbClr val="000000"/>
                </a:solidFill>
                <a:effectLst/>
                <a:latin typeface="system-ui"/>
              </a:rPr>
              <a:t>nombre</a:t>
            </a:r>
            <a:r>
              <a:rPr lang="en-US" sz="4400" b="1" i="0" u="none" strike="noStrike" dirty="0">
                <a:solidFill>
                  <a:srgbClr val="000000"/>
                </a:solidFill>
                <a:effectLst/>
                <a:latin typeface="system-ui"/>
              </a:rPr>
              <a:t>, </a:t>
            </a:r>
            <a:r>
              <a:rPr lang="en-US" sz="4400" b="1" i="0" u="none" strike="noStrike" dirty="0" err="1">
                <a:solidFill>
                  <a:srgbClr val="000000"/>
                </a:solidFill>
                <a:effectLst/>
                <a:latin typeface="system-ui"/>
              </a:rPr>
              <a:t>allí</a:t>
            </a:r>
            <a:r>
              <a:rPr lang="en-US" sz="4400" b="1" i="0" u="none" strike="noStrike" dirty="0">
                <a:solidFill>
                  <a:srgbClr val="000000"/>
                </a:solidFill>
                <a:effectLst/>
                <a:latin typeface="system-ui"/>
              </a:rPr>
              <a:t> </a:t>
            </a:r>
            <a:r>
              <a:rPr lang="en-US" sz="4400" b="1" i="0" u="none" strike="noStrike" dirty="0" err="1">
                <a:solidFill>
                  <a:srgbClr val="000000"/>
                </a:solidFill>
                <a:effectLst/>
                <a:latin typeface="system-ui"/>
              </a:rPr>
              <a:t>estoy</a:t>
            </a:r>
            <a:r>
              <a:rPr lang="en-US" sz="4400" b="1" i="0" u="none" strike="noStrike" dirty="0">
                <a:solidFill>
                  <a:srgbClr val="000000"/>
                </a:solidFill>
                <a:effectLst/>
                <a:latin typeface="system-ui"/>
              </a:rPr>
              <a:t> </a:t>
            </a:r>
            <a:r>
              <a:rPr lang="en-US" sz="4400" b="1" i="0" u="none" strike="noStrike" dirty="0" err="1">
                <a:solidFill>
                  <a:srgbClr val="000000"/>
                </a:solidFill>
                <a:effectLst/>
                <a:latin typeface="system-ui"/>
              </a:rPr>
              <a:t>yo</a:t>
            </a:r>
            <a:r>
              <a:rPr lang="en-US" sz="4400" b="1" i="0" u="none" strike="noStrike" dirty="0">
                <a:solidFill>
                  <a:srgbClr val="000000"/>
                </a:solidFill>
                <a:effectLst/>
                <a:latin typeface="system-ui"/>
              </a:rPr>
              <a:t> </a:t>
            </a:r>
            <a:r>
              <a:rPr lang="en-US" sz="4400" b="1" i="0" u="none" strike="noStrike" dirty="0" err="1">
                <a:solidFill>
                  <a:srgbClr val="000000"/>
                </a:solidFill>
                <a:effectLst/>
                <a:latin typeface="system-ui"/>
              </a:rPr>
              <a:t>en</a:t>
            </a:r>
            <a:r>
              <a:rPr lang="en-US" sz="4400" b="1" i="0" u="none" strike="noStrike" dirty="0">
                <a:solidFill>
                  <a:srgbClr val="000000"/>
                </a:solidFill>
                <a:effectLst/>
                <a:latin typeface="system-ui"/>
              </a:rPr>
              <a:t> medio de </a:t>
            </a:r>
            <a:r>
              <a:rPr lang="en-US" sz="4400" b="1" i="0" u="none" strike="noStrike" dirty="0" err="1">
                <a:solidFill>
                  <a:srgbClr val="000000"/>
                </a:solidFill>
                <a:effectLst/>
                <a:latin typeface="system-ui"/>
              </a:rPr>
              <a:t>ellos</a:t>
            </a:r>
            <a:r>
              <a:rPr lang="en-US" sz="4400" b="1" i="0" u="none" strike="noStrike" dirty="0">
                <a:solidFill>
                  <a:srgbClr val="000000"/>
                </a:solidFill>
                <a:effectLst/>
                <a:latin typeface="system-ui"/>
              </a:rPr>
              <a:t>».</a:t>
            </a:r>
          </a:p>
          <a:p>
            <a:endParaRPr lang="en-US" sz="4400" dirty="0">
              <a:latin typeface="+mn-lt"/>
            </a:endParaRPr>
          </a:p>
        </p:txBody>
      </p:sp>
    </p:spTree>
    <p:extLst>
      <p:ext uri="{BB962C8B-B14F-4D97-AF65-F5344CB8AC3E}">
        <p14:creationId xmlns:p14="http://schemas.microsoft.com/office/powerpoint/2010/main" val="4251483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CONSOLIDAR – Mateo 2</a:t>
            </a:r>
            <a:endParaRPr/>
          </a:p>
        </p:txBody>
      </p:sp>
      <p:sp>
        <p:nvSpPr>
          <p:cNvPr id="271" name="Google Shape;271;p25"/>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dirty="0"/>
              <a:t>1. ¿</a:t>
            </a:r>
            <a:r>
              <a:rPr lang="en-US" dirty="0" err="1"/>
              <a:t>Cuál</a:t>
            </a:r>
            <a:r>
              <a:rPr lang="en-US" dirty="0"/>
              <a:t> es </a:t>
            </a:r>
            <a:r>
              <a:rPr lang="en-US" dirty="0" err="1"/>
              <a:t>el</a:t>
            </a:r>
            <a:r>
              <a:rPr lang="en-US" dirty="0"/>
              <a:t> punto principal de la </a:t>
            </a:r>
            <a:r>
              <a:rPr lang="en-US" dirty="0" err="1"/>
              <a:t>historia</a:t>
            </a:r>
            <a:r>
              <a:rPr lang="en-US" sz="5400" dirty="0"/>
              <a:t>?</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t>CONSOLIDAR </a:t>
            </a:r>
            <a:endParaRPr dirty="0"/>
          </a:p>
        </p:txBody>
      </p:sp>
      <p:sp>
        <p:nvSpPr>
          <p:cNvPr id="278" name="Google Shape;278;p26"/>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b="1" dirty="0">
                <a:solidFill>
                  <a:schemeClr val="accent6"/>
                </a:solidFill>
              </a:rPr>
              <a:t>2. ¿</a:t>
            </a:r>
            <a:r>
              <a:rPr lang="en-US" sz="5400" b="1" dirty="0" err="1">
                <a:solidFill>
                  <a:schemeClr val="accent6"/>
                </a:solidFill>
              </a:rPr>
              <a:t>Qué</a:t>
            </a:r>
            <a:r>
              <a:rPr lang="en-US" sz="5400" b="1" dirty="0">
                <a:solidFill>
                  <a:schemeClr val="accent6"/>
                </a:solidFill>
              </a:rPr>
              <a:t> </a:t>
            </a:r>
            <a:r>
              <a:rPr lang="en-US" sz="5400" b="1" dirty="0" err="1">
                <a:solidFill>
                  <a:schemeClr val="accent6"/>
                </a:solidFill>
              </a:rPr>
              <a:t>pecado</a:t>
            </a:r>
            <a:r>
              <a:rPr lang="en-US" sz="5400" b="1" dirty="0">
                <a:solidFill>
                  <a:schemeClr val="accent6"/>
                </a:solidFill>
              </a:rPr>
              <a:t> </a:t>
            </a:r>
            <a:r>
              <a:rPr lang="en-US" sz="5400" b="1" dirty="0" err="1">
                <a:solidFill>
                  <a:schemeClr val="accent6"/>
                </a:solidFill>
              </a:rPr>
              <a:t>veo</a:t>
            </a:r>
            <a:r>
              <a:rPr lang="en-US" sz="5400" b="1" dirty="0">
                <a:solidFill>
                  <a:schemeClr val="accent6"/>
                </a:solidFill>
              </a:rPr>
              <a:t> </a:t>
            </a:r>
            <a:r>
              <a:rPr lang="en-US" sz="5400" b="1" dirty="0" err="1">
                <a:solidFill>
                  <a:schemeClr val="accent6"/>
                </a:solidFill>
              </a:rPr>
              <a:t>en</a:t>
            </a:r>
            <a:r>
              <a:rPr lang="en-US" sz="5400" b="1" dirty="0">
                <a:solidFill>
                  <a:schemeClr val="accent6"/>
                </a:solidFill>
              </a:rPr>
              <a:t> </a:t>
            </a:r>
            <a:r>
              <a:rPr lang="en-US" sz="5400" b="1" dirty="0" err="1">
                <a:solidFill>
                  <a:schemeClr val="accent6"/>
                </a:solidFill>
              </a:rPr>
              <a:t>esa</a:t>
            </a:r>
            <a:r>
              <a:rPr lang="en-US" sz="5400" b="1" dirty="0">
                <a:solidFill>
                  <a:schemeClr val="accent6"/>
                </a:solidFill>
              </a:rPr>
              <a:t> </a:t>
            </a:r>
            <a:r>
              <a:rPr lang="en-US" sz="5400" b="1" dirty="0" err="1">
                <a:solidFill>
                  <a:schemeClr val="accent6"/>
                </a:solidFill>
              </a:rPr>
              <a:t>historia</a:t>
            </a:r>
            <a:r>
              <a:rPr lang="en-US" sz="5400" b="1" dirty="0">
                <a:solidFill>
                  <a:schemeClr val="accent6"/>
                </a:solidFill>
              </a:rPr>
              <a:t> y </a:t>
            </a:r>
            <a:r>
              <a:rPr lang="en-US" sz="5400" b="1" dirty="0" err="1">
                <a:solidFill>
                  <a:schemeClr val="accent6"/>
                </a:solidFill>
              </a:rPr>
              <a:t>confieso</a:t>
            </a:r>
            <a:r>
              <a:rPr lang="en-US" sz="5400" b="1" dirty="0">
                <a:solidFill>
                  <a:schemeClr val="accent6"/>
                </a:solidFill>
              </a:rPr>
              <a:t> </a:t>
            </a:r>
            <a:r>
              <a:rPr lang="en-US" sz="5400" b="1" dirty="0" err="1">
                <a:solidFill>
                  <a:schemeClr val="accent6"/>
                </a:solidFill>
              </a:rPr>
              <a:t>en</a:t>
            </a:r>
            <a:r>
              <a:rPr lang="en-US" sz="5400" b="1" dirty="0">
                <a:solidFill>
                  <a:schemeClr val="accent6"/>
                </a:solidFill>
              </a:rPr>
              <a:t> mi </a:t>
            </a:r>
            <a:r>
              <a:rPr lang="en-US" sz="5400" b="1" dirty="0" err="1">
                <a:solidFill>
                  <a:schemeClr val="accent6"/>
                </a:solidFill>
              </a:rPr>
              <a:t>vida</a:t>
            </a:r>
            <a:r>
              <a:rPr lang="en-US" sz="5400" b="1" dirty="0">
                <a:solidFill>
                  <a:schemeClr val="accent6"/>
                </a:solidFill>
              </a:rPr>
              <a:t>?</a:t>
            </a:r>
            <a:endParaRPr b="1" dirty="0">
              <a:solidFill>
                <a:schemeClr val="accent6"/>
              </a:solidFill>
            </a:endParaRPr>
          </a:p>
          <a:p>
            <a:pPr marL="0" lvl="0" indent="0" algn="l" rtl="0">
              <a:lnSpc>
                <a:spcPct val="90000"/>
              </a:lnSpc>
              <a:spcBef>
                <a:spcPts val="1000"/>
              </a:spcBef>
              <a:spcAft>
                <a:spcPts val="0"/>
              </a:spcAft>
              <a:buClr>
                <a:schemeClr val="dk1"/>
              </a:buClr>
              <a:buSzPts val="4000"/>
              <a:buNone/>
            </a:pPr>
            <a:r>
              <a:rPr lang="en-US" sz="4000" dirty="0"/>
              <a:t>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613318"/>
              </a:buClr>
              <a:buSzPts val="6000"/>
              <a:buFont typeface="Overlock"/>
              <a:buNone/>
            </a:pPr>
            <a:r>
              <a:rPr lang="en-US" b="1" dirty="0" err="1">
                <a:solidFill>
                  <a:srgbClr val="00B050"/>
                </a:solidFill>
              </a:rPr>
              <a:t>Objetivos</a:t>
            </a:r>
            <a:r>
              <a:rPr lang="en-US" b="1" dirty="0">
                <a:solidFill>
                  <a:srgbClr val="00B050"/>
                </a:solidFill>
              </a:rPr>
              <a:t> de </a:t>
            </a:r>
            <a:r>
              <a:rPr lang="en-US" b="1" dirty="0" err="1">
                <a:solidFill>
                  <a:srgbClr val="00B050"/>
                </a:solidFill>
              </a:rPr>
              <a:t>Lección</a:t>
            </a:r>
            <a:r>
              <a:rPr lang="en-US" b="1" dirty="0">
                <a:solidFill>
                  <a:srgbClr val="00B050"/>
                </a:solidFill>
              </a:rPr>
              <a:t> 3</a:t>
            </a:r>
            <a:endParaRPr b="1" dirty="0">
              <a:solidFill>
                <a:srgbClr val="00B050"/>
              </a:solidFill>
            </a:endParaRPr>
          </a:p>
        </p:txBody>
      </p:sp>
      <p:graphicFrame>
        <p:nvGraphicFramePr>
          <p:cNvPr id="4" name="Table 4">
            <a:extLst>
              <a:ext uri="{FF2B5EF4-FFF2-40B4-BE49-F238E27FC236}">
                <a16:creationId xmlns:a16="http://schemas.microsoft.com/office/drawing/2014/main" id="{ACD28580-2267-1E11-53D2-D19A6F7F8D81}"/>
              </a:ext>
            </a:extLst>
          </p:cNvPr>
          <p:cNvGraphicFramePr>
            <a:graphicFrameLocks noGrp="1"/>
          </p:cNvGraphicFramePr>
          <p:nvPr>
            <p:extLst>
              <p:ext uri="{D42A27DB-BD31-4B8C-83A1-F6EECF244321}">
                <p14:modId xmlns:p14="http://schemas.microsoft.com/office/powerpoint/2010/main" val="337542908"/>
              </p:ext>
            </p:extLst>
          </p:nvPr>
        </p:nvGraphicFramePr>
        <p:xfrm>
          <a:off x="838200" y="1690688"/>
          <a:ext cx="10515599" cy="3937000"/>
        </p:xfrm>
        <a:graphic>
          <a:graphicData uri="http://schemas.openxmlformats.org/drawingml/2006/table">
            <a:tbl>
              <a:tblPr firstRow="1" bandRow="1">
                <a:tableStyleId>{93296810-A885-4BE3-A3E7-6D5BEEA58F35}</a:tableStyleId>
              </a:tblPr>
              <a:tblGrid>
                <a:gridCol w="680970">
                  <a:extLst>
                    <a:ext uri="{9D8B030D-6E8A-4147-A177-3AD203B41FA5}">
                      <a16:colId xmlns:a16="http://schemas.microsoft.com/office/drawing/2014/main" val="1947932735"/>
                    </a:ext>
                  </a:extLst>
                </a:gridCol>
                <a:gridCol w="9834629">
                  <a:extLst>
                    <a:ext uri="{9D8B030D-6E8A-4147-A177-3AD203B41FA5}">
                      <a16:colId xmlns:a16="http://schemas.microsoft.com/office/drawing/2014/main" val="3176867156"/>
                    </a:ext>
                  </a:extLst>
                </a:gridCol>
              </a:tblGrid>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562046980"/>
                  </a:ext>
                </a:extLst>
              </a:tr>
              <a:tr h="370840">
                <a:tc>
                  <a:txBody>
                    <a:bodyPr/>
                    <a:lstStyle/>
                    <a:p>
                      <a:r>
                        <a:rPr lang="en-US" sz="3600" b="1" dirty="0"/>
                        <a:t>1</a:t>
                      </a:r>
                    </a:p>
                  </a:txBody>
                  <a:tcPr/>
                </a:tc>
                <a:tc>
                  <a:txBody>
                    <a:bodyPr/>
                    <a:lstStyle/>
                    <a:p>
                      <a:r>
                        <a:rPr lang="en-US" sz="3600" b="1" dirty="0"/>
                        <a:t>Usar </a:t>
                      </a:r>
                      <a:r>
                        <a:rPr lang="en-US" sz="3600" b="1" dirty="0" err="1"/>
                        <a:t>el</a:t>
                      </a:r>
                      <a:r>
                        <a:rPr lang="en-US" sz="3600" b="1" dirty="0"/>
                        <a:t> </a:t>
                      </a:r>
                      <a:r>
                        <a:rPr lang="en-US" sz="3600" b="1" dirty="0" err="1"/>
                        <a:t>método</a:t>
                      </a:r>
                      <a:r>
                        <a:rPr lang="en-US" sz="3600" b="1" dirty="0"/>
                        <a:t> de la Cuatro “C” para leer y </a:t>
                      </a:r>
                      <a:r>
                        <a:rPr lang="en-US" sz="3600" b="1" dirty="0" err="1"/>
                        <a:t>entender</a:t>
                      </a:r>
                      <a:r>
                        <a:rPr lang="en-US" sz="3600" b="1" dirty="0"/>
                        <a:t> Mateo 2</a:t>
                      </a:r>
                    </a:p>
                  </a:txBody>
                  <a:tcPr/>
                </a:tc>
                <a:extLst>
                  <a:ext uri="{0D108BD9-81ED-4DB2-BD59-A6C34878D82A}">
                    <a16:rowId xmlns:a16="http://schemas.microsoft.com/office/drawing/2014/main" val="2074825541"/>
                  </a:ext>
                </a:extLst>
              </a:tr>
              <a:tr h="370840">
                <a:tc>
                  <a:txBody>
                    <a:bodyPr/>
                    <a:lstStyle/>
                    <a:p>
                      <a:r>
                        <a:rPr lang="en-US" sz="3600" dirty="0"/>
                        <a:t>2</a:t>
                      </a:r>
                    </a:p>
                  </a:txBody>
                  <a:tcPr/>
                </a:tc>
                <a:tc>
                  <a:txBody>
                    <a:bodyPr/>
                    <a:lstStyle/>
                    <a:p>
                      <a:r>
                        <a:rPr lang="en-US" sz="3600" dirty="0" err="1"/>
                        <a:t>Analizar</a:t>
                      </a:r>
                      <a:r>
                        <a:rPr lang="en-US" sz="3600" dirty="0"/>
                        <a:t> la </a:t>
                      </a:r>
                      <a:r>
                        <a:rPr lang="en-US" sz="3600" dirty="0" err="1"/>
                        <a:t>importancia</a:t>
                      </a:r>
                      <a:r>
                        <a:rPr lang="en-US" sz="3600" dirty="0"/>
                        <a:t> de las </a:t>
                      </a:r>
                      <a:r>
                        <a:rPr lang="en-US" sz="3600" dirty="0" err="1"/>
                        <a:t>preguntas</a:t>
                      </a:r>
                      <a:r>
                        <a:rPr lang="en-US" sz="3600" dirty="0"/>
                        <a:t> de “</a:t>
                      </a:r>
                      <a:r>
                        <a:rPr lang="en-US" sz="3600" dirty="0" err="1"/>
                        <a:t>Consolidar</a:t>
                      </a:r>
                      <a:r>
                        <a:rPr lang="en-US" sz="3600" dirty="0"/>
                        <a:t>.”</a:t>
                      </a:r>
                    </a:p>
                  </a:txBody>
                  <a:tcPr/>
                </a:tc>
                <a:extLst>
                  <a:ext uri="{0D108BD9-81ED-4DB2-BD59-A6C34878D82A}">
                    <a16:rowId xmlns:a16="http://schemas.microsoft.com/office/drawing/2014/main" val="1242118565"/>
                  </a:ext>
                </a:extLst>
              </a:tr>
              <a:tr h="370840">
                <a:tc>
                  <a:txBody>
                    <a:bodyPr/>
                    <a:lstStyle/>
                    <a:p>
                      <a:r>
                        <a:rPr lang="en-US" sz="3600" dirty="0"/>
                        <a:t>3</a:t>
                      </a:r>
                    </a:p>
                  </a:txBody>
                  <a:tcPr/>
                </a:tc>
                <a:tc>
                  <a:txBody>
                    <a:bodyPr/>
                    <a:lstStyle/>
                    <a:p>
                      <a:r>
                        <a:rPr lang="en-US" sz="3600" dirty="0" err="1"/>
                        <a:t>Identificar</a:t>
                      </a:r>
                      <a:r>
                        <a:rPr lang="en-US" sz="3600" dirty="0"/>
                        <a:t> </a:t>
                      </a:r>
                      <a:r>
                        <a:rPr lang="en-US" sz="3600" dirty="0" err="1"/>
                        <a:t>dónde</a:t>
                      </a:r>
                      <a:r>
                        <a:rPr lang="en-US" sz="3600" dirty="0"/>
                        <a:t> </a:t>
                      </a:r>
                      <a:r>
                        <a:rPr lang="en-US" sz="3600" dirty="0" err="1"/>
                        <a:t>están</a:t>
                      </a:r>
                      <a:r>
                        <a:rPr lang="en-US" sz="3600" dirty="0"/>
                        <a:t> </a:t>
                      </a:r>
                      <a:r>
                        <a:rPr lang="en-US" sz="3600" dirty="0" err="1"/>
                        <a:t>ubicado</a:t>
                      </a:r>
                      <a:r>
                        <a:rPr lang="en-US" sz="3600" dirty="0"/>
                        <a:t> </a:t>
                      </a:r>
                      <a:r>
                        <a:rPr lang="en-US" sz="3600" dirty="0" err="1"/>
                        <a:t>los</a:t>
                      </a:r>
                      <a:r>
                        <a:rPr lang="en-US" sz="3600" dirty="0"/>
                        <a:t> </a:t>
                      </a:r>
                      <a:r>
                        <a:rPr lang="en-US" sz="3600" dirty="0" err="1"/>
                        <a:t>recursos</a:t>
                      </a:r>
                      <a:r>
                        <a:rPr lang="en-US" sz="3600" dirty="0"/>
                        <a:t> de La Biblia Popular. </a:t>
                      </a:r>
                    </a:p>
                  </a:txBody>
                  <a:tcPr/>
                </a:tc>
                <a:extLst>
                  <a:ext uri="{0D108BD9-81ED-4DB2-BD59-A6C34878D82A}">
                    <a16:rowId xmlns:a16="http://schemas.microsoft.com/office/drawing/2014/main" val="2315153907"/>
                  </a:ext>
                </a:extLst>
              </a:tr>
            </a:tbl>
          </a:graphicData>
        </a:graphic>
      </p:graphicFrame>
    </p:spTree>
    <p:extLst>
      <p:ext uri="{BB962C8B-B14F-4D97-AF65-F5344CB8AC3E}">
        <p14:creationId xmlns:p14="http://schemas.microsoft.com/office/powerpoint/2010/main" val="1935724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t>CONSOLIDAR – Mateo 2</a:t>
            </a:r>
            <a:endParaRPr dirty="0"/>
          </a:p>
        </p:txBody>
      </p:sp>
      <p:sp>
        <p:nvSpPr>
          <p:cNvPr id="278" name="Google Shape;278;p26"/>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dirty="0"/>
              <a:t>2. ¿</a:t>
            </a:r>
            <a:r>
              <a:rPr lang="en-US" sz="5400" dirty="0" err="1"/>
              <a:t>Qué</a:t>
            </a:r>
            <a:r>
              <a:rPr lang="en-US" sz="5400" dirty="0"/>
              <a:t> </a:t>
            </a:r>
            <a:r>
              <a:rPr lang="en-US" sz="5400" u="sng" dirty="0" err="1"/>
              <a:t>pecado</a:t>
            </a:r>
            <a:r>
              <a:rPr lang="en-US" sz="5400" dirty="0"/>
              <a:t> </a:t>
            </a:r>
            <a:r>
              <a:rPr lang="en-US" dirty="0" err="1"/>
              <a:t>veo</a:t>
            </a:r>
            <a:r>
              <a:rPr lang="en-US" dirty="0"/>
              <a:t> </a:t>
            </a:r>
            <a:r>
              <a:rPr lang="en-US" dirty="0" err="1"/>
              <a:t>en</a:t>
            </a:r>
            <a:r>
              <a:rPr lang="en-US" dirty="0"/>
              <a:t> </a:t>
            </a:r>
            <a:r>
              <a:rPr lang="en-US" dirty="0" err="1"/>
              <a:t>esta</a:t>
            </a:r>
            <a:r>
              <a:rPr lang="en-US" dirty="0"/>
              <a:t> </a:t>
            </a:r>
            <a:r>
              <a:rPr lang="en-US" dirty="0" err="1"/>
              <a:t>historia</a:t>
            </a:r>
            <a:r>
              <a:rPr lang="en-US" dirty="0"/>
              <a:t> y </a:t>
            </a:r>
            <a:r>
              <a:rPr lang="en-US" dirty="0" err="1"/>
              <a:t>confieso</a:t>
            </a:r>
            <a:r>
              <a:rPr lang="en-US" dirty="0"/>
              <a:t> </a:t>
            </a:r>
            <a:r>
              <a:rPr lang="en-US" dirty="0" err="1"/>
              <a:t>en</a:t>
            </a:r>
            <a:r>
              <a:rPr lang="en-US" dirty="0"/>
              <a:t> mi </a:t>
            </a:r>
            <a:r>
              <a:rPr lang="en-US" dirty="0" err="1"/>
              <a:t>vida</a:t>
            </a:r>
            <a:r>
              <a:rPr lang="en-US" sz="5400" dirty="0"/>
              <a:t>?</a:t>
            </a:r>
            <a:endParaRPr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Tree>
    <p:extLst>
      <p:ext uri="{BB962C8B-B14F-4D97-AF65-F5344CB8AC3E}">
        <p14:creationId xmlns:p14="http://schemas.microsoft.com/office/powerpoint/2010/main" val="3870033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t>CONSOLIDAR </a:t>
            </a:r>
            <a:endParaRPr dirty="0"/>
          </a:p>
        </p:txBody>
      </p:sp>
      <p:sp>
        <p:nvSpPr>
          <p:cNvPr id="285" name="Google Shape;285;p27"/>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b="1" dirty="0">
                <a:solidFill>
                  <a:schemeClr val="accent6"/>
                </a:solidFill>
              </a:rPr>
              <a:t>3. ¿</a:t>
            </a:r>
            <a:r>
              <a:rPr lang="en-US" b="1" dirty="0" err="1">
                <a:solidFill>
                  <a:schemeClr val="accent6"/>
                </a:solidFill>
              </a:rPr>
              <a:t>En</a:t>
            </a:r>
            <a:r>
              <a:rPr lang="en-US" b="1" dirty="0">
                <a:solidFill>
                  <a:schemeClr val="accent6"/>
                </a:solidFill>
              </a:rPr>
              <a:t> </a:t>
            </a:r>
            <a:r>
              <a:rPr lang="en-US" b="1" dirty="0" err="1">
                <a:solidFill>
                  <a:schemeClr val="accent6"/>
                </a:solidFill>
              </a:rPr>
              <a:t>qué</a:t>
            </a:r>
            <a:r>
              <a:rPr lang="en-US" b="1" dirty="0">
                <a:solidFill>
                  <a:schemeClr val="accent6"/>
                </a:solidFill>
              </a:rPr>
              <a:t> versos y palabras de </a:t>
            </a:r>
            <a:r>
              <a:rPr lang="en-US" b="1" dirty="0" err="1">
                <a:solidFill>
                  <a:schemeClr val="accent6"/>
                </a:solidFill>
              </a:rPr>
              <a:t>esta</a:t>
            </a:r>
            <a:r>
              <a:rPr lang="en-US" b="1" dirty="0">
                <a:solidFill>
                  <a:schemeClr val="accent6"/>
                </a:solidFill>
              </a:rPr>
              <a:t> </a:t>
            </a:r>
            <a:r>
              <a:rPr lang="en-US" b="1" dirty="0" err="1">
                <a:solidFill>
                  <a:schemeClr val="accent6"/>
                </a:solidFill>
              </a:rPr>
              <a:t>historia</a:t>
            </a:r>
            <a:r>
              <a:rPr lang="en-US" b="1" dirty="0">
                <a:solidFill>
                  <a:schemeClr val="accent6"/>
                </a:solidFill>
              </a:rPr>
              <a:t> </a:t>
            </a:r>
            <a:r>
              <a:rPr lang="en-US" b="1" dirty="0" err="1">
                <a:solidFill>
                  <a:schemeClr val="accent6"/>
                </a:solidFill>
              </a:rPr>
              <a:t>veo</a:t>
            </a:r>
            <a:r>
              <a:rPr lang="en-US" b="1" dirty="0">
                <a:solidFill>
                  <a:schemeClr val="accent6"/>
                </a:solidFill>
              </a:rPr>
              <a:t> </a:t>
            </a:r>
            <a:r>
              <a:rPr lang="en-US" b="1" dirty="0" err="1">
                <a:solidFill>
                  <a:schemeClr val="accent6"/>
                </a:solidFill>
              </a:rPr>
              <a:t>el</a:t>
            </a:r>
            <a:r>
              <a:rPr lang="en-US" b="1" dirty="0">
                <a:solidFill>
                  <a:schemeClr val="accent6"/>
                </a:solidFill>
              </a:rPr>
              <a:t> amor de Dios para </a:t>
            </a:r>
            <a:r>
              <a:rPr lang="en-US" b="1" dirty="0" err="1">
                <a:solidFill>
                  <a:schemeClr val="accent6"/>
                </a:solidFill>
              </a:rPr>
              <a:t>conmigo</a:t>
            </a:r>
            <a:r>
              <a:rPr lang="en-US" sz="5400" b="1" dirty="0">
                <a:solidFill>
                  <a:schemeClr val="accent6"/>
                </a:solidFill>
              </a:rPr>
              <a:t>? </a:t>
            </a:r>
            <a:endParaRPr b="1" dirty="0">
              <a:solidFill>
                <a:schemeClr val="accent6"/>
              </a:solidFill>
            </a:endParaRPr>
          </a:p>
          <a:p>
            <a:pPr marL="0" lvl="0" indent="0" algn="l" rtl="0">
              <a:lnSpc>
                <a:spcPct val="90000"/>
              </a:lnSpc>
              <a:spcBef>
                <a:spcPts val="1000"/>
              </a:spcBef>
              <a:spcAft>
                <a:spcPts val="0"/>
              </a:spcAft>
              <a:buClr>
                <a:schemeClr val="dk1"/>
              </a:buClr>
              <a:buSzPts val="4000"/>
              <a:buNone/>
            </a:pPr>
            <a:r>
              <a:rPr lang="en-US" sz="4000" dirty="0"/>
              <a:t>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CONSOLIDAR – Mateo 2</a:t>
            </a:r>
            <a:endParaRPr/>
          </a:p>
        </p:txBody>
      </p:sp>
      <p:sp>
        <p:nvSpPr>
          <p:cNvPr id="285" name="Google Shape;285;p27"/>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dirty="0"/>
              <a:t>3. ¿</a:t>
            </a:r>
            <a:r>
              <a:rPr lang="en-US" dirty="0" err="1"/>
              <a:t>En</a:t>
            </a:r>
            <a:r>
              <a:rPr lang="en-US" dirty="0"/>
              <a:t> </a:t>
            </a:r>
            <a:r>
              <a:rPr lang="en-US" dirty="0" err="1"/>
              <a:t>qué</a:t>
            </a:r>
            <a:r>
              <a:rPr lang="en-US" dirty="0"/>
              <a:t> versos y palabras de </a:t>
            </a:r>
            <a:r>
              <a:rPr lang="en-US" dirty="0" err="1"/>
              <a:t>esta</a:t>
            </a:r>
            <a:r>
              <a:rPr lang="en-US" dirty="0"/>
              <a:t> </a:t>
            </a:r>
            <a:r>
              <a:rPr lang="en-US" dirty="0" err="1"/>
              <a:t>historia</a:t>
            </a:r>
            <a:r>
              <a:rPr lang="en-US" dirty="0"/>
              <a:t> </a:t>
            </a:r>
            <a:r>
              <a:rPr lang="en-US" dirty="0" err="1"/>
              <a:t>veo</a:t>
            </a:r>
            <a:r>
              <a:rPr lang="en-US" dirty="0"/>
              <a:t> </a:t>
            </a:r>
            <a:r>
              <a:rPr lang="en-US" dirty="0" err="1"/>
              <a:t>el</a:t>
            </a:r>
            <a:r>
              <a:rPr lang="en-US" dirty="0"/>
              <a:t> amor de Dios para </a:t>
            </a:r>
            <a:r>
              <a:rPr lang="en-US" dirty="0" err="1"/>
              <a:t>conmigo</a:t>
            </a:r>
            <a:r>
              <a:rPr lang="en-US" sz="5400" dirty="0"/>
              <a:t>? </a:t>
            </a:r>
            <a:endParaRPr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Tree>
    <p:extLst>
      <p:ext uri="{BB962C8B-B14F-4D97-AF65-F5344CB8AC3E}">
        <p14:creationId xmlns:p14="http://schemas.microsoft.com/office/powerpoint/2010/main" val="2079861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t>CONSOLIDAR</a:t>
            </a:r>
            <a:endParaRPr dirty="0"/>
          </a:p>
        </p:txBody>
      </p:sp>
      <p:sp>
        <p:nvSpPr>
          <p:cNvPr id="292" name="Google Shape;292;p28"/>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b="1" dirty="0">
                <a:solidFill>
                  <a:schemeClr val="accent6"/>
                </a:solidFill>
              </a:rPr>
              <a:t>4. ¿</a:t>
            </a:r>
            <a:r>
              <a:rPr lang="en-US" sz="5400" b="1" dirty="0" err="1">
                <a:solidFill>
                  <a:schemeClr val="accent6"/>
                </a:solidFill>
              </a:rPr>
              <a:t>Qué</a:t>
            </a:r>
            <a:r>
              <a:rPr lang="en-US" sz="5400" b="1" dirty="0">
                <a:solidFill>
                  <a:schemeClr val="accent6"/>
                </a:solidFill>
              </a:rPr>
              <a:t> </a:t>
            </a:r>
            <a:r>
              <a:rPr lang="en-US" sz="5400" b="1" dirty="0" err="1">
                <a:solidFill>
                  <a:schemeClr val="accent6"/>
                </a:solidFill>
              </a:rPr>
              <a:t>pediré</a:t>
            </a:r>
            <a:r>
              <a:rPr lang="en-US" sz="5400" b="1" dirty="0">
                <a:solidFill>
                  <a:schemeClr val="accent6"/>
                </a:solidFill>
              </a:rPr>
              <a:t> que Dios </a:t>
            </a:r>
            <a:r>
              <a:rPr lang="en-US" sz="5400" b="1" dirty="0" err="1">
                <a:solidFill>
                  <a:schemeClr val="accent6"/>
                </a:solidFill>
              </a:rPr>
              <a:t>obre</a:t>
            </a:r>
            <a:r>
              <a:rPr lang="en-US" sz="5400" b="1" dirty="0">
                <a:solidFill>
                  <a:schemeClr val="accent6"/>
                </a:solidFill>
              </a:rPr>
              <a:t> </a:t>
            </a:r>
            <a:r>
              <a:rPr lang="en-US" sz="5400" b="1" dirty="0" err="1">
                <a:solidFill>
                  <a:schemeClr val="accent6"/>
                </a:solidFill>
              </a:rPr>
              <a:t>en</a:t>
            </a:r>
            <a:r>
              <a:rPr lang="en-US" sz="5400" b="1" dirty="0">
                <a:solidFill>
                  <a:schemeClr val="accent6"/>
                </a:solidFill>
              </a:rPr>
              <a:t> </a:t>
            </a:r>
            <a:r>
              <a:rPr lang="en-US" sz="5400" b="1" dirty="0" err="1">
                <a:solidFill>
                  <a:schemeClr val="accent6"/>
                </a:solidFill>
              </a:rPr>
              <a:t>mí</a:t>
            </a:r>
            <a:r>
              <a:rPr lang="en-US" sz="5400" b="1" dirty="0">
                <a:solidFill>
                  <a:schemeClr val="accent6"/>
                </a:solidFill>
              </a:rPr>
              <a:t> para </a:t>
            </a:r>
            <a:r>
              <a:rPr lang="en-US" sz="5400" b="1" dirty="0" err="1">
                <a:solidFill>
                  <a:schemeClr val="accent6"/>
                </a:solidFill>
              </a:rPr>
              <a:t>poner</a:t>
            </a:r>
            <a:r>
              <a:rPr lang="en-US" sz="5400" b="1" dirty="0">
                <a:solidFill>
                  <a:schemeClr val="accent6"/>
                </a:solidFill>
              </a:rPr>
              <a:t> </a:t>
            </a:r>
            <a:r>
              <a:rPr lang="en-US" sz="5400" b="1" dirty="0" err="1">
                <a:solidFill>
                  <a:schemeClr val="accent6"/>
                </a:solidFill>
              </a:rPr>
              <a:t>en</a:t>
            </a:r>
            <a:r>
              <a:rPr lang="en-US" sz="5400" b="1" dirty="0">
                <a:solidFill>
                  <a:schemeClr val="accent6"/>
                </a:solidFill>
              </a:rPr>
              <a:t> </a:t>
            </a:r>
            <a:r>
              <a:rPr lang="en-US" sz="5400" b="1" dirty="0" err="1">
                <a:solidFill>
                  <a:schemeClr val="accent6"/>
                </a:solidFill>
              </a:rPr>
              <a:t>práctica</a:t>
            </a:r>
            <a:r>
              <a:rPr lang="en-US" sz="5400" b="1" dirty="0">
                <a:solidFill>
                  <a:schemeClr val="accent6"/>
                </a:solidFill>
              </a:rPr>
              <a:t> </a:t>
            </a:r>
            <a:r>
              <a:rPr lang="en-US" sz="5400" b="1" dirty="0" err="1">
                <a:solidFill>
                  <a:schemeClr val="accent6"/>
                </a:solidFill>
              </a:rPr>
              <a:t>esta</a:t>
            </a:r>
            <a:r>
              <a:rPr lang="en-US" sz="5400" b="1" dirty="0">
                <a:solidFill>
                  <a:schemeClr val="accent6"/>
                </a:solidFill>
              </a:rPr>
              <a:t> palabra de Dios?</a:t>
            </a:r>
            <a:endParaRPr sz="5400" b="1" dirty="0">
              <a:solidFill>
                <a:schemeClr val="accent6"/>
              </a:solidFill>
            </a:endParaRPr>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CONSOLIDAR – Mateo 2</a:t>
            </a:r>
            <a:endParaRPr/>
          </a:p>
        </p:txBody>
      </p:sp>
      <p:sp>
        <p:nvSpPr>
          <p:cNvPr id="292" name="Google Shape;292;p28"/>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5400" dirty="0"/>
              <a:t>4. ¿</a:t>
            </a:r>
            <a:r>
              <a:rPr lang="en-US" sz="5400" dirty="0" err="1"/>
              <a:t>Qué</a:t>
            </a:r>
            <a:r>
              <a:rPr lang="en-US" sz="5400" dirty="0"/>
              <a:t> </a:t>
            </a:r>
            <a:r>
              <a:rPr lang="en-US" sz="5400" dirty="0" err="1"/>
              <a:t>pediré</a:t>
            </a:r>
            <a:r>
              <a:rPr lang="en-US" sz="5400" dirty="0"/>
              <a:t> que Dios </a:t>
            </a:r>
            <a:r>
              <a:rPr lang="en-US" sz="5400" dirty="0" err="1"/>
              <a:t>obre</a:t>
            </a:r>
            <a:r>
              <a:rPr lang="en-US" sz="5400" dirty="0"/>
              <a:t> </a:t>
            </a:r>
            <a:r>
              <a:rPr lang="en-US" sz="5400" dirty="0" err="1"/>
              <a:t>en</a:t>
            </a:r>
            <a:r>
              <a:rPr lang="en-US" sz="5400" dirty="0"/>
              <a:t> </a:t>
            </a:r>
            <a:r>
              <a:rPr lang="en-US" sz="5400" dirty="0" err="1"/>
              <a:t>mí</a:t>
            </a:r>
            <a:r>
              <a:rPr lang="en-US" sz="5400" dirty="0"/>
              <a:t> para </a:t>
            </a:r>
            <a:r>
              <a:rPr lang="en-US" sz="5400" dirty="0" err="1"/>
              <a:t>poner</a:t>
            </a:r>
            <a:r>
              <a:rPr lang="en-US" sz="5400" dirty="0"/>
              <a:t> </a:t>
            </a:r>
            <a:r>
              <a:rPr lang="en-US" sz="5400" dirty="0" err="1"/>
              <a:t>en</a:t>
            </a:r>
            <a:r>
              <a:rPr lang="en-US" sz="5400" dirty="0"/>
              <a:t> </a:t>
            </a:r>
            <a:r>
              <a:rPr lang="en-US" sz="5400" dirty="0" err="1"/>
              <a:t>práctica</a:t>
            </a:r>
            <a:r>
              <a:rPr lang="en-US" sz="5400" dirty="0"/>
              <a:t> </a:t>
            </a:r>
            <a:r>
              <a:rPr lang="en-US" sz="5400" dirty="0" err="1"/>
              <a:t>esta</a:t>
            </a:r>
            <a:r>
              <a:rPr lang="en-US" sz="5400" dirty="0"/>
              <a:t> palabra de Dios?</a:t>
            </a:r>
            <a:endParaRPr sz="5400" dirty="0"/>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Tree>
    <p:extLst>
      <p:ext uri="{BB962C8B-B14F-4D97-AF65-F5344CB8AC3E}">
        <p14:creationId xmlns:p14="http://schemas.microsoft.com/office/powerpoint/2010/main" val="718562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t>CONSOLIDAR </a:t>
            </a:r>
            <a:endParaRPr dirty="0"/>
          </a:p>
        </p:txBody>
      </p:sp>
      <p:sp>
        <p:nvSpPr>
          <p:cNvPr id="299" name="Google Shape;299;p29"/>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None/>
            </a:pPr>
            <a:r>
              <a:rPr lang="en-US" sz="4000" b="1" dirty="0">
                <a:solidFill>
                  <a:schemeClr val="accent6"/>
                </a:solidFill>
              </a:rPr>
              <a:t>1. ¿</a:t>
            </a:r>
            <a:r>
              <a:rPr lang="en-US" sz="4000" b="1" dirty="0" err="1">
                <a:solidFill>
                  <a:schemeClr val="accent6"/>
                </a:solidFill>
              </a:rPr>
              <a:t>Cuál</a:t>
            </a:r>
            <a:r>
              <a:rPr lang="en-US" sz="4000" b="1" dirty="0">
                <a:solidFill>
                  <a:schemeClr val="accent6"/>
                </a:solidFill>
              </a:rPr>
              <a:t> es </a:t>
            </a:r>
            <a:r>
              <a:rPr lang="en-US" sz="4000" b="1" dirty="0" err="1">
                <a:solidFill>
                  <a:schemeClr val="accent6"/>
                </a:solidFill>
              </a:rPr>
              <a:t>el</a:t>
            </a:r>
            <a:r>
              <a:rPr lang="en-US" sz="4000" b="1" dirty="0">
                <a:solidFill>
                  <a:schemeClr val="accent6"/>
                </a:solidFill>
              </a:rPr>
              <a:t> punto principal de la </a:t>
            </a:r>
            <a:r>
              <a:rPr lang="en-US" sz="4000" b="1" dirty="0" err="1">
                <a:solidFill>
                  <a:schemeClr val="accent6"/>
                </a:solidFill>
              </a:rPr>
              <a:t>historia</a:t>
            </a:r>
            <a:r>
              <a:rPr lang="en-US" sz="4000" b="1" dirty="0">
                <a:solidFill>
                  <a:schemeClr val="accent6"/>
                </a:solidFill>
              </a:rPr>
              <a:t>?</a:t>
            </a:r>
          </a:p>
          <a:p>
            <a:pPr marL="0" lvl="0" indent="0" algn="l" rtl="0">
              <a:lnSpc>
                <a:spcPct val="90000"/>
              </a:lnSpc>
              <a:spcBef>
                <a:spcPts val="0"/>
              </a:spcBef>
              <a:spcAft>
                <a:spcPts val="0"/>
              </a:spcAft>
              <a:buClr>
                <a:schemeClr val="dk1"/>
              </a:buClr>
              <a:buSzPts val="5400"/>
              <a:buNone/>
            </a:pPr>
            <a:r>
              <a:rPr lang="en-US" sz="4000" b="1" dirty="0">
                <a:solidFill>
                  <a:schemeClr val="accent6"/>
                </a:solidFill>
              </a:rPr>
              <a:t>2. ¿</a:t>
            </a:r>
            <a:r>
              <a:rPr lang="en-US" sz="4000" b="1" dirty="0" err="1">
                <a:solidFill>
                  <a:schemeClr val="accent6"/>
                </a:solidFill>
              </a:rPr>
              <a:t>Qué</a:t>
            </a:r>
            <a:r>
              <a:rPr lang="en-US" sz="4000" b="1" dirty="0">
                <a:solidFill>
                  <a:schemeClr val="accent6"/>
                </a:solidFill>
              </a:rPr>
              <a:t> </a:t>
            </a:r>
            <a:r>
              <a:rPr lang="en-US" sz="4000" b="1" dirty="0" err="1">
                <a:solidFill>
                  <a:schemeClr val="accent6"/>
                </a:solidFill>
              </a:rPr>
              <a:t>pecado</a:t>
            </a:r>
            <a:r>
              <a:rPr lang="en-US" sz="4000" b="1" dirty="0">
                <a:solidFill>
                  <a:schemeClr val="accent6"/>
                </a:solidFill>
              </a:rPr>
              <a:t> </a:t>
            </a:r>
            <a:r>
              <a:rPr lang="en-US" sz="4000" b="1" dirty="0" err="1">
                <a:solidFill>
                  <a:schemeClr val="accent6"/>
                </a:solidFill>
              </a:rPr>
              <a:t>veo</a:t>
            </a:r>
            <a:r>
              <a:rPr lang="en-US" sz="4000" b="1" dirty="0">
                <a:solidFill>
                  <a:schemeClr val="accent6"/>
                </a:solidFill>
              </a:rPr>
              <a:t> </a:t>
            </a:r>
            <a:r>
              <a:rPr lang="en-US" sz="4000" b="1" dirty="0" err="1">
                <a:solidFill>
                  <a:schemeClr val="accent6"/>
                </a:solidFill>
              </a:rPr>
              <a:t>en</a:t>
            </a:r>
            <a:r>
              <a:rPr lang="en-US" sz="4000" b="1" dirty="0">
                <a:solidFill>
                  <a:schemeClr val="accent6"/>
                </a:solidFill>
              </a:rPr>
              <a:t> </a:t>
            </a:r>
            <a:r>
              <a:rPr lang="en-US" sz="4000" b="1" dirty="0" err="1">
                <a:solidFill>
                  <a:schemeClr val="accent6"/>
                </a:solidFill>
              </a:rPr>
              <a:t>esa</a:t>
            </a:r>
            <a:r>
              <a:rPr lang="en-US" sz="4000" b="1" dirty="0">
                <a:solidFill>
                  <a:schemeClr val="accent6"/>
                </a:solidFill>
              </a:rPr>
              <a:t> </a:t>
            </a:r>
            <a:r>
              <a:rPr lang="en-US" sz="4000" b="1" dirty="0" err="1">
                <a:solidFill>
                  <a:schemeClr val="accent6"/>
                </a:solidFill>
              </a:rPr>
              <a:t>historia</a:t>
            </a:r>
            <a:r>
              <a:rPr lang="en-US" sz="4000" b="1" dirty="0">
                <a:solidFill>
                  <a:schemeClr val="accent6"/>
                </a:solidFill>
              </a:rPr>
              <a:t> y </a:t>
            </a:r>
            <a:r>
              <a:rPr lang="en-US" sz="4000" b="1" dirty="0" err="1">
                <a:solidFill>
                  <a:schemeClr val="accent6"/>
                </a:solidFill>
              </a:rPr>
              <a:t>confieso</a:t>
            </a:r>
            <a:r>
              <a:rPr lang="en-US" sz="4000" b="1" dirty="0">
                <a:solidFill>
                  <a:schemeClr val="accent6"/>
                </a:solidFill>
              </a:rPr>
              <a:t> </a:t>
            </a:r>
            <a:r>
              <a:rPr lang="en-US" sz="4000" b="1" dirty="0" err="1">
                <a:solidFill>
                  <a:schemeClr val="accent6"/>
                </a:solidFill>
              </a:rPr>
              <a:t>en</a:t>
            </a:r>
            <a:r>
              <a:rPr lang="en-US" sz="4000" b="1" dirty="0">
                <a:solidFill>
                  <a:schemeClr val="accent6"/>
                </a:solidFill>
              </a:rPr>
              <a:t> mi </a:t>
            </a:r>
            <a:r>
              <a:rPr lang="en-US" sz="4000" b="1" dirty="0" err="1">
                <a:solidFill>
                  <a:schemeClr val="accent6"/>
                </a:solidFill>
              </a:rPr>
              <a:t>vida</a:t>
            </a:r>
            <a:r>
              <a:rPr lang="en-US" sz="4000" b="1" dirty="0">
                <a:solidFill>
                  <a:schemeClr val="accent6"/>
                </a:solidFill>
              </a:rPr>
              <a:t>?</a:t>
            </a:r>
          </a:p>
          <a:p>
            <a:pPr marL="0" lvl="0" indent="0" algn="l" rtl="0">
              <a:lnSpc>
                <a:spcPct val="90000"/>
              </a:lnSpc>
              <a:spcBef>
                <a:spcPts val="0"/>
              </a:spcBef>
              <a:spcAft>
                <a:spcPts val="0"/>
              </a:spcAft>
              <a:buClr>
                <a:schemeClr val="dk1"/>
              </a:buClr>
              <a:buSzPts val="5400"/>
              <a:buNone/>
            </a:pPr>
            <a:r>
              <a:rPr lang="en-US" sz="4000" b="1" dirty="0">
                <a:solidFill>
                  <a:schemeClr val="accent6"/>
                </a:solidFill>
              </a:rPr>
              <a:t>3. ¿</a:t>
            </a:r>
            <a:r>
              <a:rPr lang="en-US" sz="4000" b="1" dirty="0" err="1">
                <a:solidFill>
                  <a:schemeClr val="accent6"/>
                </a:solidFill>
              </a:rPr>
              <a:t>En</a:t>
            </a:r>
            <a:r>
              <a:rPr lang="en-US" sz="4000" b="1" dirty="0">
                <a:solidFill>
                  <a:schemeClr val="accent6"/>
                </a:solidFill>
              </a:rPr>
              <a:t> </a:t>
            </a:r>
            <a:r>
              <a:rPr lang="en-US" sz="4000" b="1" dirty="0" err="1">
                <a:solidFill>
                  <a:schemeClr val="accent6"/>
                </a:solidFill>
              </a:rPr>
              <a:t>qué</a:t>
            </a:r>
            <a:r>
              <a:rPr lang="en-US" sz="4000" b="1" dirty="0">
                <a:solidFill>
                  <a:schemeClr val="accent6"/>
                </a:solidFill>
              </a:rPr>
              <a:t> versos y palabras de </a:t>
            </a:r>
            <a:r>
              <a:rPr lang="en-US" sz="4000" b="1" dirty="0" err="1">
                <a:solidFill>
                  <a:schemeClr val="accent6"/>
                </a:solidFill>
              </a:rPr>
              <a:t>esta</a:t>
            </a:r>
            <a:r>
              <a:rPr lang="en-US" sz="4000" b="1" dirty="0">
                <a:solidFill>
                  <a:schemeClr val="accent6"/>
                </a:solidFill>
              </a:rPr>
              <a:t> </a:t>
            </a:r>
            <a:r>
              <a:rPr lang="en-US" sz="4000" b="1" dirty="0" err="1">
                <a:solidFill>
                  <a:schemeClr val="accent6"/>
                </a:solidFill>
              </a:rPr>
              <a:t>historia</a:t>
            </a:r>
            <a:r>
              <a:rPr lang="en-US" sz="4000" b="1" dirty="0">
                <a:solidFill>
                  <a:schemeClr val="accent6"/>
                </a:solidFill>
              </a:rPr>
              <a:t> </a:t>
            </a:r>
            <a:r>
              <a:rPr lang="en-US" sz="4000" b="1" dirty="0" err="1">
                <a:solidFill>
                  <a:schemeClr val="accent6"/>
                </a:solidFill>
              </a:rPr>
              <a:t>veo</a:t>
            </a:r>
            <a:r>
              <a:rPr lang="en-US" sz="4000" b="1" dirty="0">
                <a:solidFill>
                  <a:schemeClr val="accent6"/>
                </a:solidFill>
              </a:rPr>
              <a:t> </a:t>
            </a:r>
            <a:r>
              <a:rPr lang="en-US" sz="4000" b="1" dirty="0" err="1">
                <a:solidFill>
                  <a:schemeClr val="accent6"/>
                </a:solidFill>
              </a:rPr>
              <a:t>el</a:t>
            </a:r>
            <a:r>
              <a:rPr lang="en-US" sz="4000" b="1" dirty="0">
                <a:solidFill>
                  <a:schemeClr val="accent6"/>
                </a:solidFill>
              </a:rPr>
              <a:t> amor de Dios para </a:t>
            </a:r>
            <a:r>
              <a:rPr lang="en-US" sz="4000" b="1" dirty="0" err="1">
                <a:solidFill>
                  <a:schemeClr val="accent6"/>
                </a:solidFill>
              </a:rPr>
              <a:t>conmigo</a:t>
            </a:r>
            <a:r>
              <a:rPr lang="en-US" sz="4000" b="1" dirty="0">
                <a:solidFill>
                  <a:schemeClr val="accent6"/>
                </a:solidFill>
              </a:rPr>
              <a:t>? </a:t>
            </a:r>
          </a:p>
          <a:p>
            <a:pPr marL="0" indent="0">
              <a:spcBef>
                <a:spcPts val="0"/>
              </a:spcBef>
              <a:buNone/>
            </a:pPr>
            <a:r>
              <a:rPr lang="en-US" sz="4000" b="1" dirty="0">
                <a:solidFill>
                  <a:schemeClr val="accent6"/>
                </a:solidFill>
              </a:rPr>
              <a:t>4. ¿</a:t>
            </a:r>
            <a:r>
              <a:rPr lang="en-US" sz="4000" b="1" dirty="0" err="1">
                <a:solidFill>
                  <a:schemeClr val="accent6"/>
                </a:solidFill>
              </a:rPr>
              <a:t>Qué</a:t>
            </a:r>
            <a:r>
              <a:rPr lang="en-US" sz="4000" b="1" dirty="0">
                <a:solidFill>
                  <a:schemeClr val="accent6"/>
                </a:solidFill>
              </a:rPr>
              <a:t> </a:t>
            </a:r>
            <a:r>
              <a:rPr lang="en-US" sz="4000" b="1" dirty="0" err="1">
                <a:solidFill>
                  <a:schemeClr val="accent6"/>
                </a:solidFill>
              </a:rPr>
              <a:t>pediré</a:t>
            </a:r>
            <a:r>
              <a:rPr lang="en-US" sz="4000" b="1" dirty="0">
                <a:solidFill>
                  <a:schemeClr val="accent6"/>
                </a:solidFill>
              </a:rPr>
              <a:t> que Dios </a:t>
            </a:r>
            <a:r>
              <a:rPr lang="en-US" sz="4000" b="1" dirty="0" err="1">
                <a:solidFill>
                  <a:schemeClr val="accent6"/>
                </a:solidFill>
              </a:rPr>
              <a:t>obre</a:t>
            </a:r>
            <a:r>
              <a:rPr lang="en-US" sz="4000" b="1" dirty="0">
                <a:solidFill>
                  <a:schemeClr val="accent6"/>
                </a:solidFill>
              </a:rPr>
              <a:t> </a:t>
            </a:r>
            <a:r>
              <a:rPr lang="en-US" sz="4000" b="1" dirty="0" err="1">
                <a:solidFill>
                  <a:schemeClr val="accent6"/>
                </a:solidFill>
              </a:rPr>
              <a:t>en</a:t>
            </a:r>
            <a:r>
              <a:rPr lang="en-US" sz="4000" b="1" dirty="0">
                <a:solidFill>
                  <a:schemeClr val="accent6"/>
                </a:solidFill>
              </a:rPr>
              <a:t> </a:t>
            </a:r>
            <a:r>
              <a:rPr lang="en-US" sz="4000" b="1" dirty="0" err="1">
                <a:solidFill>
                  <a:schemeClr val="accent6"/>
                </a:solidFill>
              </a:rPr>
              <a:t>mí</a:t>
            </a:r>
            <a:r>
              <a:rPr lang="en-US" sz="4000" b="1" dirty="0">
                <a:solidFill>
                  <a:schemeClr val="accent6"/>
                </a:solidFill>
              </a:rPr>
              <a:t> para </a:t>
            </a:r>
            <a:r>
              <a:rPr lang="en-US" sz="4000" b="1" dirty="0" err="1">
                <a:solidFill>
                  <a:schemeClr val="accent6"/>
                </a:solidFill>
              </a:rPr>
              <a:t>poner</a:t>
            </a:r>
            <a:r>
              <a:rPr lang="en-US" sz="4000" b="1" dirty="0">
                <a:solidFill>
                  <a:schemeClr val="accent6"/>
                </a:solidFill>
              </a:rPr>
              <a:t> </a:t>
            </a:r>
            <a:r>
              <a:rPr lang="en-US" sz="4000" b="1" dirty="0" err="1">
                <a:solidFill>
                  <a:schemeClr val="accent6"/>
                </a:solidFill>
              </a:rPr>
              <a:t>en</a:t>
            </a:r>
            <a:r>
              <a:rPr lang="en-US" sz="4000" b="1" dirty="0">
                <a:solidFill>
                  <a:schemeClr val="accent6"/>
                </a:solidFill>
              </a:rPr>
              <a:t> </a:t>
            </a:r>
            <a:r>
              <a:rPr lang="en-US" sz="4000" b="1" dirty="0" err="1">
                <a:solidFill>
                  <a:schemeClr val="accent6"/>
                </a:solidFill>
              </a:rPr>
              <a:t>práctica</a:t>
            </a:r>
            <a:r>
              <a:rPr lang="en-US" sz="4000" b="1" dirty="0">
                <a:solidFill>
                  <a:schemeClr val="accent6"/>
                </a:solidFill>
              </a:rPr>
              <a:t> </a:t>
            </a:r>
            <a:r>
              <a:rPr lang="en-US" sz="4000" b="1" dirty="0" err="1">
                <a:solidFill>
                  <a:schemeClr val="accent6"/>
                </a:solidFill>
              </a:rPr>
              <a:t>esta</a:t>
            </a:r>
            <a:r>
              <a:rPr lang="en-US" sz="4000" b="1" dirty="0">
                <a:solidFill>
                  <a:schemeClr val="accent6"/>
                </a:solidFill>
              </a:rPr>
              <a:t> palabra de Dios?</a:t>
            </a:r>
          </a:p>
          <a:p>
            <a:pPr marL="0" lvl="0" indent="0" algn="l" rtl="0">
              <a:lnSpc>
                <a:spcPct val="90000"/>
              </a:lnSpc>
              <a:spcBef>
                <a:spcPts val="0"/>
              </a:spcBef>
              <a:spcAft>
                <a:spcPts val="0"/>
              </a:spcAft>
              <a:buClr>
                <a:schemeClr val="dk1"/>
              </a:buClr>
              <a:buSzPts val="5400"/>
              <a:buNone/>
            </a:pPr>
            <a:endParaRPr dirty="0"/>
          </a:p>
        </p:txBody>
      </p:sp>
    </p:spTree>
    <p:extLst>
      <p:ext uri="{BB962C8B-B14F-4D97-AF65-F5344CB8AC3E}">
        <p14:creationId xmlns:p14="http://schemas.microsoft.com/office/powerpoint/2010/main" val="3758988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613318"/>
              </a:buClr>
              <a:buSzPts val="6000"/>
              <a:buFont typeface="Overlock"/>
              <a:buNone/>
            </a:pPr>
            <a:r>
              <a:rPr lang="en-US" b="1" dirty="0" err="1">
                <a:solidFill>
                  <a:srgbClr val="00B050"/>
                </a:solidFill>
              </a:rPr>
              <a:t>Objetivos</a:t>
            </a:r>
            <a:r>
              <a:rPr lang="en-US" b="1" dirty="0">
                <a:solidFill>
                  <a:srgbClr val="00B050"/>
                </a:solidFill>
              </a:rPr>
              <a:t> de </a:t>
            </a:r>
            <a:r>
              <a:rPr lang="en-US" b="1" dirty="0" err="1">
                <a:solidFill>
                  <a:srgbClr val="00B050"/>
                </a:solidFill>
              </a:rPr>
              <a:t>Lección</a:t>
            </a:r>
            <a:r>
              <a:rPr lang="en-US" b="1" dirty="0">
                <a:solidFill>
                  <a:srgbClr val="00B050"/>
                </a:solidFill>
              </a:rPr>
              <a:t> 3</a:t>
            </a:r>
            <a:endParaRPr b="1" dirty="0">
              <a:solidFill>
                <a:srgbClr val="00B050"/>
              </a:solidFill>
            </a:endParaRPr>
          </a:p>
        </p:txBody>
      </p:sp>
      <p:graphicFrame>
        <p:nvGraphicFramePr>
          <p:cNvPr id="4" name="Table 4">
            <a:extLst>
              <a:ext uri="{FF2B5EF4-FFF2-40B4-BE49-F238E27FC236}">
                <a16:creationId xmlns:a16="http://schemas.microsoft.com/office/drawing/2014/main" id="{ACD28580-2267-1E11-53D2-D19A6F7F8D81}"/>
              </a:ext>
            </a:extLst>
          </p:cNvPr>
          <p:cNvGraphicFramePr>
            <a:graphicFrameLocks noGrp="1"/>
          </p:cNvGraphicFramePr>
          <p:nvPr>
            <p:extLst>
              <p:ext uri="{D42A27DB-BD31-4B8C-83A1-F6EECF244321}">
                <p14:modId xmlns:p14="http://schemas.microsoft.com/office/powerpoint/2010/main" val="1313300451"/>
              </p:ext>
            </p:extLst>
          </p:nvPr>
        </p:nvGraphicFramePr>
        <p:xfrm>
          <a:off x="838200" y="1690688"/>
          <a:ext cx="10515599" cy="3937000"/>
        </p:xfrm>
        <a:graphic>
          <a:graphicData uri="http://schemas.openxmlformats.org/drawingml/2006/table">
            <a:tbl>
              <a:tblPr firstRow="1" bandRow="1">
                <a:tableStyleId>{93296810-A885-4BE3-A3E7-6D5BEEA58F35}</a:tableStyleId>
              </a:tblPr>
              <a:tblGrid>
                <a:gridCol w="680970">
                  <a:extLst>
                    <a:ext uri="{9D8B030D-6E8A-4147-A177-3AD203B41FA5}">
                      <a16:colId xmlns:a16="http://schemas.microsoft.com/office/drawing/2014/main" val="1947932735"/>
                    </a:ext>
                  </a:extLst>
                </a:gridCol>
                <a:gridCol w="9834629">
                  <a:extLst>
                    <a:ext uri="{9D8B030D-6E8A-4147-A177-3AD203B41FA5}">
                      <a16:colId xmlns:a16="http://schemas.microsoft.com/office/drawing/2014/main" val="3176867156"/>
                    </a:ext>
                  </a:extLst>
                </a:gridCol>
              </a:tblGrid>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562046980"/>
                  </a:ext>
                </a:extLst>
              </a:tr>
              <a:tr h="370840">
                <a:tc>
                  <a:txBody>
                    <a:bodyPr/>
                    <a:lstStyle/>
                    <a:p>
                      <a:r>
                        <a:rPr lang="en-US" sz="3600" b="0" dirty="0"/>
                        <a:t>1</a:t>
                      </a:r>
                    </a:p>
                  </a:txBody>
                  <a:tcPr/>
                </a:tc>
                <a:tc>
                  <a:txBody>
                    <a:bodyPr/>
                    <a:lstStyle/>
                    <a:p>
                      <a:r>
                        <a:rPr lang="en-US" sz="3600" b="0" dirty="0"/>
                        <a:t>Usar </a:t>
                      </a:r>
                      <a:r>
                        <a:rPr lang="en-US" sz="3600" b="0" dirty="0" err="1"/>
                        <a:t>el</a:t>
                      </a:r>
                      <a:r>
                        <a:rPr lang="en-US" sz="3600" b="0" dirty="0"/>
                        <a:t> </a:t>
                      </a:r>
                      <a:r>
                        <a:rPr lang="en-US" sz="3600" b="0" dirty="0" err="1"/>
                        <a:t>método</a:t>
                      </a:r>
                      <a:r>
                        <a:rPr lang="en-US" sz="3600" b="0" dirty="0"/>
                        <a:t> de la Cuatro “C” para leer y </a:t>
                      </a:r>
                      <a:r>
                        <a:rPr lang="en-US" sz="3600" b="0" dirty="0" err="1"/>
                        <a:t>entender</a:t>
                      </a:r>
                      <a:r>
                        <a:rPr lang="en-US" sz="3600" b="0" dirty="0"/>
                        <a:t> Mateo 2</a:t>
                      </a:r>
                    </a:p>
                  </a:txBody>
                  <a:tcPr/>
                </a:tc>
                <a:extLst>
                  <a:ext uri="{0D108BD9-81ED-4DB2-BD59-A6C34878D82A}">
                    <a16:rowId xmlns:a16="http://schemas.microsoft.com/office/drawing/2014/main" val="2074825541"/>
                  </a:ext>
                </a:extLst>
              </a:tr>
              <a:tr h="370840">
                <a:tc>
                  <a:txBody>
                    <a:bodyPr/>
                    <a:lstStyle/>
                    <a:p>
                      <a:r>
                        <a:rPr lang="en-US" sz="3600" b="0" dirty="0"/>
                        <a:t>2</a:t>
                      </a:r>
                    </a:p>
                  </a:txBody>
                  <a:tcPr/>
                </a:tc>
                <a:tc>
                  <a:txBody>
                    <a:bodyPr/>
                    <a:lstStyle/>
                    <a:p>
                      <a:r>
                        <a:rPr lang="en-US" sz="3600" b="0" dirty="0" err="1"/>
                        <a:t>Analizar</a:t>
                      </a:r>
                      <a:r>
                        <a:rPr lang="en-US" sz="3600" b="0" dirty="0"/>
                        <a:t> la </a:t>
                      </a:r>
                      <a:r>
                        <a:rPr lang="en-US" sz="3600" b="0" dirty="0" err="1"/>
                        <a:t>importancia</a:t>
                      </a:r>
                      <a:r>
                        <a:rPr lang="en-US" sz="3600" b="0" dirty="0"/>
                        <a:t> de las </a:t>
                      </a:r>
                      <a:r>
                        <a:rPr lang="en-US" sz="3600" b="0" dirty="0" err="1"/>
                        <a:t>preguntas</a:t>
                      </a:r>
                      <a:r>
                        <a:rPr lang="en-US" sz="3600" b="0" dirty="0"/>
                        <a:t> de “</a:t>
                      </a:r>
                      <a:r>
                        <a:rPr lang="en-US" sz="3600" b="0" dirty="0" err="1"/>
                        <a:t>Consolidar</a:t>
                      </a:r>
                      <a:r>
                        <a:rPr lang="en-US" sz="3600" b="0" dirty="0"/>
                        <a:t>.”</a:t>
                      </a:r>
                    </a:p>
                  </a:txBody>
                  <a:tcPr/>
                </a:tc>
                <a:extLst>
                  <a:ext uri="{0D108BD9-81ED-4DB2-BD59-A6C34878D82A}">
                    <a16:rowId xmlns:a16="http://schemas.microsoft.com/office/drawing/2014/main" val="1242118565"/>
                  </a:ext>
                </a:extLst>
              </a:tr>
              <a:tr h="370840">
                <a:tc>
                  <a:txBody>
                    <a:bodyPr/>
                    <a:lstStyle/>
                    <a:p>
                      <a:r>
                        <a:rPr lang="en-US" sz="3600" b="1" dirty="0"/>
                        <a:t>3</a:t>
                      </a:r>
                    </a:p>
                  </a:txBody>
                  <a:tcPr/>
                </a:tc>
                <a:tc>
                  <a:txBody>
                    <a:bodyPr/>
                    <a:lstStyle/>
                    <a:p>
                      <a:r>
                        <a:rPr lang="en-US" sz="3600" b="1" dirty="0" err="1"/>
                        <a:t>Identificar</a:t>
                      </a:r>
                      <a:r>
                        <a:rPr lang="en-US" sz="3600" b="1" dirty="0"/>
                        <a:t> </a:t>
                      </a:r>
                      <a:r>
                        <a:rPr lang="en-US" sz="3600" b="1" dirty="0" err="1"/>
                        <a:t>dónde</a:t>
                      </a:r>
                      <a:r>
                        <a:rPr lang="en-US" sz="3600" b="1" dirty="0"/>
                        <a:t> </a:t>
                      </a:r>
                      <a:r>
                        <a:rPr lang="en-US" sz="3600" b="1" dirty="0" err="1"/>
                        <a:t>están</a:t>
                      </a:r>
                      <a:r>
                        <a:rPr lang="en-US" sz="3600" b="1" dirty="0"/>
                        <a:t> </a:t>
                      </a:r>
                      <a:r>
                        <a:rPr lang="en-US" sz="3600" b="1" dirty="0" err="1"/>
                        <a:t>ubicado</a:t>
                      </a:r>
                      <a:r>
                        <a:rPr lang="en-US" sz="3600" b="1" dirty="0"/>
                        <a:t> </a:t>
                      </a:r>
                      <a:r>
                        <a:rPr lang="en-US" sz="3600" b="1" dirty="0" err="1"/>
                        <a:t>los</a:t>
                      </a:r>
                      <a:r>
                        <a:rPr lang="en-US" sz="3600" b="1" dirty="0"/>
                        <a:t> </a:t>
                      </a:r>
                      <a:r>
                        <a:rPr lang="en-US" sz="3600" b="1" dirty="0" err="1"/>
                        <a:t>recursos</a:t>
                      </a:r>
                      <a:r>
                        <a:rPr lang="en-US" sz="3600" b="1" dirty="0"/>
                        <a:t> de La Biblia Popular. </a:t>
                      </a:r>
                    </a:p>
                  </a:txBody>
                  <a:tcPr/>
                </a:tc>
                <a:extLst>
                  <a:ext uri="{0D108BD9-81ED-4DB2-BD59-A6C34878D82A}">
                    <a16:rowId xmlns:a16="http://schemas.microsoft.com/office/drawing/2014/main" val="2315153907"/>
                  </a:ext>
                </a:extLst>
              </a:tr>
            </a:tbl>
          </a:graphicData>
        </a:graphic>
      </p:graphicFrame>
    </p:spTree>
    <p:extLst>
      <p:ext uri="{BB962C8B-B14F-4D97-AF65-F5344CB8AC3E}">
        <p14:creationId xmlns:p14="http://schemas.microsoft.com/office/powerpoint/2010/main" val="562481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6" name="Picture 5">
            <a:extLst>
              <a:ext uri="{FF2B5EF4-FFF2-40B4-BE49-F238E27FC236}">
                <a16:creationId xmlns:a16="http://schemas.microsoft.com/office/drawing/2014/main" id="{0DCF5C32-849C-FE8A-F7BE-819F25D99EDC}"/>
              </a:ext>
            </a:extLst>
          </p:cNvPr>
          <p:cNvPicPr>
            <a:picLocks noChangeAspect="1"/>
          </p:cNvPicPr>
          <p:nvPr/>
        </p:nvPicPr>
        <p:blipFill>
          <a:blip r:embed="rId3"/>
          <a:stretch>
            <a:fillRect/>
          </a:stretch>
        </p:blipFill>
        <p:spPr>
          <a:xfrm>
            <a:off x="1440177" y="280025"/>
            <a:ext cx="9311646" cy="6297949"/>
          </a:xfrm>
          <a:prstGeom prst="rect">
            <a:avLst/>
          </a:prstGeom>
        </p:spPr>
      </p:pic>
      <p:sp>
        <p:nvSpPr>
          <p:cNvPr id="7" name="Up Arrow 6">
            <a:extLst>
              <a:ext uri="{FF2B5EF4-FFF2-40B4-BE49-F238E27FC236}">
                <a16:creationId xmlns:a16="http://schemas.microsoft.com/office/drawing/2014/main" id="{9158D8BB-7BA7-8DC8-1984-AA81E176D939}"/>
              </a:ext>
            </a:extLst>
          </p:cNvPr>
          <p:cNvSpPr/>
          <p:nvPr/>
        </p:nvSpPr>
        <p:spPr>
          <a:xfrm>
            <a:off x="7416800" y="1574800"/>
            <a:ext cx="787400" cy="91440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926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F24AB9C7-A258-6D99-209A-FA1CF832C42B}"/>
              </a:ext>
            </a:extLst>
          </p:cNvPr>
          <p:cNvPicPr>
            <a:picLocks noChangeAspect="1"/>
          </p:cNvPicPr>
          <p:nvPr/>
        </p:nvPicPr>
        <p:blipFill>
          <a:blip r:embed="rId3"/>
          <a:stretch>
            <a:fillRect/>
          </a:stretch>
        </p:blipFill>
        <p:spPr>
          <a:xfrm>
            <a:off x="1737006" y="460375"/>
            <a:ext cx="8717988" cy="5937250"/>
          </a:xfrm>
          <a:prstGeom prst="rect">
            <a:avLst/>
          </a:prstGeom>
        </p:spPr>
      </p:pic>
      <p:sp>
        <p:nvSpPr>
          <p:cNvPr id="7" name="Up Arrow 6">
            <a:extLst>
              <a:ext uri="{FF2B5EF4-FFF2-40B4-BE49-F238E27FC236}">
                <a16:creationId xmlns:a16="http://schemas.microsoft.com/office/drawing/2014/main" id="{9158D8BB-7BA7-8DC8-1984-AA81E176D939}"/>
              </a:ext>
            </a:extLst>
          </p:cNvPr>
          <p:cNvSpPr/>
          <p:nvPr/>
        </p:nvSpPr>
        <p:spPr>
          <a:xfrm>
            <a:off x="3048000" y="4622800"/>
            <a:ext cx="787400" cy="91440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258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676C0AEC-A053-E30B-FF63-30BC45D2B481}"/>
              </a:ext>
            </a:extLst>
          </p:cNvPr>
          <p:cNvPicPr>
            <a:picLocks noChangeAspect="1"/>
          </p:cNvPicPr>
          <p:nvPr/>
        </p:nvPicPr>
        <p:blipFill>
          <a:blip r:embed="rId3"/>
          <a:stretch>
            <a:fillRect/>
          </a:stretch>
        </p:blipFill>
        <p:spPr>
          <a:xfrm>
            <a:off x="812800" y="966128"/>
            <a:ext cx="10566400" cy="5305379"/>
          </a:xfrm>
          <a:prstGeom prst="rect">
            <a:avLst/>
          </a:prstGeom>
        </p:spPr>
      </p:pic>
      <p:sp>
        <p:nvSpPr>
          <p:cNvPr id="5" name="Up Arrow 4">
            <a:extLst>
              <a:ext uri="{FF2B5EF4-FFF2-40B4-BE49-F238E27FC236}">
                <a16:creationId xmlns:a16="http://schemas.microsoft.com/office/drawing/2014/main" id="{803A8FC6-9548-0FB6-21B0-4AC9A55639D5}"/>
              </a:ext>
            </a:extLst>
          </p:cNvPr>
          <p:cNvSpPr/>
          <p:nvPr/>
        </p:nvSpPr>
        <p:spPr>
          <a:xfrm rot="5400000">
            <a:off x="876300" y="902628"/>
            <a:ext cx="787400" cy="914400"/>
          </a:xfrm>
          <a:prstGeom prst="upArrow">
            <a:avLst>
              <a:gd name="adj1" fmla="val 50000"/>
              <a:gd name="adj2" fmla="val 5645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568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b="1" u="sng" dirty="0">
                <a:solidFill>
                  <a:srgbClr val="008000"/>
                </a:solidFill>
              </a:rPr>
              <a:t>PROYECTO FINAL</a:t>
            </a:r>
            <a:endParaRPr sz="4400" b="1" dirty="0">
              <a:solidFill>
                <a:srgbClr val="008000"/>
              </a:solidFill>
            </a:endParaRPr>
          </a:p>
        </p:txBody>
      </p:sp>
      <p:pic>
        <p:nvPicPr>
          <p:cNvPr id="5" name="Picture 4" descr="Table&#10;&#10;Description automatically generated">
            <a:extLst>
              <a:ext uri="{FF2B5EF4-FFF2-40B4-BE49-F238E27FC236}">
                <a16:creationId xmlns:a16="http://schemas.microsoft.com/office/drawing/2014/main" id="{67D119D5-F18E-1BCB-0749-AFC9BDED1536}"/>
              </a:ext>
            </a:extLst>
          </p:cNvPr>
          <p:cNvPicPr>
            <a:picLocks noChangeAspect="1"/>
          </p:cNvPicPr>
          <p:nvPr/>
        </p:nvPicPr>
        <p:blipFill rotWithShape="1">
          <a:blip r:embed="rId3"/>
          <a:srcRect l="15179"/>
          <a:stretch/>
        </p:blipFill>
        <p:spPr>
          <a:xfrm>
            <a:off x="1826778" y="942469"/>
            <a:ext cx="8538443" cy="5915531"/>
          </a:xfrm>
          <a:prstGeom prst="rect">
            <a:avLst/>
          </a:prstGeom>
        </p:spPr>
      </p:pic>
    </p:spTree>
    <p:extLst>
      <p:ext uri="{BB962C8B-B14F-4D97-AF65-F5344CB8AC3E}">
        <p14:creationId xmlns:p14="http://schemas.microsoft.com/office/powerpoint/2010/main" val="3067508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4" name="Picture 3" descr="A poster of a group of people&#10;&#10;Description automatically generated with low confidence">
            <a:extLst>
              <a:ext uri="{FF2B5EF4-FFF2-40B4-BE49-F238E27FC236}">
                <a16:creationId xmlns:a16="http://schemas.microsoft.com/office/drawing/2014/main" id="{ED944EA1-6E3E-3991-96BF-E713249E8BC9}"/>
              </a:ext>
            </a:extLst>
          </p:cNvPr>
          <p:cNvPicPr>
            <a:picLocks noChangeAspect="1"/>
          </p:cNvPicPr>
          <p:nvPr/>
        </p:nvPicPr>
        <p:blipFill>
          <a:blip r:embed="rId3"/>
          <a:stretch>
            <a:fillRect/>
          </a:stretch>
        </p:blipFill>
        <p:spPr>
          <a:xfrm>
            <a:off x="891276" y="0"/>
            <a:ext cx="4669047" cy="6858000"/>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63A0F89F-A2F2-5528-175F-E509B88A9962}"/>
              </a:ext>
            </a:extLst>
          </p:cNvPr>
          <p:cNvPicPr>
            <a:picLocks noChangeAspect="1"/>
          </p:cNvPicPr>
          <p:nvPr/>
        </p:nvPicPr>
        <p:blipFill>
          <a:blip r:embed="rId4"/>
          <a:stretch>
            <a:fillRect/>
          </a:stretch>
        </p:blipFill>
        <p:spPr>
          <a:xfrm>
            <a:off x="5560322" y="-1"/>
            <a:ext cx="5740401" cy="6753413"/>
          </a:xfrm>
          <a:prstGeom prst="rect">
            <a:avLst/>
          </a:prstGeom>
        </p:spPr>
      </p:pic>
    </p:spTree>
    <p:extLst>
      <p:ext uri="{BB962C8B-B14F-4D97-AF65-F5344CB8AC3E}">
        <p14:creationId xmlns:p14="http://schemas.microsoft.com/office/powerpoint/2010/main" val="1646085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3" name="Picture 2" descr="A picture containing text, newspaper, screenshot, document&#10;&#10;Description automatically generated">
            <a:extLst>
              <a:ext uri="{FF2B5EF4-FFF2-40B4-BE49-F238E27FC236}">
                <a16:creationId xmlns:a16="http://schemas.microsoft.com/office/drawing/2014/main" id="{C1797265-759D-36D1-7F49-DC39790907E9}"/>
              </a:ext>
            </a:extLst>
          </p:cNvPr>
          <p:cNvPicPr>
            <a:picLocks noChangeAspect="1"/>
          </p:cNvPicPr>
          <p:nvPr/>
        </p:nvPicPr>
        <p:blipFill>
          <a:blip r:embed="rId3"/>
          <a:stretch>
            <a:fillRect/>
          </a:stretch>
        </p:blipFill>
        <p:spPr>
          <a:xfrm>
            <a:off x="3470537" y="0"/>
            <a:ext cx="5250925" cy="6858000"/>
          </a:xfrm>
          <a:prstGeom prst="rect">
            <a:avLst/>
          </a:prstGeom>
        </p:spPr>
      </p:pic>
    </p:spTree>
    <p:extLst>
      <p:ext uri="{BB962C8B-B14F-4D97-AF65-F5344CB8AC3E}">
        <p14:creationId xmlns:p14="http://schemas.microsoft.com/office/powerpoint/2010/main" val="1465202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p36"/>
          <p:cNvSpPr/>
          <p:nvPr/>
        </p:nvSpPr>
        <p:spPr>
          <a:xfrm>
            <a:off x="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7" name="Google Shape;347;p36"/>
          <p:cNvSpPr/>
          <p:nvPr/>
        </p:nvSpPr>
        <p:spPr>
          <a:xfrm>
            <a:off x="-2333" y="-2"/>
            <a:ext cx="5441859" cy="5654940"/>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8" name="Google Shape;348;p36"/>
          <p:cNvSpPr txBox="1">
            <a:spLocks noGrp="1"/>
          </p:cNvSpPr>
          <p:nvPr>
            <p:ph type="title"/>
          </p:nvPr>
        </p:nvSpPr>
        <p:spPr>
          <a:xfrm>
            <a:off x="520242" y="232937"/>
            <a:ext cx="4062643" cy="10434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500"/>
              <a:buFont typeface="Overlock"/>
              <a:buNone/>
            </a:pPr>
            <a:r>
              <a:rPr lang="en-US" sz="4500">
                <a:solidFill>
                  <a:schemeClr val="dk1"/>
                </a:solidFill>
              </a:rPr>
              <a:t>La Tarea</a:t>
            </a:r>
            <a:endParaRPr sz="4500">
              <a:solidFill>
                <a:schemeClr val="dk1"/>
              </a:solidFill>
            </a:endParaRPr>
          </a:p>
        </p:txBody>
      </p:sp>
      <p:sp>
        <p:nvSpPr>
          <p:cNvPr id="349" name="Google Shape;349;p36"/>
          <p:cNvSpPr txBox="1">
            <a:spLocks noGrp="1"/>
          </p:cNvSpPr>
          <p:nvPr>
            <p:ph type="body" idx="2"/>
          </p:nvPr>
        </p:nvSpPr>
        <p:spPr>
          <a:xfrm>
            <a:off x="350547" y="1203061"/>
            <a:ext cx="4490394" cy="3702426"/>
          </a:xfrm>
          <a:prstGeom prst="rect">
            <a:avLst/>
          </a:prstGeom>
          <a:noFill/>
          <a:ln>
            <a:noFill/>
          </a:ln>
        </p:spPr>
        <p:txBody>
          <a:bodyPr spcFirstLastPara="1" wrap="square" lIns="91425" tIns="45700" rIns="91425" bIns="45700" anchor="t" anchorCtr="0">
            <a:normAutofit fontScale="92500" lnSpcReduction="10000"/>
          </a:bodyPr>
          <a:lstStyle/>
          <a:p>
            <a:pPr marL="1143000" lvl="2" indent="-258444" algn="l" rtl="0">
              <a:lnSpc>
                <a:spcPct val="90000"/>
              </a:lnSpc>
              <a:spcBef>
                <a:spcPts val="0"/>
              </a:spcBef>
              <a:spcAft>
                <a:spcPts val="0"/>
              </a:spcAft>
              <a:buClr>
                <a:schemeClr val="dk1"/>
              </a:buClr>
              <a:buSzPct val="100000"/>
              <a:buChar char="•"/>
            </a:pPr>
            <a:r>
              <a:rPr lang="en-US" b="1" dirty="0"/>
              <a:t>Ver</a:t>
            </a:r>
            <a:r>
              <a:rPr lang="en-US" dirty="0"/>
              <a:t> </a:t>
            </a:r>
            <a:r>
              <a:rPr lang="en-US" dirty="0" err="1"/>
              <a:t>el</a:t>
            </a:r>
            <a:r>
              <a:rPr lang="en-US" dirty="0"/>
              <a:t> </a:t>
            </a:r>
            <a:r>
              <a:rPr lang="en-US" dirty="0" err="1"/>
              <a:t>siguiente</a:t>
            </a:r>
            <a:r>
              <a:rPr lang="en-US" dirty="0"/>
              <a:t> video para la </a:t>
            </a:r>
            <a:r>
              <a:rPr lang="en-US" dirty="0" err="1"/>
              <a:t>lección</a:t>
            </a:r>
            <a:r>
              <a:rPr lang="en-US" dirty="0"/>
              <a:t> 4</a:t>
            </a:r>
            <a:endParaRPr dirty="0"/>
          </a:p>
          <a:p>
            <a:pPr marL="1143000" lvl="2" indent="-258444" algn="l" rtl="0">
              <a:lnSpc>
                <a:spcPct val="90000"/>
              </a:lnSpc>
              <a:spcBef>
                <a:spcPts val="500"/>
              </a:spcBef>
              <a:spcAft>
                <a:spcPts val="0"/>
              </a:spcAft>
              <a:buClr>
                <a:schemeClr val="dk1"/>
              </a:buClr>
              <a:buSzPct val="100000"/>
              <a:buChar char="•"/>
            </a:pPr>
            <a:r>
              <a:rPr lang="en-US" b="1" dirty="0"/>
              <a:t>Leer</a:t>
            </a:r>
            <a:r>
              <a:rPr lang="en-US" dirty="0"/>
              <a:t> Mateo 3:1-17 </a:t>
            </a:r>
            <a:r>
              <a:rPr lang="en-US" dirty="0" err="1"/>
              <a:t>en</a:t>
            </a:r>
            <a:r>
              <a:rPr lang="en-US" dirty="0"/>
              <a:t> sus </a:t>
            </a:r>
            <a:r>
              <a:rPr lang="en-US" dirty="0" err="1"/>
              <a:t>Biblias</a:t>
            </a:r>
            <a:endParaRPr dirty="0"/>
          </a:p>
          <a:p>
            <a:pPr marL="228600" lvl="0" indent="0" algn="l" rtl="0">
              <a:lnSpc>
                <a:spcPct val="90000"/>
              </a:lnSpc>
              <a:spcBef>
                <a:spcPts val="1000"/>
              </a:spcBef>
              <a:spcAft>
                <a:spcPts val="0"/>
              </a:spcAft>
              <a:buClr>
                <a:schemeClr val="dk1"/>
              </a:buClr>
              <a:buSzPct val="100000"/>
              <a:buNone/>
            </a:pPr>
            <a:endParaRPr sz="4000" dirty="0">
              <a:solidFill>
                <a:schemeClr val="dk1"/>
              </a:solidFill>
            </a:endParaRPr>
          </a:p>
        </p:txBody>
      </p:sp>
      <p:pic>
        <p:nvPicPr>
          <p:cNvPr id="4" name="Picture 2" descr="Over 10M Android Users Infected by GriftHorse Trojan">
            <a:extLst>
              <a:ext uri="{FF2B5EF4-FFF2-40B4-BE49-F238E27FC236}">
                <a16:creationId xmlns:a16="http://schemas.microsoft.com/office/drawing/2014/main" id="{FC1263C4-C0E8-9A5D-5A04-1B3E4220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26" r="4381" b="4525"/>
          <a:stretch/>
        </p:blipFill>
        <p:spPr bwMode="auto">
          <a:xfrm>
            <a:off x="5609220" y="2593389"/>
            <a:ext cx="6232233" cy="4001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5"/>
          <p:cNvPicPr preferRelativeResize="0"/>
          <p:nvPr/>
        </p:nvPicPr>
        <p:blipFill rotWithShape="1">
          <a:blip r:embed="rId3">
            <a:alphaModFix/>
          </a:blip>
          <a:srcRect/>
          <a:stretch/>
        </p:blipFill>
        <p:spPr>
          <a:xfrm>
            <a:off x="0" y="0"/>
            <a:ext cx="12192000" cy="6875906"/>
          </a:xfrm>
          <a:prstGeom prst="rect">
            <a:avLst/>
          </a:prstGeom>
          <a:noFill/>
          <a:ln>
            <a:noFill/>
          </a:ln>
        </p:spPr>
      </p:pic>
      <p:sp>
        <p:nvSpPr>
          <p:cNvPr id="344" name="Google Shape;344;p35"/>
          <p:cNvSpPr txBox="1">
            <a:spLocks noGrp="1"/>
          </p:cNvSpPr>
          <p:nvPr>
            <p:ph type="body" idx="1"/>
          </p:nvPr>
        </p:nvSpPr>
        <p:spPr>
          <a:xfrm>
            <a:off x="1126958" y="4345272"/>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0000"/>
              <a:buNone/>
            </a:pPr>
            <a:r>
              <a:rPr lang="en-US" sz="10000" dirty="0">
                <a:solidFill>
                  <a:schemeClr val="lt1"/>
                </a:solidFill>
                <a:latin typeface="Overlock"/>
                <a:ea typeface="Overlock"/>
                <a:cs typeface="Overlock"/>
                <a:sym typeface="Overlock"/>
              </a:rPr>
              <a:t>La </a:t>
            </a:r>
            <a:r>
              <a:rPr lang="en-US" sz="10000" dirty="0" err="1">
                <a:solidFill>
                  <a:schemeClr val="lt1"/>
                </a:solidFill>
              </a:rPr>
              <a:t>Bendición</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p:nvPr/>
        </p:nvSpPr>
        <p:spPr>
          <a:xfrm>
            <a:off x="747203" y="1638316"/>
            <a:ext cx="10697593" cy="32316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tx1"/>
                </a:solidFill>
                <a:latin typeface="Overlock"/>
                <a:ea typeface="Overlock"/>
                <a:cs typeface="Overlock"/>
                <a:sym typeface="Overlock"/>
              </a:rPr>
              <a:t>La Biblia: La </a:t>
            </a:r>
            <a:r>
              <a:rPr lang="en-US" sz="3200" b="1" i="0" u="none" strike="noStrike" cap="none" dirty="0" err="1">
                <a:solidFill>
                  <a:schemeClr val="tx1"/>
                </a:solidFill>
                <a:latin typeface="Overlock"/>
                <a:ea typeface="Overlock"/>
                <a:cs typeface="Overlock"/>
                <a:sym typeface="Overlock"/>
              </a:rPr>
              <a:t>Llegada</a:t>
            </a:r>
            <a:r>
              <a:rPr lang="en-US" sz="3200" b="1" i="0" u="none" strike="noStrike" cap="none" dirty="0">
                <a:solidFill>
                  <a:schemeClr val="tx1"/>
                </a:solidFill>
                <a:latin typeface="Overlock"/>
                <a:ea typeface="Overlock"/>
                <a:cs typeface="Overlock"/>
                <a:sym typeface="Overlock"/>
              </a:rPr>
              <a:t> del Salvador</a:t>
            </a:r>
            <a:endParaRPr sz="3200" b="1" dirty="0">
              <a:solidFill>
                <a:schemeClr val="tx1"/>
              </a:solidFill>
            </a:endParaRPr>
          </a:p>
          <a:p>
            <a:pPr marL="0" marR="0" lvl="0" indent="0" algn="ctr" rtl="0">
              <a:spcBef>
                <a:spcPts val="0"/>
              </a:spcBef>
              <a:spcAft>
                <a:spcPts val="0"/>
              </a:spcAft>
              <a:buNone/>
            </a:pPr>
            <a:r>
              <a:rPr lang="en-US" sz="3200" b="1" i="0" u="none" strike="noStrike" cap="none" dirty="0" err="1">
                <a:solidFill>
                  <a:schemeClr val="tx1"/>
                </a:solidFill>
                <a:latin typeface="Overlock"/>
                <a:ea typeface="Overlock"/>
                <a:cs typeface="Overlock"/>
                <a:sym typeface="Overlock"/>
              </a:rPr>
              <a:t>Lección</a:t>
            </a:r>
            <a:r>
              <a:rPr lang="en-US" sz="3200" b="1" i="0" u="none" strike="noStrike" cap="none" dirty="0">
                <a:solidFill>
                  <a:schemeClr val="tx1"/>
                </a:solidFill>
                <a:latin typeface="Overlock"/>
                <a:ea typeface="Overlock"/>
                <a:cs typeface="Overlock"/>
                <a:sym typeface="Overlock"/>
              </a:rPr>
              <a:t> 3</a:t>
            </a:r>
          </a:p>
          <a:p>
            <a:pPr marL="0" marR="0" lvl="0" indent="0" algn="ctr" rtl="0">
              <a:spcBef>
                <a:spcPts val="0"/>
              </a:spcBef>
              <a:spcAft>
                <a:spcPts val="0"/>
              </a:spcAft>
              <a:buNone/>
            </a:pPr>
            <a:endParaRPr sz="3200" dirty="0">
              <a:solidFill>
                <a:schemeClr val="tx1"/>
              </a:solidFill>
            </a:endParaRPr>
          </a:p>
          <a:p>
            <a:pPr marL="0" marR="0" lvl="0" indent="0" algn="ctr" rtl="0">
              <a:spcBef>
                <a:spcPts val="0"/>
              </a:spcBef>
              <a:spcAft>
                <a:spcPts val="0"/>
              </a:spcAft>
              <a:buNone/>
            </a:pPr>
            <a:r>
              <a:rPr lang="en-US" sz="5400" b="1" dirty="0">
                <a:solidFill>
                  <a:srgbClr val="00853E"/>
                </a:solidFill>
                <a:latin typeface="Overlock"/>
                <a:sym typeface="Overlock"/>
              </a:rPr>
              <a:t>Los </a:t>
            </a:r>
            <a:r>
              <a:rPr lang="en-US" sz="5400" b="1" dirty="0" err="1">
                <a:solidFill>
                  <a:srgbClr val="00853E"/>
                </a:solidFill>
                <a:latin typeface="Overlock"/>
                <a:sym typeface="Overlock"/>
              </a:rPr>
              <a:t>Sabios</a:t>
            </a:r>
            <a:r>
              <a:rPr lang="en-US" sz="5400" b="1" dirty="0">
                <a:solidFill>
                  <a:srgbClr val="00853E"/>
                </a:solidFill>
                <a:latin typeface="Overlock"/>
                <a:sym typeface="Overlock"/>
              </a:rPr>
              <a:t> y La </a:t>
            </a:r>
            <a:r>
              <a:rPr lang="en-US" sz="5400" b="1" dirty="0" err="1">
                <a:solidFill>
                  <a:srgbClr val="00853E"/>
                </a:solidFill>
                <a:latin typeface="Overlock"/>
                <a:sym typeface="Overlock"/>
              </a:rPr>
              <a:t>Huida</a:t>
            </a:r>
            <a:r>
              <a:rPr lang="en-US" sz="5400" b="1" dirty="0">
                <a:solidFill>
                  <a:srgbClr val="00853E"/>
                </a:solidFill>
                <a:latin typeface="Overlock"/>
                <a:sym typeface="Overlock"/>
              </a:rPr>
              <a:t> a </a:t>
            </a:r>
            <a:r>
              <a:rPr lang="en-US" sz="5400" b="1" dirty="0" err="1">
                <a:solidFill>
                  <a:srgbClr val="00853E"/>
                </a:solidFill>
                <a:latin typeface="Overlock"/>
                <a:sym typeface="Overlock"/>
              </a:rPr>
              <a:t>Egipto</a:t>
            </a:r>
            <a:endParaRPr lang="en-US" b="1" dirty="0"/>
          </a:p>
          <a:p>
            <a:pPr marL="0" marR="0" lvl="0" indent="0" algn="ctr" rtl="0">
              <a:spcBef>
                <a:spcPts val="0"/>
              </a:spcBef>
              <a:spcAft>
                <a:spcPts val="0"/>
              </a:spcAft>
              <a:buNone/>
            </a:pPr>
            <a:r>
              <a:rPr lang="en-US" sz="5400" b="1" dirty="0">
                <a:solidFill>
                  <a:srgbClr val="00853E"/>
                </a:solidFill>
                <a:latin typeface="Overlock"/>
                <a:sym typeface="Overlock"/>
              </a:rPr>
              <a:t>Mateo 2</a:t>
            </a:r>
            <a:endParaRPr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r>
              <a:rPr lang="en-US" sz="4800" b="1" dirty="0"/>
              <a:t>: </a:t>
            </a:r>
            <a:r>
              <a:rPr lang="en-US" sz="4800" dirty="0"/>
              <a:t>La </a:t>
            </a:r>
            <a:r>
              <a:rPr lang="en-US" sz="4800" dirty="0" err="1"/>
              <a:t>introducción</a:t>
            </a:r>
            <a:r>
              <a:rPr lang="en-US" sz="4800" dirty="0"/>
              <a:t>, </a:t>
            </a:r>
            <a:r>
              <a:rPr lang="en-US" sz="4800" dirty="0" err="1"/>
              <a:t>el</a:t>
            </a:r>
            <a:r>
              <a:rPr lang="en-US" sz="4800" dirty="0"/>
              <a:t> </a:t>
            </a:r>
            <a:r>
              <a:rPr lang="en-US" sz="4800" dirty="0" err="1"/>
              <a:t>gancho</a:t>
            </a:r>
            <a:r>
              <a:rPr lang="en-US" sz="4800" dirty="0"/>
              <a:t> que </a:t>
            </a:r>
            <a:r>
              <a:rPr lang="en-US" sz="4800" dirty="0" err="1"/>
              <a:t>nos</a:t>
            </a:r>
            <a:r>
              <a:rPr lang="en-US" sz="4800" dirty="0"/>
              <a:t> </a:t>
            </a:r>
            <a:r>
              <a:rPr lang="en-US" sz="4800" dirty="0" err="1"/>
              <a:t>lleva</a:t>
            </a:r>
            <a:r>
              <a:rPr lang="en-US" sz="4800" dirty="0"/>
              <a:t> al </a:t>
            </a:r>
            <a:r>
              <a:rPr lang="en-US" sz="4800" dirty="0" err="1"/>
              <a:t>tema</a:t>
            </a:r>
            <a:r>
              <a:rPr lang="en-US" sz="4800" dirty="0"/>
              <a:t> del día</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2491903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8" descr="A picture containing nature, outdoor, dune, beach&#10;&#10;Description automatically generated"/>
          <p:cNvPicPr preferRelativeResize="0">
            <a:picLocks noGrp="1"/>
          </p:cNvPicPr>
          <p:nvPr>
            <p:ph type="body" idx="1"/>
          </p:nvPr>
        </p:nvPicPr>
        <p:blipFill rotWithShape="1">
          <a:blip r:embed="rId3">
            <a:alphaModFix/>
          </a:blip>
          <a:srcRect/>
          <a:stretch/>
        </p:blipFill>
        <p:spPr>
          <a:xfrm>
            <a:off x="-23689" y="0"/>
            <a:ext cx="12239377" cy="6891025"/>
          </a:xfrm>
          <a:prstGeom prst="rect">
            <a:avLst/>
          </a:prstGeom>
          <a:noFill/>
          <a:ln>
            <a:noFill/>
          </a:ln>
        </p:spPr>
      </p:pic>
      <p:sp>
        <p:nvSpPr>
          <p:cNvPr id="151" name="Google Shape;151;p8"/>
          <p:cNvSpPr txBox="1">
            <a:spLocks noGrp="1"/>
          </p:cNvSpPr>
          <p:nvPr>
            <p:ph type="title"/>
          </p:nvPr>
        </p:nvSpPr>
        <p:spPr>
          <a:xfrm>
            <a:off x="838200" y="365125"/>
            <a:ext cx="10515600"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dirty="0">
                <a:solidFill>
                  <a:srgbClr val="008000"/>
                </a:solidFill>
              </a:rPr>
              <a:t>¿</a:t>
            </a:r>
            <a:r>
              <a:rPr lang="en-US" dirty="0" err="1">
                <a:solidFill>
                  <a:srgbClr val="008000"/>
                </a:solidFill>
              </a:rPr>
              <a:t>Quiénes</a:t>
            </a:r>
            <a:r>
              <a:rPr lang="en-US" dirty="0">
                <a:solidFill>
                  <a:srgbClr val="008000"/>
                </a:solidFill>
              </a:rPr>
              <a:t> </a:t>
            </a:r>
            <a:r>
              <a:rPr lang="en-US" dirty="0" err="1">
                <a:solidFill>
                  <a:srgbClr val="008000"/>
                </a:solidFill>
              </a:rPr>
              <a:t>eran</a:t>
            </a:r>
            <a:r>
              <a:rPr lang="en-US" dirty="0">
                <a:solidFill>
                  <a:srgbClr val="008000"/>
                </a:solidFill>
              </a:rPr>
              <a:t> </a:t>
            </a:r>
            <a:r>
              <a:rPr lang="en-US" dirty="0" err="1">
                <a:solidFill>
                  <a:srgbClr val="008000"/>
                </a:solidFill>
              </a:rPr>
              <a:t>los</a:t>
            </a:r>
            <a:r>
              <a:rPr lang="en-US" dirty="0">
                <a:solidFill>
                  <a:srgbClr val="008000"/>
                </a:solidFill>
              </a:rPr>
              <a:t> </a:t>
            </a:r>
            <a:r>
              <a:rPr lang="en-US" dirty="0" err="1">
                <a:solidFill>
                  <a:srgbClr val="008000"/>
                </a:solidFill>
              </a:rPr>
              <a:t>magos</a:t>
            </a:r>
            <a:r>
              <a:rPr lang="en-US" dirty="0">
                <a:solidFill>
                  <a:srgbClr val="008000"/>
                </a:solidFill>
              </a:rPr>
              <a:t>? </a:t>
            </a:r>
            <a:endParaRPr dirty="0">
              <a:solidFill>
                <a:srgbClr val="008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pic>
        <p:nvPicPr>
          <p:cNvPr id="157" name="Google Shape;157;p9" descr="A person that is standing in the dark&#10;&#10;Description automatically generated"/>
          <p:cNvPicPr preferRelativeResize="0"/>
          <p:nvPr/>
        </p:nvPicPr>
        <p:blipFill rotWithShape="1">
          <a:blip r:embed="rId3">
            <a:alphaModFix/>
          </a:blip>
          <a:srcRect/>
          <a:stretch/>
        </p:blipFill>
        <p:spPr>
          <a:xfrm>
            <a:off x="20" y="10"/>
            <a:ext cx="12191980" cy="6857990"/>
          </a:xfrm>
          <a:prstGeom prst="rect">
            <a:avLst/>
          </a:prstGeom>
          <a:noFill/>
          <a:ln>
            <a:noFill/>
          </a:ln>
        </p:spPr>
      </p:pic>
      <p:sp>
        <p:nvSpPr>
          <p:cNvPr id="158" name="Google Shape;158;p9"/>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9"/>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Overlock"/>
              <a:buNone/>
            </a:pPr>
            <a:r>
              <a:rPr lang="en-US" sz="3600">
                <a:solidFill>
                  <a:srgbClr val="262626"/>
                </a:solidFill>
              </a:rPr>
              <a:t>Y ¿cómo supieron el significado de la estrella? </a:t>
            </a:r>
            <a:endParaRPr/>
          </a:p>
        </p:txBody>
      </p:sp>
      <p:cxnSp>
        <p:nvCxnSpPr>
          <p:cNvPr id="160" name="Google Shape;160;p9"/>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161" name="Google Shape;161;p9"/>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046988"/>
          </a:xfrm>
          <a:prstGeom prst="rect">
            <a:avLst/>
          </a:prstGeom>
          <a:noFill/>
        </p:spPr>
        <p:txBody>
          <a:bodyPr wrap="square" rtlCol="0">
            <a:spAutoFit/>
          </a:bodyPr>
          <a:lstStyle/>
          <a:p>
            <a:r>
              <a:rPr lang="en-US" sz="4800" b="1" dirty="0" err="1"/>
              <a:t>Captar</a:t>
            </a:r>
            <a:endParaRPr lang="en-US" sz="4800" b="1" dirty="0"/>
          </a:p>
          <a:p>
            <a:r>
              <a:rPr lang="en-US" sz="4800" b="1" dirty="0" err="1"/>
              <a:t>Contar</a:t>
            </a:r>
            <a:r>
              <a:rPr lang="en-US" sz="4800" b="1" dirty="0"/>
              <a:t>: </a:t>
            </a:r>
            <a:r>
              <a:rPr lang="en-US" sz="4800" dirty="0"/>
              <a:t>Se </a:t>
            </a:r>
            <a:r>
              <a:rPr lang="en-US" sz="4800" dirty="0" err="1"/>
              <a:t>cuenta</a:t>
            </a:r>
            <a:r>
              <a:rPr lang="en-US" sz="4800" dirty="0"/>
              <a:t> la </a:t>
            </a:r>
            <a:r>
              <a:rPr lang="en-US" sz="4800" dirty="0" err="1"/>
              <a:t>historia</a:t>
            </a:r>
            <a:r>
              <a:rPr lang="en-US" sz="4800" dirty="0"/>
              <a:t> </a:t>
            </a:r>
            <a:r>
              <a:rPr lang="en-US" sz="4800" dirty="0" err="1"/>
              <a:t>bíblica</a:t>
            </a:r>
            <a:r>
              <a:rPr lang="en-US" sz="4800" dirty="0"/>
              <a:t> </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169368158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1403</TotalTime>
  <Words>3907</Words>
  <Application>Microsoft Macintosh PowerPoint</Application>
  <PresentationFormat>Widescreen</PresentationFormat>
  <Paragraphs>292</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Calibri</vt:lpstr>
      <vt:lpstr>Overlock</vt:lpstr>
      <vt:lpstr>Courier New</vt:lpstr>
      <vt:lpstr>Symbol</vt:lpstr>
      <vt:lpstr>Arial</vt:lpstr>
      <vt:lpstr>system-ui</vt:lpstr>
      <vt:lpstr>Times New Roman</vt:lpstr>
      <vt:lpstr>Office Theme</vt:lpstr>
      <vt:lpstr>PowerPoint Presentation</vt:lpstr>
      <vt:lpstr>Oremos</vt:lpstr>
      <vt:lpstr>Objetivos de Lección 3</vt:lpstr>
      <vt:lpstr>PROYECTO FINAL</vt:lpstr>
      <vt:lpstr>PowerPoint Presentation</vt:lpstr>
      <vt:lpstr>Las Cuatro C</vt:lpstr>
      <vt:lpstr>¿Quiénes eran los magos? </vt:lpstr>
      <vt:lpstr>Y ¿cómo supieron el significado de la estrella? </vt:lpstr>
      <vt:lpstr>Las Cuatro C</vt:lpstr>
      <vt:lpstr>PowerPoint Presentation</vt:lpstr>
      <vt:lpstr>PowerPoint Presentation</vt:lpstr>
      <vt:lpstr>PowerPoint Presentation</vt:lpstr>
      <vt:lpstr>PowerPoint Presentation</vt:lpstr>
      <vt:lpstr>PowerPoint Presentation</vt:lpstr>
      <vt:lpstr>Las Cuatro C</vt:lpstr>
      <vt:lpstr>Considerar- Mateo 2</vt:lpstr>
      <vt:lpstr>Considerar- Mateo 2</vt:lpstr>
      <vt:lpstr>Considerar- Mateo 2</vt:lpstr>
      <vt:lpstr>Considerar- Mateo 2</vt:lpstr>
      <vt:lpstr>Considerar- Mateo 2</vt:lpstr>
      <vt:lpstr>Las Cuatro C</vt:lpstr>
      <vt:lpstr>Objetivos de Lección 3</vt:lpstr>
      <vt:lpstr>CONSOLIDAR</vt:lpstr>
      <vt:lpstr>CONSOLIDAR</vt:lpstr>
      <vt:lpstr>PowerPoint Presentation</vt:lpstr>
      <vt:lpstr>PowerPoint Presentation</vt:lpstr>
      <vt:lpstr>PowerPoint Presentation</vt:lpstr>
      <vt:lpstr>CONSOLIDAR – Mateo 2</vt:lpstr>
      <vt:lpstr>CONSOLIDAR </vt:lpstr>
      <vt:lpstr>CONSOLIDAR – Mateo 2</vt:lpstr>
      <vt:lpstr>CONSOLIDAR </vt:lpstr>
      <vt:lpstr>CONSOLIDAR – Mateo 2</vt:lpstr>
      <vt:lpstr>CONSOLIDAR</vt:lpstr>
      <vt:lpstr>CONSOLIDAR – Mateo 2</vt:lpstr>
      <vt:lpstr>CONSOLIDAR </vt:lpstr>
      <vt:lpstr>Objetivos de Lección 3</vt:lpstr>
      <vt:lpstr>PowerPoint Presentation</vt:lpstr>
      <vt:lpstr>PowerPoint Presentation</vt:lpstr>
      <vt:lpstr>PowerPoint Presentation</vt:lpstr>
      <vt:lpstr>PowerPoint Presentation</vt:lpstr>
      <vt:lpstr>PowerPoint Presentation</vt:lpstr>
      <vt:lpstr>La Tarea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juan david escobar amaya</cp:lastModifiedBy>
  <cp:revision>32</cp:revision>
  <dcterms:created xsi:type="dcterms:W3CDTF">2020-01-21T09:52:58Z</dcterms:created>
  <dcterms:modified xsi:type="dcterms:W3CDTF">2023-05-24T20:25:56Z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