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8" r:id="rId6"/>
    <p:sldId id="345" r:id="rId7"/>
    <p:sldId id="261" r:id="rId8"/>
    <p:sldId id="259" r:id="rId9"/>
    <p:sldId id="293" r:id="rId10"/>
    <p:sldId id="346" r:id="rId11"/>
    <p:sldId id="347" r:id="rId12"/>
    <p:sldId id="348" r:id="rId13"/>
    <p:sldId id="339" r:id="rId14"/>
    <p:sldId id="338" r:id="rId15"/>
    <p:sldId id="297" r:id="rId16"/>
    <p:sldId id="304" r:id="rId17"/>
    <p:sldId id="305" r:id="rId18"/>
    <p:sldId id="349" r:id="rId19"/>
    <p:sldId id="307" r:id="rId20"/>
    <p:sldId id="309" r:id="rId21"/>
    <p:sldId id="310" r:id="rId22"/>
    <p:sldId id="334" r:id="rId23"/>
    <p:sldId id="312" r:id="rId24"/>
    <p:sldId id="314" r:id="rId25"/>
    <p:sldId id="315" r:id="rId26"/>
    <p:sldId id="316" r:id="rId27"/>
    <p:sldId id="317" r:id="rId28"/>
    <p:sldId id="336" r:id="rId29"/>
    <p:sldId id="340" r:id="rId30"/>
    <p:sldId id="341" r:id="rId31"/>
    <p:sldId id="344" r:id="rId32"/>
    <p:sldId id="343" r:id="rId33"/>
    <p:sldId id="274" r:id="rId34"/>
    <p:sldId id="273" r:id="rId35"/>
    <p:sldId id="272" r:id="rId36"/>
    <p:sldId id="3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6E830-5E66-4D8A-A1C2-7DAA187947CD}" v="159" dt="2020-03-01T17:25:35.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6936E830-5E66-4D8A-A1C2-7DAA187947CD}"/>
    <pc:docChg chg="undo custSel mod addSld delSld modSld">
      <pc:chgData name="Joel Sutton" userId="1e63f7443f7518ef" providerId="LiveId" clId="{6936E830-5E66-4D8A-A1C2-7DAA187947CD}" dt="2020-03-01T17:25:35.778" v="594" actId="207"/>
      <pc:docMkLst>
        <pc:docMk/>
      </pc:docMkLst>
      <pc:sldChg chg="modSp">
        <pc:chgData name="Joel Sutton" userId="1e63f7443f7518ef" providerId="LiveId" clId="{6936E830-5E66-4D8A-A1C2-7DAA187947CD}" dt="2020-03-01T17:24:23.518" v="496" actId="27636"/>
        <pc:sldMkLst>
          <pc:docMk/>
          <pc:sldMk cId="2835775862" sldId="274"/>
        </pc:sldMkLst>
        <pc:spChg chg="mod">
          <ac:chgData name="Joel Sutton" userId="1e63f7443f7518ef" providerId="LiveId" clId="{6936E830-5E66-4D8A-A1C2-7DAA187947CD}" dt="2020-03-01T17:24:23.518" v="496" actId="27636"/>
          <ac:spMkLst>
            <pc:docMk/>
            <pc:sldMk cId="2835775862" sldId="274"/>
            <ac:spMk id="34" creationId="{31D4893B-0321-4D4F-A897-F48B52F99498}"/>
          </ac:spMkLst>
        </pc:spChg>
      </pc:sldChg>
      <pc:sldChg chg="modSp">
        <pc:chgData name="Joel Sutton" userId="1e63f7443f7518ef" providerId="LiveId" clId="{6936E830-5E66-4D8A-A1C2-7DAA187947CD}" dt="2020-03-01T17:11:10.738" v="64" actId="27636"/>
        <pc:sldMkLst>
          <pc:docMk/>
          <pc:sldMk cId="4167541181" sldId="312"/>
        </pc:sldMkLst>
        <pc:spChg chg="mod">
          <ac:chgData name="Joel Sutton" userId="1e63f7443f7518ef" providerId="LiveId" clId="{6936E830-5E66-4D8A-A1C2-7DAA187947CD}" dt="2020-03-01T17:11:10.738" v="64" actId="27636"/>
          <ac:spMkLst>
            <pc:docMk/>
            <pc:sldMk cId="4167541181" sldId="312"/>
            <ac:spMk id="2" creationId="{DD2C039B-514A-4429-B1B9-60DE58D631D4}"/>
          </ac:spMkLst>
        </pc:spChg>
      </pc:sldChg>
      <pc:sldChg chg="modSp modNotesTx">
        <pc:chgData name="Joel Sutton" userId="1e63f7443f7518ef" providerId="LiveId" clId="{6936E830-5E66-4D8A-A1C2-7DAA187947CD}" dt="2020-03-01T17:11:51.992" v="73" actId="20577"/>
        <pc:sldMkLst>
          <pc:docMk/>
          <pc:sldMk cId="3290883968" sldId="314"/>
        </pc:sldMkLst>
        <pc:spChg chg="mod">
          <ac:chgData name="Joel Sutton" userId="1e63f7443f7518ef" providerId="LiveId" clId="{6936E830-5E66-4D8A-A1C2-7DAA187947CD}" dt="2020-03-01T17:11:16.102" v="66" actId="27636"/>
          <ac:spMkLst>
            <pc:docMk/>
            <pc:sldMk cId="3290883968" sldId="314"/>
            <ac:spMk id="2" creationId="{DD2C039B-514A-4429-B1B9-60DE58D631D4}"/>
          </ac:spMkLst>
        </pc:spChg>
      </pc:sldChg>
      <pc:sldChg chg="modSp">
        <pc:chgData name="Joel Sutton" userId="1e63f7443f7518ef" providerId="LiveId" clId="{6936E830-5E66-4D8A-A1C2-7DAA187947CD}" dt="2020-03-01T17:11:18.920" v="68" actId="27636"/>
        <pc:sldMkLst>
          <pc:docMk/>
          <pc:sldMk cId="3863304401" sldId="315"/>
        </pc:sldMkLst>
        <pc:spChg chg="mod">
          <ac:chgData name="Joel Sutton" userId="1e63f7443f7518ef" providerId="LiveId" clId="{6936E830-5E66-4D8A-A1C2-7DAA187947CD}" dt="2020-03-01T17:11:18.920" v="68" actId="27636"/>
          <ac:spMkLst>
            <pc:docMk/>
            <pc:sldMk cId="3863304401" sldId="315"/>
            <ac:spMk id="2" creationId="{DD2C039B-514A-4429-B1B9-60DE58D631D4}"/>
          </ac:spMkLst>
        </pc:spChg>
      </pc:sldChg>
      <pc:sldChg chg="modSp">
        <pc:chgData name="Joel Sutton" userId="1e63f7443f7518ef" providerId="LiveId" clId="{6936E830-5E66-4D8A-A1C2-7DAA187947CD}" dt="2020-03-01T17:11:22.443" v="70" actId="27636"/>
        <pc:sldMkLst>
          <pc:docMk/>
          <pc:sldMk cId="1247384020" sldId="316"/>
        </pc:sldMkLst>
        <pc:spChg chg="mod">
          <ac:chgData name="Joel Sutton" userId="1e63f7443f7518ef" providerId="LiveId" clId="{6936E830-5E66-4D8A-A1C2-7DAA187947CD}" dt="2020-03-01T17:11:22.443" v="70" actId="27636"/>
          <ac:spMkLst>
            <pc:docMk/>
            <pc:sldMk cId="1247384020" sldId="316"/>
            <ac:spMk id="2" creationId="{DD2C039B-514A-4429-B1B9-60DE58D631D4}"/>
          </ac:spMkLst>
        </pc:spChg>
      </pc:sldChg>
      <pc:sldChg chg="modSp">
        <pc:chgData name="Joel Sutton" userId="1e63f7443f7518ef" providerId="LiveId" clId="{6936E830-5E66-4D8A-A1C2-7DAA187947CD}" dt="2020-03-01T17:11:25.286" v="72" actId="27636"/>
        <pc:sldMkLst>
          <pc:docMk/>
          <pc:sldMk cId="2631313702" sldId="317"/>
        </pc:sldMkLst>
        <pc:spChg chg="mod">
          <ac:chgData name="Joel Sutton" userId="1e63f7443f7518ef" providerId="LiveId" clId="{6936E830-5E66-4D8A-A1C2-7DAA187947CD}" dt="2020-03-01T17:11:25.286" v="72" actId="27636"/>
          <ac:spMkLst>
            <pc:docMk/>
            <pc:sldMk cId="2631313702" sldId="317"/>
            <ac:spMk id="2" creationId="{DD2C039B-514A-4429-B1B9-60DE58D631D4}"/>
          </ac:spMkLst>
        </pc:spChg>
      </pc:sldChg>
      <pc:sldChg chg="addSp delSp modSp mod setBg setClrOvrMap">
        <pc:chgData name="Joel Sutton" userId="1e63f7443f7518ef" providerId="LiveId" clId="{6936E830-5E66-4D8A-A1C2-7DAA187947CD}" dt="2020-03-01T17:11:00.021" v="31" actId="20577"/>
        <pc:sldMkLst>
          <pc:docMk/>
          <pc:sldMk cId="1055671495" sldId="334"/>
        </pc:sldMkLst>
        <pc:spChg chg="mod ord">
          <ac:chgData name="Joel Sutton" userId="1e63f7443f7518ef" providerId="LiveId" clId="{6936E830-5E66-4D8A-A1C2-7DAA187947CD}" dt="2020-03-01T17:11:00.021" v="31" actId="20577"/>
          <ac:spMkLst>
            <pc:docMk/>
            <pc:sldMk cId="1055671495" sldId="334"/>
            <ac:spMk id="2" creationId="{10097198-6C69-4892-A099-D8F8A898D22C}"/>
          </ac:spMkLst>
        </pc:spChg>
        <pc:spChg chg="add del">
          <ac:chgData name="Joel Sutton" userId="1e63f7443f7518ef" providerId="LiveId" clId="{6936E830-5E66-4D8A-A1C2-7DAA187947CD}" dt="2020-03-01T17:10:25.013" v="12" actId="26606"/>
          <ac:spMkLst>
            <pc:docMk/>
            <pc:sldMk cId="1055671495" sldId="334"/>
            <ac:spMk id="15" creationId="{C475749F-F487-4EFB-ABC7-C1359590EB76}"/>
          </ac:spMkLst>
        </pc:spChg>
        <pc:spChg chg="add del">
          <ac:chgData name="Joel Sutton" userId="1e63f7443f7518ef" providerId="LiveId" clId="{6936E830-5E66-4D8A-A1C2-7DAA187947CD}" dt="2020-03-01T17:10:08.912" v="3" actId="26606"/>
          <ac:spMkLst>
            <pc:docMk/>
            <pc:sldMk cId="1055671495" sldId="334"/>
            <ac:spMk id="20" creationId="{07322A9E-F1EC-405E-8971-BA906EFFCCB8}"/>
          </ac:spMkLst>
        </pc:spChg>
        <pc:spChg chg="add del">
          <ac:chgData name="Joel Sutton" userId="1e63f7443f7518ef" providerId="LiveId" clId="{6936E830-5E66-4D8A-A1C2-7DAA187947CD}" dt="2020-03-01T17:10:08.912" v="3" actId="26606"/>
          <ac:spMkLst>
            <pc:docMk/>
            <pc:sldMk cId="1055671495" sldId="334"/>
            <ac:spMk id="22" creationId="{A5704422-1118-4FD1-95AD-29A064EB80D9}"/>
          </ac:spMkLst>
        </pc:spChg>
        <pc:spChg chg="add del">
          <ac:chgData name="Joel Sutton" userId="1e63f7443f7518ef" providerId="LiveId" clId="{6936E830-5E66-4D8A-A1C2-7DAA187947CD}" dt="2020-03-01T17:10:08.912" v="3" actId="26606"/>
          <ac:spMkLst>
            <pc:docMk/>
            <pc:sldMk cId="1055671495" sldId="334"/>
            <ac:spMk id="24" creationId="{A88B2AAA-B805-498E-A9E6-98B885855498}"/>
          </ac:spMkLst>
        </pc:spChg>
        <pc:spChg chg="add del">
          <ac:chgData name="Joel Sutton" userId="1e63f7443f7518ef" providerId="LiveId" clId="{6936E830-5E66-4D8A-A1C2-7DAA187947CD}" dt="2020-03-01T17:10:08.912" v="3" actId="26606"/>
          <ac:spMkLst>
            <pc:docMk/>
            <pc:sldMk cId="1055671495" sldId="334"/>
            <ac:spMk id="26" creationId="{9B8051E0-19D7-43E1-BFD9-E6DBFEB3A3F1}"/>
          </ac:spMkLst>
        </pc:spChg>
        <pc:spChg chg="add del">
          <ac:chgData name="Joel Sutton" userId="1e63f7443f7518ef" providerId="LiveId" clId="{6936E830-5E66-4D8A-A1C2-7DAA187947CD}" dt="2020-03-01T17:10:08.912" v="3" actId="26606"/>
          <ac:spMkLst>
            <pc:docMk/>
            <pc:sldMk cId="1055671495" sldId="334"/>
            <ac:spMk id="28" creationId="{4EDB2B02-86A2-46F5-A4BE-B7D9B10411D6}"/>
          </ac:spMkLst>
        </pc:spChg>
        <pc:spChg chg="add del">
          <ac:chgData name="Joel Sutton" userId="1e63f7443f7518ef" providerId="LiveId" clId="{6936E830-5E66-4D8A-A1C2-7DAA187947CD}" dt="2020-03-01T17:10:08.912" v="3" actId="26606"/>
          <ac:spMkLst>
            <pc:docMk/>
            <pc:sldMk cId="1055671495" sldId="334"/>
            <ac:spMk id="30" creationId="{43954639-FB5D-41F4-9560-6F6DFE778425}"/>
          </ac:spMkLst>
        </pc:spChg>
        <pc:spChg chg="add del">
          <ac:chgData name="Joel Sutton" userId="1e63f7443f7518ef" providerId="LiveId" clId="{6936E830-5E66-4D8A-A1C2-7DAA187947CD}" dt="2020-03-01T17:10:08.912" v="3" actId="26606"/>
          <ac:spMkLst>
            <pc:docMk/>
            <pc:sldMk cId="1055671495" sldId="334"/>
            <ac:spMk id="32" creationId="{E898931C-0323-41FA-A036-20F818B1FF81}"/>
          </ac:spMkLst>
        </pc:spChg>
        <pc:spChg chg="add del">
          <ac:chgData name="Joel Sutton" userId="1e63f7443f7518ef" providerId="LiveId" clId="{6936E830-5E66-4D8A-A1C2-7DAA187947CD}" dt="2020-03-01T17:10:08.912" v="3" actId="26606"/>
          <ac:spMkLst>
            <pc:docMk/>
            <pc:sldMk cId="1055671495" sldId="334"/>
            <ac:spMk id="34" creationId="{89AFE9DD-0792-4B98-B4EB-97ACA17E6AA8}"/>
          </ac:spMkLst>
        </pc:spChg>
        <pc:spChg chg="add del">
          <ac:chgData name="Joel Sutton" userId="1e63f7443f7518ef" providerId="LiveId" clId="{6936E830-5E66-4D8A-A1C2-7DAA187947CD}" dt="2020-03-01T17:10:08.912" v="3" actId="26606"/>
          <ac:spMkLst>
            <pc:docMk/>
            <pc:sldMk cId="1055671495" sldId="334"/>
            <ac:spMk id="36" creationId="{3981F5C4-9AE1-404E-AF44-A4E6DB374F9D}"/>
          </ac:spMkLst>
        </pc:spChg>
        <pc:spChg chg="add del">
          <ac:chgData name="Joel Sutton" userId="1e63f7443f7518ef" providerId="LiveId" clId="{6936E830-5E66-4D8A-A1C2-7DAA187947CD}" dt="2020-03-01T17:10:08.912" v="3" actId="26606"/>
          <ac:spMkLst>
            <pc:docMk/>
            <pc:sldMk cId="1055671495" sldId="334"/>
            <ac:spMk id="38" creationId="{763C1781-8726-4FAC-8C45-FF40376BE409}"/>
          </ac:spMkLst>
        </pc:spChg>
        <pc:spChg chg="add del">
          <ac:chgData name="Joel Sutton" userId="1e63f7443f7518ef" providerId="LiveId" clId="{6936E830-5E66-4D8A-A1C2-7DAA187947CD}" dt="2020-03-01T17:10:08.912" v="3" actId="26606"/>
          <ac:spMkLst>
            <pc:docMk/>
            <pc:sldMk cId="1055671495" sldId="334"/>
            <ac:spMk id="40" creationId="{301491B5-56C7-43DC-A3D9-861EECCA056A}"/>
          </ac:spMkLst>
        </pc:spChg>
        <pc:spChg chg="add del">
          <ac:chgData name="Joel Sutton" userId="1e63f7443f7518ef" providerId="LiveId" clId="{6936E830-5E66-4D8A-A1C2-7DAA187947CD}" dt="2020-03-01T17:10:08.912" v="3" actId="26606"/>
          <ac:spMkLst>
            <pc:docMk/>
            <pc:sldMk cId="1055671495" sldId="334"/>
            <ac:spMk id="42" creationId="{237E2353-22DF-46E0-A200-FB30F8F394E2}"/>
          </ac:spMkLst>
        </pc:spChg>
        <pc:spChg chg="add del">
          <ac:chgData name="Joel Sutton" userId="1e63f7443f7518ef" providerId="LiveId" clId="{6936E830-5E66-4D8A-A1C2-7DAA187947CD}" dt="2020-03-01T17:10:08.912" v="3" actId="26606"/>
          <ac:spMkLst>
            <pc:docMk/>
            <pc:sldMk cId="1055671495" sldId="334"/>
            <ac:spMk id="44" creationId="{DD6138DB-057B-45F7-A5F4-E7BFDA20D02C}"/>
          </ac:spMkLst>
        </pc:spChg>
        <pc:spChg chg="add del">
          <ac:chgData name="Joel Sutton" userId="1e63f7443f7518ef" providerId="LiveId" clId="{6936E830-5E66-4D8A-A1C2-7DAA187947CD}" dt="2020-03-01T17:10:08.912" v="3" actId="26606"/>
          <ac:spMkLst>
            <pc:docMk/>
            <pc:sldMk cId="1055671495" sldId="334"/>
            <ac:spMk id="46" creationId="{79A54AB1-B64F-4843-BFAB-81CB74E66B65}"/>
          </ac:spMkLst>
        </pc:spChg>
        <pc:spChg chg="add del">
          <ac:chgData name="Joel Sutton" userId="1e63f7443f7518ef" providerId="LiveId" clId="{6936E830-5E66-4D8A-A1C2-7DAA187947CD}" dt="2020-03-01T17:10:11.876" v="5" actId="26606"/>
          <ac:spMkLst>
            <pc:docMk/>
            <pc:sldMk cId="1055671495" sldId="334"/>
            <ac:spMk id="48" creationId="{71B2258F-86CA-4D4D-8270-BC05FCDEBFB3}"/>
          </ac:spMkLst>
        </pc:spChg>
        <pc:spChg chg="add del">
          <ac:chgData name="Joel Sutton" userId="1e63f7443f7518ef" providerId="LiveId" clId="{6936E830-5E66-4D8A-A1C2-7DAA187947CD}" dt="2020-03-01T17:10:17.579" v="7" actId="26606"/>
          <ac:spMkLst>
            <pc:docMk/>
            <pc:sldMk cId="1055671495" sldId="334"/>
            <ac:spMk id="50" creationId="{07322A9E-F1EC-405E-8971-BA906EFFCCB8}"/>
          </ac:spMkLst>
        </pc:spChg>
        <pc:spChg chg="add del">
          <ac:chgData name="Joel Sutton" userId="1e63f7443f7518ef" providerId="LiveId" clId="{6936E830-5E66-4D8A-A1C2-7DAA187947CD}" dt="2020-03-01T17:10:17.579" v="7" actId="26606"/>
          <ac:spMkLst>
            <pc:docMk/>
            <pc:sldMk cId="1055671495" sldId="334"/>
            <ac:spMk id="51" creationId="{A5704422-1118-4FD1-95AD-29A064EB80D9}"/>
          </ac:spMkLst>
        </pc:spChg>
        <pc:spChg chg="add del">
          <ac:chgData name="Joel Sutton" userId="1e63f7443f7518ef" providerId="LiveId" clId="{6936E830-5E66-4D8A-A1C2-7DAA187947CD}" dt="2020-03-01T17:10:17.579" v="7" actId="26606"/>
          <ac:spMkLst>
            <pc:docMk/>
            <pc:sldMk cId="1055671495" sldId="334"/>
            <ac:spMk id="52" creationId="{A88B2AAA-B805-498E-A9E6-98B885855498}"/>
          </ac:spMkLst>
        </pc:spChg>
        <pc:spChg chg="add del">
          <ac:chgData name="Joel Sutton" userId="1e63f7443f7518ef" providerId="LiveId" clId="{6936E830-5E66-4D8A-A1C2-7DAA187947CD}" dt="2020-03-01T17:10:17.579" v="7" actId="26606"/>
          <ac:spMkLst>
            <pc:docMk/>
            <pc:sldMk cId="1055671495" sldId="334"/>
            <ac:spMk id="53" creationId="{9B8051E0-19D7-43E1-BFD9-E6DBFEB3A3F1}"/>
          </ac:spMkLst>
        </pc:spChg>
        <pc:spChg chg="add del">
          <ac:chgData name="Joel Sutton" userId="1e63f7443f7518ef" providerId="LiveId" clId="{6936E830-5E66-4D8A-A1C2-7DAA187947CD}" dt="2020-03-01T17:10:17.579" v="7" actId="26606"/>
          <ac:spMkLst>
            <pc:docMk/>
            <pc:sldMk cId="1055671495" sldId="334"/>
            <ac:spMk id="54" creationId="{4EDB2B02-86A2-46F5-A4BE-B7D9B10411D6}"/>
          </ac:spMkLst>
        </pc:spChg>
        <pc:spChg chg="add del">
          <ac:chgData name="Joel Sutton" userId="1e63f7443f7518ef" providerId="LiveId" clId="{6936E830-5E66-4D8A-A1C2-7DAA187947CD}" dt="2020-03-01T17:10:17.579" v="7" actId="26606"/>
          <ac:spMkLst>
            <pc:docMk/>
            <pc:sldMk cId="1055671495" sldId="334"/>
            <ac:spMk id="55" creationId="{43954639-FB5D-41F4-9560-6F6DFE778425}"/>
          </ac:spMkLst>
        </pc:spChg>
        <pc:spChg chg="add del">
          <ac:chgData name="Joel Sutton" userId="1e63f7443f7518ef" providerId="LiveId" clId="{6936E830-5E66-4D8A-A1C2-7DAA187947CD}" dt="2020-03-01T17:10:17.579" v="7" actId="26606"/>
          <ac:spMkLst>
            <pc:docMk/>
            <pc:sldMk cId="1055671495" sldId="334"/>
            <ac:spMk id="56" creationId="{E898931C-0323-41FA-A036-20F818B1FF81}"/>
          </ac:spMkLst>
        </pc:spChg>
        <pc:spChg chg="add del">
          <ac:chgData name="Joel Sutton" userId="1e63f7443f7518ef" providerId="LiveId" clId="{6936E830-5E66-4D8A-A1C2-7DAA187947CD}" dt="2020-03-01T17:10:17.579" v="7" actId="26606"/>
          <ac:spMkLst>
            <pc:docMk/>
            <pc:sldMk cId="1055671495" sldId="334"/>
            <ac:spMk id="57" creationId="{89AFE9DD-0792-4B98-B4EB-97ACA17E6AA8}"/>
          </ac:spMkLst>
        </pc:spChg>
        <pc:spChg chg="add del">
          <ac:chgData name="Joel Sutton" userId="1e63f7443f7518ef" providerId="LiveId" clId="{6936E830-5E66-4D8A-A1C2-7DAA187947CD}" dt="2020-03-01T17:10:17.579" v="7" actId="26606"/>
          <ac:spMkLst>
            <pc:docMk/>
            <pc:sldMk cId="1055671495" sldId="334"/>
            <ac:spMk id="58" creationId="{3981F5C4-9AE1-404E-AF44-A4E6DB374F9D}"/>
          </ac:spMkLst>
        </pc:spChg>
        <pc:spChg chg="add del">
          <ac:chgData name="Joel Sutton" userId="1e63f7443f7518ef" providerId="LiveId" clId="{6936E830-5E66-4D8A-A1C2-7DAA187947CD}" dt="2020-03-01T17:10:17.579" v="7" actId="26606"/>
          <ac:spMkLst>
            <pc:docMk/>
            <pc:sldMk cId="1055671495" sldId="334"/>
            <ac:spMk id="59" creationId="{763C1781-8726-4FAC-8C45-FF40376BE409}"/>
          </ac:spMkLst>
        </pc:spChg>
        <pc:spChg chg="add del">
          <ac:chgData name="Joel Sutton" userId="1e63f7443f7518ef" providerId="LiveId" clId="{6936E830-5E66-4D8A-A1C2-7DAA187947CD}" dt="2020-03-01T17:10:17.579" v="7" actId="26606"/>
          <ac:spMkLst>
            <pc:docMk/>
            <pc:sldMk cId="1055671495" sldId="334"/>
            <ac:spMk id="60" creationId="{301491B5-56C7-43DC-A3D9-861EECCA056A}"/>
          </ac:spMkLst>
        </pc:spChg>
        <pc:spChg chg="add del">
          <ac:chgData name="Joel Sutton" userId="1e63f7443f7518ef" providerId="LiveId" clId="{6936E830-5E66-4D8A-A1C2-7DAA187947CD}" dt="2020-03-01T17:10:17.579" v="7" actId="26606"/>
          <ac:spMkLst>
            <pc:docMk/>
            <pc:sldMk cId="1055671495" sldId="334"/>
            <ac:spMk id="61" creationId="{237E2353-22DF-46E0-A200-FB30F8F394E2}"/>
          </ac:spMkLst>
        </pc:spChg>
        <pc:spChg chg="add del">
          <ac:chgData name="Joel Sutton" userId="1e63f7443f7518ef" providerId="LiveId" clId="{6936E830-5E66-4D8A-A1C2-7DAA187947CD}" dt="2020-03-01T17:10:17.579" v="7" actId="26606"/>
          <ac:spMkLst>
            <pc:docMk/>
            <pc:sldMk cId="1055671495" sldId="334"/>
            <ac:spMk id="62" creationId="{DD6138DB-057B-45F7-A5F4-E7BFDA20D02C}"/>
          </ac:spMkLst>
        </pc:spChg>
        <pc:spChg chg="add del">
          <ac:chgData name="Joel Sutton" userId="1e63f7443f7518ef" providerId="LiveId" clId="{6936E830-5E66-4D8A-A1C2-7DAA187947CD}" dt="2020-03-01T17:10:17.579" v="7" actId="26606"/>
          <ac:spMkLst>
            <pc:docMk/>
            <pc:sldMk cId="1055671495" sldId="334"/>
            <ac:spMk id="63" creationId="{79A54AB1-B64F-4843-BFAB-81CB74E66B65}"/>
          </ac:spMkLst>
        </pc:spChg>
        <pc:spChg chg="add del">
          <ac:chgData name="Joel Sutton" userId="1e63f7443f7518ef" providerId="LiveId" clId="{6936E830-5E66-4D8A-A1C2-7DAA187947CD}" dt="2020-03-01T17:10:20.897" v="9" actId="26606"/>
          <ac:spMkLst>
            <pc:docMk/>
            <pc:sldMk cId="1055671495" sldId="334"/>
            <ac:spMk id="65" creationId="{C7B352FC-1F44-4AB9-A2BD-FBF231C6B1C1}"/>
          </ac:spMkLst>
        </pc:spChg>
        <pc:spChg chg="add del">
          <ac:chgData name="Joel Sutton" userId="1e63f7443f7518ef" providerId="LiveId" clId="{6936E830-5E66-4D8A-A1C2-7DAA187947CD}" dt="2020-03-01T17:10:20.897" v="9" actId="26606"/>
          <ac:spMkLst>
            <pc:docMk/>
            <pc:sldMk cId="1055671495" sldId="334"/>
            <ac:spMk id="66" creationId="{0ADDB668-2CA4-4D2B-9C34-3487CA330BA8}"/>
          </ac:spMkLst>
        </pc:spChg>
        <pc:spChg chg="add del">
          <ac:chgData name="Joel Sutton" userId="1e63f7443f7518ef" providerId="LiveId" clId="{6936E830-5E66-4D8A-A1C2-7DAA187947CD}" dt="2020-03-01T17:10:20.897" v="9" actId="26606"/>
          <ac:spMkLst>
            <pc:docMk/>
            <pc:sldMk cId="1055671495" sldId="334"/>
            <ac:spMk id="67" creationId="{2568BC19-F052-4108-93E1-6A3D1DEC072F}"/>
          </ac:spMkLst>
        </pc:spChg>
        <pc:spChg chg="add del">
          <ac:chgData name="Joel Sutton" userId="1e63f7443f7518ef" providerId="LiveId" clId="{6936E830-5E66-4D8A-A1C2-7DAA187947CD}" dt="2020-03-01T17:10:20.897" v="9" actId="26606"/>
          <ac:spMkLst>
            <pc:docMk/>
            <pc:sldMk cId="1055671495" sldId="334"/>
            <ac:spMk id="68" creationId="{D5FD337D-4D6B-4C8B-B6F5-121097E09881}"/>
          </ac:spMkLst>
        </pc:spChg>
        <pc:spChg chg="add del">
          <ac:chgData name="Joel Sutton" userId="1e63f7443f7518ef" providerId="LiveId" clId="{6936E830-5E66-4D8A-A1C2-7DAA187947CD}" dt="2020-03-01T17:10:24.984" v="11" actId="26606"/>
          <ac:spMkLst>
            <pc:docMk/>
            <pc:sldMk cId="1055671495" sldId="334"/>
            <ac:spMk id="70" creationId="{C475749F-F487-4EFB-ABC7-C1359590EB76}"/>
          </ac:spMkLst>
        </pc:spChg>
        <pc:spChg chg="add">
          <ac:chgData name="Joel Sutton" userId="1e63f7443f7518ef" providerId="LiveId" clId="{6936E830-5E66-4D8A-A1C2-7DAA187947CD}" dt="2020-03-01T17:10:25.013" v="12" actId="26606"/>
          <ac:spMkLst>
            <pc:docMk/>
            <pc:sldMk cId="1055671495" sldId="334"/>
            <ac:spMk id="72" creationId="{C3896A03-3945-419A-B66B-4EE266EDD152}"/>
          </ac:spMkLst>
        </pc:spChg>
        <pc:spChg chg="add">
          <ac:chgData name="Joel Sutton" userId="1e63f7443f7518ef" providerId="LiveId" clId="{6936E830-5E66-4D8A-A1C2-7DAA187947CD}" dt="2020-03-01T17:10:25.013" v="12" actId="26606"/>
          <ac:spMkLst>
            <pc:docMk/>
            <pc:sldMk cId="1055671495" sldId="334"/>
            <ac:spMk id="73" creationId="{B34F5AD2-EDBD-4BBD-A55C-EAFFD0C7097A}"/>
          </ac:spMkLst>
        </pc:spChg>
        <pc:picChg chg="add mod">
          <ac:chgData name="Joel Sutton" userId="1e63f7443f7518ef" providerId="LiveId" clId="{6936E830-5E66-4D8A-A1C2-7DAA187947CD}" dt="2020-03-01T17:10:45.892" v="21" actId="1076"/>
          <ac:picMkLst>
            <pc:docMk/>
            <pc:sldMk cId="1055671495" sldId="334"/>
            <ac:picMk id="5" creationId="{EFC716E7-F46D-4977-9EB9-8557ED8DAE23}"/>
          </ac:picMkLst>
        </pc:picChg>
        <pc:picChg chg="del">
          <ac:chgData name="Joel Sutton" userId="1e63f7443f7518ef" providerId="LiveId" clId="{6936E830-5E66-4D8A-A1C2-7DAA187947CD}" dt="2020-03-01T17:09:52.583" v="0" actId="21"/>
          <ac:picMkLst>
            <pc:docMk/>
            <pc:sldMk cId="1055671495" sldId="334"/>
            <ac:picMk id="6" creationId="{8C6E8C8A-6CB6-4B6E-B014-CC82F4A34189}"/>
          </ac:picMkLst>
        </pc:picChg>
      </pc:sldChg>
      <pc:sldChg chg="modSp">
        <pc:chgData name="Joel Sutton" userId="1e63f7443f7518ef" providerId="LiveId" clId="{6936E830-5E66-4D8A-A1C2-7DAA187947CD}" dt="2020-03-01T17:14:20.167" v="123" actId="6549"/>
        <pc:sldMkLst>
          <pc:docMk/>
          <pc:sldMk cId="3694339982" sldId="336"/>
        </pc:sldMkLst>
        <pc:spChg chg="mod">
          <ac:chgData name="Joel Sutton" userId="1e63f7443f7518ef" providerId="LiveId" clId="{6936E830-5E66-4D8A-A1C2-7DAA187947CD}" dt="2020-03-01T17:14:20.167" v="123" actId="6549"/>
          <ac:spMkLst>
            <pc:docMk/>
            <pc:sldMk cId="3694339982" sldId="336"/>
            <ac:spMk id="2" creationId="{00000000-0000-0000-0000-000000000000}"/>
          </ac:spMkLst>
        </pc:spChg>
      </pc:sldChg>
      <pc:sldChg chg="modSp add modAnim modNotesTx">
        <pc:chgData name="Joel Sutton" userId="1e63f7443f7518ef" providerId="LiveId" clId="{6936E830-5E66-4D8A-A1C2-7DAA187947CD}" dt="2020-03-01T17:19:09.127" v="466" actId="20577"/>
        <pc:sldMkLst>
          <pc:docMk/>
          <pc:sldMk cId="3101149656" sldId="340"/>
        </pc:sldMkLst>
        <pc:spChg chg="mod">
          <ac:chgData name="Joel Sutton" userId="1e63f7443f7518ef" providerId="LiveId" clId="{6936E830-5E66-4D8A-A1C2-7DAA187947CD}" dt="2020-03-01T17:15:55.647" v="276" actId="207"/>
          <ac:spMkLst>
            <pc:docMk/>
            <pc:sldMk cId="3101149656" sldId="340"/>
            <ac:spMk id="2" creationId="{CAFCF559-183C-4FFC-8640-5673E74DE613}"/>
          </ac:spMkLst>
        </pc:spChg>
        <pc:spChg chg="mod">
          <ac:chgData name="Joel Sutton" userId="1e63f7443f7518ef" providerId="LiveId" clId="{6936E830-5E66-4D8A-A1C2-7DAA187947CD}" dt="2020-03-01T17:15:59.485" v="277" actId="207"/>
          <ac:spMkLst>
            <pc:docMk/>
            <pc:sldMk cId="3101149656" sldId="340"/>
            <ac:spMk id="3" creationId="{74EDFAD4-D26E-4DFE-A9FC-C27824DB62E0}"/>
          </ac:spMkLst>
        </pc:spChg>
      </pc:sldChg>
      <pc:sldChg chg="modSp add modAnim modNotesTx">
        <pc:chgData name="Joel Sutton" userId="1e63f7443f7518ef" providerId="LiveId" clId="{6936E830-5E66-4D8A-A1C2-7DAA187947CD}" dt="2020-03-01T17:17:16.107" v="364" actId="14"/>
        <pc:sldMkLst>
          <pc:docMk/>
          <pc:sldMk cId="2602920931" sldId="341"/>
        </pc:sldMkLst>
        <pc:spChg chg="mod">
          <ac:chgData name="Joel Sutton" userId="1e63f7443f7518ef" providerId="LiveId" clId="{6936E830-5E66-4D8A-A1C2-7DAA187947CD}" dt="2020-03-01T17:16:30.408" v="354" actId="20577"/>
          <ac:spMkLst>
            <pc:docMk/>
            <pc:sldMk cId="2602920931" sldId="341"/>
            <ac:spMk id="3" creationId="{74EDFAD4-D26E-4DFE-A9FC-C27824DB62E0}"/>
          </ac:spMkLst>
        </pc:spChg>
      </pc:sldChg>
      <pc:sldChg chg="add del">
        <pc:chgData name="Joel Sutton" userId="1e63f7443f7518ef" providerId="LiveId" clId="{6936E830-5E66-4D8A-A1C2-7DAA187947CD}" dt="2020-03-01T17:24:31.118" v="497" actId="47"/>
        <pc:sldMkLst>
          <pc:docMk/>
          <pc:sldMk cId="951711262" sldId="342"/>
        </pc:sldMkLst>
      </pc:sldChg>
      <pc:sldChg chg="modSp add modAnim modNotesTx">
        <pc:chgData name="Joel Sutton" userId="1e63f7443f7518ef" providerId="LiveId" clId="{6936E830-5E66-4D8A-A1C2-7DAA187947CD}" dt="2020-03-01T17:21:59.787" v="476"/>
        <pc:sldMkLst>
          <pc:docMk/>
          <pc:sldMk cId="219690811" sldId="343"/>
        </pc:sldMkLst>
        <pc:spChg chg="mod">
          <ac:chgData name="Joel Sutton" userId="1e63f7443f7518ef" providerId="LiveId" clId="{6936E830-5E66-4D8A-A1C2-7DAA187947CD}" dt="2020-03-01T17:20:57.329" v="468" actId="207"/>
          <ac:spMkLst>
            <pc:docMk/>
            <pc:sldMk cId="219690811" sldId="343"/>
            <ac:spMk id="2" creationId="{1437A975-CF5B-4FF9-9304-78F38065B4E2}"/>
          </ac:spMkLst>
        </pc:spChg>
        <pc:spChg chg="mod">
          <ac:chgData name="Joel Sutton" userId="1e63f7443f7518ef" providerId="LiveId" clId="{6936E830-5E66-4D8A-A1C2-7DAA187947CD}" dt="2020-03-01T17:21:03.034" v="469" actId="207"/>
          <ac:spMkLst>
            <pc:docMk/>
            <pc:sldMk cId="219690811" sldId="343"/>
            <ac:spMk id="7" creationId="{A3F6FFAB-6812-470E-BFE8-B6CECBC9ACDC}"/>
          </ac:spMkLst>
        </pc:spChg>
      </pc:sldChg>
      <pc:sldChg chg="modSp add">
        <pc:chgData name="Joel Sutton" userId="1e63f7443f7518ef" providerId="LiveId" clId="{6936E830-5E66-4D8A-A1C2-7DAA187947CD}" dt="2020-03-01T17:25:35.778" v="594" actId="207"/>
        <pc:sldMkLst>
          <pc:docMk/>
          <pc:sldMk cId="2433391442" sldId="344"/>
        </pc:sldMkLst>
        <pc:spChg chg="mod">
          <ac:chgData name="Joel Sutton" userId="1e63f7443f7518ef" providerId="LiveId" clId="{6936E830-5E66-4D8A-A1C2-7DAA187947CD}" dt="2020-03-01T17:24:48.940" v="509" actId="207"/>
          <ac:spMkLst>
            <pc:docMk/>
            <pc:sldMk cId="2433391442" sldId="344"/>
            <ac:spMk id="2" creationId="{15676915-B419-4C14-B0EE-548FB75FE954}"/>
          </ac:spMkLst>
        </pc:spChg>
        <pc:spChg chg="mod">
          <ac:chgData name="Joel Sutton" userId="1e63f7443f7518ef" providerId="LiveId" clId="{6936E830-5E66-4D8A-A1C2-7DAA187947CD}" dt="2020-03-01T17:25:35.778" v="594" actId="207"/>
          <ac:spMkLst>
            <pc:docMk/>
            <pc:sldMk cId="2433391442" sldId="344"/>
            <ac:spMk id="3" creationId="{D1A0733C-091D-401D-B544-2928638ADF3B}"/>
          </ac:spMkLst>
        </pc:spChg>
      </pc:sldChg>
    </pc:docChg>
  </pc:docChgLst>
  <pc:docChgLst>
    <pc:chgData name="Joel Sutton" userId="1e63f7443f7518ef" providerId="LiveId" clId="{65C94AD7-63B2-419C-ABE1-F47BE37C1726}"/>
    <pc:docChg chg="undo custSel mod addSld modSld">
      <pc:chgData name="Joel Sutton" userId="1e63f7443f7518ef" providerId="LiveId" clId="{65C94AD7-63B2-419C-ABE1-F47BE37C1726}" dt="2020-03-01T17:08:04.369" v="567" actId="122"/>
      <pc:docMkLst>
        <pc:docMk/>
      </pc:docMkLst>
      <pc:sldChg chg="modSp">
        <pc:chgData name="Joel Sutton" userId="1e63f7443f7518ef" providerId="LiveId" clId="{65C94AD7-63B2-419C-ABE1-F47BE37C1726}" dt="2020-03-01T16:25:15.818" v="5" actId="27636"/>
        <pc:sldMkLst>
          <pc:docMk/>
          <pc:sldMk cId="2551527977" sldId="259"/>
        </pc:sldMkLst>
        <pc:spChg chg="mod">
          <ac:chgData name="Joel Sutton" userId="1e63f7443f7518ef" providerId="LiveId" clId="{65C94AD7-63B2-419C-ABE1-F47BE37C1726}" dt="2020-03-01T16:25:15.818" v="5" actId="27636"/>
          <ac:spMkLst>
            <pc:docMk/>
            <pc:sldMk cId="2551527977" sldId="259"/>
            <ac:spMk id="3" creationId="{51944AE4-0ABD-4DC4-82A1-E82221553150}"/>
          </ac:spMkLst>
        </pc:spChg>
      </pc:sldChg>
      <pc:sldChg chg="addSp modSp">
        <pc:chgData name="Joel Sutton" userId="1e63f7443f7518ef" providerId="LiveId" clId="{65C94AD7-63B2-419C-ABE1-F47BE37C1726}" dt="2020-03-01T16:33:04.779" v="67" actId="20577"/>
        <pc:sldMkLst>
          <pc:docMk/>
          <pc:sldMk cId="763119841" sldId="294"/>
        </pc:sldMkLst>
        <pc:spChg chg="add mod">
          <ac:chgData name="Joel Sutton" userId="1e63f7443f7518ef" providerId="LiveId" clId="{65C94AD7-63B2-419C-ABE1-F47BE37C1726}" dt="2020-03-01T16:33:04.779" v="67" actId="20577"/>
          <ac:spMkLst>
            <pc:docMk/>
            <pc:sldMk cId="763119841" sldId="294"/>
            <ac:spMk id="3" creationId="{31AB1411-4CBC-4E8F-AADF-06719FF8DC34}"/>
          </ac:spMkLst>
        </pc:spChg>
      </pc:sldChg>
      <pc:sldChg chg="modSp modNotesTx">
        <pc:chgData name="Joel Sutton" userId="1e63f7443f7518ef" providerId="LiveId" clId="{65C94AD7-63B2-419C-ABE1-F47BE37C1726}" dt="2020-03-01T16:41:44.204" v="374" actId="5793"/>
        <pc:sldMkLst>
          <pc:docMk/>
          <pc:sldMk cId="2948558535" sldId="297"/>
        </pc:sldMkLst>
        <pc:spChg chg="mod">
          <ac:chgData name="Joel Sutton" userId="1e63f7443f7518ef" providerId="LiveId" clId="{65C94AD7-63B2-419C-ABE1-F47BE37C1726}" dt="2020-03-01T16:40:59.132" v="360" actId="27636"/>
          <ac:spMkLst>
            <pc:docMk/>
            <pc:sldMk cId="2948558535" sldId="297"/>
            <ac:spMk id="2" creationId="{DD2C039B-514A-4429-B1B9-60DE58D631D4}"/>
          </ac:spMkLst>
        </pc:spChg>
      </pc:sldChg>
      <pc:sldChg chg="modSp">
        <pc:chgData name="Joel Sutton" userId="1e63f7443f7518ef" providerId="LiveId" clId="{65C94AD7-63B2-419C-ABE1-F47BE37C1726}" dt="2020-03-01T16:41:03.501" v="362" actId="27636"/>
        <pc:sldMkLst>
          <pc:docMk/>
          <pc:sldMk cId="2030979678" sldId="304"/>
        </pc:sldMkLst>
        <pc:spChg chg="mod">
          <ac:chgData name="Joel Sutton" userId="1e63f7443f7518ef" providerId="LiveId" clId="{65C94AD7-63B2-419C-ABE1-F47BE37C1726}" dt="2020-03-01T16:41:03.501" v="362" actId="27636"/>
          <ac:spMkLst>
            <pc:docMk/>
            <pc:sldMk cId="2030979678" sldId="304"/>
            <ac:spMk id="2" creationId="{DD2C039B-514A-4429-B1B9-60DE58D631D4}"/>
          </ac:spMkLst>
        </pc:spChg>
      </pc:sldChg>
      <pc:sldChg chg="addSp delSp modSp modAnim">
        <pc:chgData name="Joel Sutton" userId="1e63f7443f7518ef" providerId="LiveId" clId="{65C94AD7-63B2-419C-ABE1-F47BE37C1726}" dt="2020-03-01T16:49:18.245" v="475"/>
        <pc:sldMkLst>
          <pc:docMk/>
          <pc:sldMk cId="1856080659" sldId="305"/>
        </pc:sldMkLst>
        <pc:spChg chg="mod">
          <ac:chgData name="Joel Sutton" userId="1e63f7443f7518ef" providerId="LiveId" clId="{65C94AD7-63B2-419C-ABE1-F47BE37C1726}" dt="2020-03-01T16:41:06.725" v="364" actId="27636"/>
          <ac:spMkLst>
            <pc:docMk/>
            <pc:sldMk cId="1856080659" sldId="305"/>
            <ac:spMk id="2" creationId="{DD2C039B-514A-4429-B1B9-60DE58D631D4}"/>
          </ac:spMkLst>
        </pc:spChg>
        <pc:grpChg chg="add del mod">
          <ac:chgData name="Joel Sutton" userId="1e63f7443f7518ef" providerId="LiveId" clId="{65C94AD7-63B2-419C-ABE1-F47BE37C1726}" dt="2020-03-01T16:48:13.610" v="413" actId="478"/>
          <ac:grpSpMkLst>
            <pc:docMk/>
            <pc:sldMk cId="1856080659" sldId="305"/>
            <ac:grpSpMk id="6" creationId="{0179A0F1-3088-485E-A62D-D94E8C3EF3F8}"/>
          </ac:grpSpMkLst>
        </pc:grpChg>
        <pc:grpChg chg="mod">
          <ac:chgData name="Joel Sutton" userId="1e63f7443f7518ef" providerId="LiveId" clId="{65C94AD7-63B2-419C-ABE1-F47BE37C1726}" dt="2020-03-01T16:47:33.369" v="394"/>
          <ac:grpSpMkLst>
            <pc:docMk/>
            <pc:sldMk cId="1856080659" sldId="305"/>
            <ac:grpSpMk id="9" creationId="{D36939D9-276B-4B58-B877-489DD3DB56D1}"/>
          </ac:grpSpMkLst>
        </pc:grpChg>
        <pc:grpChg chg="add del mod">
          <ac:chgData name="Joel Sutton" userId="1e63f7443f7518ef" providerId="LiveId" clId="{65C94AD7-63B2-419C-ABE1-F47BE37C1726}" dt="2020-03-01T16:47:46.475" v="409"/>
          <ac:grpSpMkLst>
            <pc:docMk/>
            <pc:sldMk cId="1856080659" sldId="305"/>
            <ac:grpSpMk id="11" creationId="{C6726342-76D1-4682-B443-3D56E3924B28}"/>
          </ac:grpSpMkLst>
        </pc:grpChg>
        <pc:grpChg chg="mod">
          <ac:chgData name="Joel Sutton" userId="1e63f7443f7518ef" providerId="LiveId" clId="{65C94AD7-63B2-419C-ABE1-F47BE37C1726}" dt="2020-03-01T16:47:44.585" v="404"/>
          <ac:grpSpMkLst>
            <pc:docMk/>
            <pc:sldMk cId="1856080659" sldId="305"/>
            <ac:grpSpMk id="16" creationId="{F107DE23-C9CF-4966-B479-C6DA85CB25AF}"/>
          </ac:grpSpMkLst>
        </pc:grpChg>
        <pc:grpChg chg="mod">
          <ac:chgData name="Joel Sutton" userId="1e63f7443f7518ef" providerId="LiveId" clId="{65C94AD7-63B2-419C-ABE1-F47BE37C1726}" dt="2020-03-01T16:48:44.204" v="472" actId="692"/>
          <ac:grpSpMkLst>
            <pc:docMk/>
            <pc:sldMk cId="1856080659" sldId="305"/>
            <ac:grpSpMk id="19" creationId="{570D0ECF-5160-406A-83B1-660831D93105}"/>
          </ac:grpSpMkLst>
        </pc:grpChg>
        <pc:picChg chg="add mod">
          <ac:chgData name="Joel Sutton" userId="1e63f7443f7518ef" providerId="LiveId" clId="{65C94AD7-63B2-419C-ABE1-F47BE37C1726}" dt="2020-03-01T16:46:59.695" v="384" actId="1076"/>
          <ac:picMkLst>
            <pc:docMk/>
            <pc:sldMk cId="1856080659" sldId="305"/>
            <ac:picMk id="1026" creationId="{5736061F-1173-48BA-8C8E-61D5B5D0BDD8}"/>
          </ac:picMkLst>
        </pc:picChg>
        <pc:inkChg chg="add mod">
          <ac:chgData name="Joel Sutton" userId="1e63f7443f7518ef" providerId="LiveId" clId="{65C94AD7-63B2-419C-ABE1-F47BE37C1726}" dt="2020-03-01T16:47:46.475" v="409"/>
          <ac:inkMkLst>
            <pc:docMk/>
            <pc:sldMk cId="1856080659" sldId="305"/>
            <ac:inkMk id="4" creationId="{EA926FC9-4F5F-4A3A-A1E7-3E832C108603}"/>
          </ac:inkMkLst>
        </pc:inkChg>
        <pc:inkChg chg="add mod">
          <ac:chgData name="Joel Sutton" userId="1e63f7443f7518ef" providerId="LiveId" clId="{65C94AD7-63B2-419C-ABE1-F47BE37C1726}" dt="2020-03-01T16:47:46.475" v="409"/>
          <ac:inkMkLst>
            <pc:docMk/>
            <pc:sldMk cId="1856080659" sldId="305"/>
            <ac:inkMk id="5" creationId="{7F03DEAB-5A32-4947-89EA-D25F4FB57FC8}"/>
          </ac:inkMkLst>
        </pc:inkChg>
        <pc:inkChg chg="add del mod">
          <ac:chgData name="Joel Sutton" userId="1e63f7443f7518ef" providerId="LiveId" clId="{65C94AD7-63B2-419C-ABE1-F47BE37C1726}" dt="2020-03-01T16:47:33.996" v="395" actId="9405"/>
          <ac:inkMkLst>
            <pc:docMk/>
            <pc:sldMk cId="1856080659" sldId="305"/>
            <ac:inkMk id="7" creationId="{05D991EA-9492-4468-9A3D-531BF1AA8E84}"/>
          </ac:inkMkLst>
        </pc:inkChg>
        <pc:inkChg chg="add del mod">
          <ac:chgData name="Joel Sutton" userId="1e63f7443f7518ef" providerId="LiveId" clId="{65C94AD7-63B2-419C-ABE1-F47BE37C1726}" dt="2020-03-01T16:47:33.369" v="394"/>
          <ac:inkMkLst>
            <pc:docMk/>
            <pc:sldMk cId="1856080659" sldId="305"/>
            <ac:inkMk id="8" creationId="{E4DB182D-6C53-4048-9C85-14DF11867373}"/>
          </ac:inkMkLst>
        </pc:inkChg>
        <pc:inkChg chg="add del mod">
          <ac:chgData name="Joel Sutton" userId="1e63f7443f7518ef" providerId="LiveId" clId="{65C94AD7-63B2-419C-ABE1-F47BE37C1726}" dt="2020-03-01T16:47:46.475" v="409"/>
          <ac:inkMkLst>
            <pc:docMk/>
            <pc:sldMk cId="1856080659" sldId="305"/>
            <ac:inkMk id="10" creationId="{9EE09A0C-E410-421B-B775-933F721907E8}"/>
          </ac:inkMkLst>
        </pc:inkChg>
        <pc:inkChg chg="add del mod">
          <ac:chgData name="Joel Sutton" userId="1e63f7443f7518ef" providerId="LiveId" clId="{65C94AD7-63B2-419C-ABE1-F47BE37C1726}" dt="2020-03-01T16:47:45.764" v="407" actId="9405"/>
          <ac:inkMkLst>
            <pc:docMk/>
            <pc:sldMk cId="1856080659" sldId="305"/>
            <ac:inkMk id="12" creationId="{AB36E322-8E45-41E4-9662-EFBEC88E83FB}"/>
          </ac:inkMkLst>
        </pc:inkChg>
        <pc:inkChg chg="add del mod">
          <ac:chgData name="Joel Sutton" userId="1e63f7443f7518ef" providerId="LiveId" clId="{65C94AD7-63B2-419C-ABE1-F47BE37C1726}" dt="2020-03-01T16:47:45.387" v="406" actId="9405"/>
          <ac:inkMkLst>
            <pc:docMk/>
            <pc:sldMk cId="1856080659" sldId="305"/>
            <ac:inkMk id="13" creationId="{40568D23-B726-48FF-8ECA-DD6029113E60}"/>
          </ac:inkMkLst>
        </pc:inkChg>
        <pc:inkChg chg="add del mod">
          <ac:chgData name="Joel Sutton" userId="1e63f7443f7518ef" providerId="LiveId" clId="{65C94AD7-63B2-419C-ABE1-F47BE37C1726}" dt="2020-03-01T16:47:45.023" v="405" actId="9405"/>
          <ac:inkMkLst>
            <pc:docMk/>
            <pc:sldMk cId="1856080659" sldId="305"/>
            <ac:inkMk id="14" creationId="{8BF0B7D6-2818-464F-9907-F3E3CCEE9257}"/>
          </ac:inkMkLst>
        </pc:inkChg>
        <pc:inkChg chg="add del mod">
          <ac:chgData name="Joel Sutton" userId="1e63f7443f7518ef" providerId="LiveId" clId="{65C94AD7-63B2-419C-ABE1-F47BE37C1726}" dt="2020-03-01T16:47:44.585" v="404"/>
          <ac:inkMkLst>
            <pc:docMk/>
            <pc:sldMk cId="1856080659" sldId="305"/>
            <ac:inkMk id="15" creationId="{A99D2D70-0641-4D11-BFBB-E00303B1E7C7}"/>
          </ac:inkMkLst>
        </pc:inkChg>
        <pc:inkChg chg="add mod">
          <ac:chgData name="Joel Sutton" userId="1e63f7443f7518ef" providerId="LiveId" clId="{65C94AD7-63B2-419C-ABE1-F47BE37C1726}" dt="2020-03-01T16:47:55.049" v="412"/>
          <ac:inkMkLst>
            <pc:docMk/>
            <pc:sldMk cId="1856080659" sldId="305"/>
            <ac:inkMk id="17" creationId="{5A5A9C77-E7CF-4BF8-B152-4F97CEBD9B37}"/>
          </ac:inkMkLst>
        </pc:inkChg>
        <pc:inkChg chg="add mod">
          <ac:chgData name="Joel Sutton" userId="1e63f7443f7518ef" providerId="LiveId" clId="{65C94AD7-63B2-419C-ABE1-F47BE37C1726}" dt="2020-03-01T16:47:55.049" v="412"/>
          <ac:inkMkLst>
            <pc:docMk/>
            <pc:sldMk cId="1856080659" sldId="305"/>
            <ac:inkMk id="18" creationId="{4F9CBB15-7F9F-43C4-932C-EF9BDB53F723}"/>
          </ac:inkMkLst>
        </pc:inkChg>
      </pc:sldChg>
      <pc:sldChg chg="modSp modNotesTx">
        <pc:chgData name="Joel Sutton" userId="1e63f7443f7518ef" providerId="LiveId" clId="{65C94AD7-63B2-419C-ABE1-F47BE37C1726}" dt="2020-03-01T17:03:23.445" v="483" actId="20577"/>
        <pc:sldMkLst>
          <pc:docMk/>
          <pc:sldMk cId="1114506064" sldId="306"/>
        </pc:sldMkLst>
        <pc:spChg chg="mod">
          <ac:chgData name="Joel Sutton" userId="1e63f7443f7518ef" providerId="LiveId" clId="{65C94AD7-63B2-419C-ABE1-F47BE37C1726}" dt="2020-03-01T16:41:09.627" v="366" actId="27636"/>
          <ac:spMkLst>
            <pc:docMk/>
            <pc:sldMk cId="1114506064" sldId="306"/>
            <ac:spMk id="2" creationId="{DD2C039B-514A-4429-B1B9-60DE58D631D4}"/>
          </ac:spMkLst>
        </pc:spChg>
      </pc:sldChg>
      <pc:sldChg chg="modSp modNotesTx">
        <pc:chgData name="Joel Sutton" userId="1e63f7443f7518ef" providerId="LiveId" clId="{65C94AD7-63B2-419C-ABE1-F47BE37C1726}" dt="2020-03-01T17:03:48.845" v="526" actId="20577"/>
        <pc:sldMkLst>
          <pc:docMk/>
          <pc:sldMk cId="3486173832" sldId="307"/>
        </pc:sldMkLst>
        <pc:spChg chg="mod">
          <ac:chgData name="Joel Sutton" userId="1e63f7443f7518ef" providerId="LiveId" clId="{65C94AD7-63B2-419C-ABE1-F47BE37C1726}" dt="2020-03-01T16:41:12.674" v="368" actId="27636"/>
          <ac:spMkLst>
            <pc:docMk/>
            <pc:sldMk cId="3486173832" sldId="307"/>
            <ac:spMk id="2" creationId="{DD2C039B-514A-4429-B1B9-60DE58D631D4}"/>
          </ac:spMkLst>
        </pc:spChg>
      </pc:sldChg>
      <pc:sldChg chg="modSp">
        <pc:chgData name="Joel Sutton" userId="1e63f7443f7518ef" providerId="LiveId" clId="{65C94AD7-63B2-419C-ABE1-F47BE37C1726}" dt="2020-03-01T16:41:15.302" v="370" actId="27636"/>
        <pc:sldMkLst>
          <pc:docMk/>
          <pc:sldMk cId="1102025690" sldId="309"/>
        </pc:sldMkLst>
        <pc:spChg chg="mod">
          <ac:chgData name="Joel Sutton" userId="1e63f7443f7518ef" providerId="LiveId" clId="{65C94AD7-63B2-419C-ABE1-F47BE37C1726}" dt="2020-03-01T16:41:15.302" v="370" actId="27636"/>
          <ac:spMkLst>
            <pc:docMk/>
            <pc:sldMk cId="1102025690" sldId="309"/>
            <ac:spMk id="2" creationId="{DD2C039B-514A-4429-B1B9-60DE58D631D4}"/>
          </ac:spMkLst>
        </pc:spChg>
      </pc:sldChg>
      <pc:sldChg chg="modSp">
        <pc:chgData name="Joel Sutton" userId="1e63f7443f7518ef" providerId="LiveId" clId="{65C94AD7-63B2-419C-ABE1-F47BE37C1726}" dt="2020-03-01T16:41:19.231" v="372" actId="27636"/>
        <pc:sldMkLst>
          <pc:docMk/>
          <pc:sldMk cId="1694522431" sldId="310"/>
        </pc:sldMkLst>
        <pc:spChg chg="mod">
          <ac:chgData name="Joel Sutton" userId="1e63f7443f7518ef" providerId="LiveId" clId="{65C94AD7-63B2-419C-ABE1-F47BE37C1726}" dt="2020-03-01T16:41:19.231" v="372" actId="27636"/>
          <ac:spMkLst>
            <pc:docMk/>
            <pc:sldMk cId="1694522431" sldId="310"/>
            <ac:spMk id="2" creationId="{DD2C039B-514A-4429-B1B9-60DE58D631D4}"/>
          </ac:spMkLst>
        </pc:spChg>
      </pc:sldChg>
      <pc:sldChg chg="addSp delSp modSp">
        <pc:chgData name="Joel Sutton" userId="1e63f7443f7518ef" providerId="LiveId" clId="{65C94AD7-63B2-419C-ABE1-F47BE37C1726}" dt="2020-03-01T17:08:04.369" v="567" actId="122"/>
        <pc:sldMkLst>
          <pc:docMk/>
          <pc:sldMk cId="1055671495" sldId="334"/>
        </pc:sldMkLst>
        <pc:spChg chg="mod">
          <ac:chgData name="Joel Sutton" userId="1e63f7443f7518ef" providerId="LiveId" clId="{65C94AD7-63B2-419C-ABE1-F47BE37C1726}" dt="2020-03-01T17:08:04.369" v="567" actId="122"/>
          <ac:spMkLst>
            <pc:docMk/>
            <pc:sldMk cId="1055671495" sldId="334"/>
            <ac:spMk id="2" creationId="{10097198-6C69-4892-A099-D8F8A898D22C}"/>
          </ac:spMkLst>
        </pc:spChg>
        <pc:picChg chg="add del">
          <ac:chgData name="Joel Sutton" userId="1e63f7443f7518ef" providerId="LiveId" clId="{65C94AD7-63B2-419C-ABE1-F47BE37C1726}" dt="2020-03-01T17:07:31.379" v="528" actId="21"/>
          <ac:picMkLst>
            <pc:docMk/>
            <pc:sldMk cId="1055671495" sldId="334"/>
            <ac:picMk id="3" creationId="{F43F22E7-4FC5-437B-BA6B-4CF9953ACE25}"/>
          </ac:picMkLst>
        </pc:picChg>
        <pc:picChg chg="add del">
          <ac:chgData name="Joel Sutton" userId="1e63f7443f7518ef" providerId="LiveId" clId="{65C94AD7-63B2-419C-ABE1-F47BE37C1726}" dt="2020-03-01T17:07:38.070" v="530" actId="21"/>
          <ac:picMkLst>
            <pc:docMk/>
            <pc:sldMk cId="1055671495" sldId="334"/>
            <ac:picMk id="5" creationId="{50BF6546-14C0-4590-9F33-588A2C0BF543}"/>
          </ac:picMkLst>
        </pc:picChg>
        <pc:picChg chg="add mod">
          <ac:chgData name="Joel Sutton" userId="1e63f7443f7518ef" providerId="LiveId" clId="{65C94AD7-63B2-419C-ABE1-F47BE37C1726}" dt="2020-03-01T17:07:44.705" v="533" actId="1076"/>
          <ac:picMkLst>
            <pc:docMk/>
            <pc:sldMk cId="1055671495" sldId="334"/>
            <ac:picMk id="6" creationId="{8C6E8C8A-6CB6-4B6E-B014-CC82F4A34189}"/>
          </ac:picMkLst>
        </pc:picChg>
      </pc:sldChg>
      <pc:sldChg chg="addSp modSp mod setBg">
        <pc:chgData name="Joel Sutton" userId="1e63f7443f7518ef" providerId="LiveId" clId="{65C94AD7-63B2-419C-ABE1-F47BE37C1726}" dt="2020-03-01T16:40:49.323" v="357" actId="207"/>
        <pc:sldMkLst>
          <pc:docMk/>
          <pc:sldMk cId="1884408848" sldId="338"/>
        </pc:sldMkLst>
        <pc:spChg chg="mod ord">
          <ac:chgData name="Joel Sutton" userId="1e63f7443f7518ef" providerId="LiveId" clId="{65C94AD7-63B2-419C-ABE1-F47BE37C1726}" dt="2020-03-01T16:40:49.323" v="357" actId="207"/>
          <ac:spMkLst>
            <pc:docMk/>
            <pc:sldMk cId="1884408848" sldId="338"/>
            <ac:spMk id="2" creationId="{10097198-6C69-4892-A099-D8F8A898D22C}"/>
          </ac:spMkLst>
        </pc:spChg>
        <pc:spChg chg="add">
          <ac:chgData name="Joel Sutton" userId="1e63f7443f7518ef" providerId="LiveId" clId="{65C94AD7-63B2-419C-ABE1-F47BE37C1726}" dt="2020-03-01T16:39:52.302" v="302" actId="26606"/>
          <ac:spMkLst>
            <pc:docMk/>
            <pc:sldMk cId="1884408848" sldId="338"/>
            <ac:spMk id="8" creationId="{87CC2527-562A-4F69-B487-4371E5B243E7}"/>
          </ac:spMkLst>
        </pc:spChg>
        <pc:picChg chg="add mod">
          <ac:chgData name="Joel Sutton" userId="1e63f7443f7518ef" providerId="LiveId" clId="{65C94AD7-63B2-419C-ABE1-F47BE37C1726}" dt="2020-03-01T16:39:52.302" v="302" actId="26606"/>
          <ac:picMkLst>
            <pc:docMk/>
            <pc:sldMk cId="1884408848" sldId="338"/>
            <ac:picMk id="3" creationId="{AADFC47F-B6F6-4E03-A1A4-ADEC68E3D2F7}"/>
          </ac:picMkLst>
        </pc:picChg>
        <pc:cxnChg chg="add">
          <ac:chgData name="Joel Sutton" userId="1e63f7443f7518ef" providerId="LiveId" clId="{65C94AD7-63B2-419C-ABE1-F47BE37C1726}" dt="2020-03-01T16:39:52.302" v="302" actId="26606"/>
          <ac:cxnSpMkLst>
            <pc:docMk/>
            <pc:sldMk cId="1884408848" sldId="338"/>
            <ac:cxnSpMk id="10" creationId="{BCDAEC91-5BCE-4B55-9CC0-43EF94CB734B}"/>
          </ac:cxnSpMkLst>
        </pc:cxnChg>
      </pc:sldChg>
      <pc:sldChg chg="addSp delSp modSp add mod setBg modNotesTx">
        <pc:chgData name="Joel Sutton" userId="1e63f7443f7518ef" providerId="LiveId" clId="{65C94AD7-63B2-419C-ABE1-F47BE37C1726}" dt="2020-03-01T16:37:44.597" v="300" actId="115"/>
        <pc:sldMkLst>
          <pc:docMk/>
          <pc:sldMk cId="3194801636" sldId="339"/>
        </pc:sldMkLst>
        <pc:spChg chg="add del">
          <ac:chgData name="Joel Sutton" userId="1e63f7443f7518ef" providerId="LiveId" clId="{65C94AD7-63B2-419C-ABE1-F47BE37C1726}" dt="2020-03-01T16:32:53.247" v="52" actId="26606"/>
          <ac:spMkLst>
            <pc:docMk/>
            <pc:sldMk cId="3194801636" sldId="339"/>
            <ac:spMk id="2" creationId="{57F6E5AA-F0A8-44B2-B956-5C31D339C5F4}"/>
          </ac:spMkLst>
        </pc:spChg>
        <pc:spChg chg="add del">
          <ac:chgData name="Joel Sutton" userId="1e63f7443f7518ef" providerId="LiveId" clId="{65C94AD7-63B2-419C-ABE1-F47BE37C1726}" dt="2020-03-01T16:32:53.247" v="52" actId="26606"/>
          <ac:spMkLst>
            <pc:docMk/>
            <pc:sldMk cId="3194801636" sldId="339"/>
            <ac:spMk id="3" creationId="{DC282C42-D51D-4D66-BC80-456A6BDD64A7}"/>
          </ac:spMkLst>
        </pc:spChg>
        <pc:spChg chg="add mod">
          <ac:chgData name="Joel Sutton" userId="1e63f7443f7518ef" providerId="LiveId" clId="{65C94AD7-63B2-419C-ABE1-F47BE37C1726}" dt="2020-03-01T16:33:39.700" v="129" actId="20577"/>
          <ac:spMkLst>
            <pc:docMk/>
            <pc:sldMk cId="3194801636" sldId="339"/>
            <ac:spMk id="6" creationId="{57F6E5AA-F0A8-44B2-B956-5C31D339C5F4}"/>
          </ac:spMkLst>
        </pc:spChg>
        <pc:spChg chg="add">
          <ac:chgData name="Joel Sutton" userId="1e63f7443f7518ef" providerId="LiveId" clId="{65C94AD7-63B2-419C-ABE1-F47BE37C1726}" dt="2020-03-01T16:32:53.247" v="52" actId="26606"/>
          <ac:spMkLst>
            <pc:docMk/>
            <pc:sldMk cId="3194801636" sldId="339"/>
            <ac:spMk id="9" creationId="{37C89E4B-3C9F-44B9-8B86-D9E3D112D8EC}"/>
          </ac:spMkLst>
        </pc:spChg>
        <pc:picChg chg="add mod">
          <ac:chgData name="Joel Sutton" userId="1e63f7443f7518ef" providerId="LiveId" clId="{65C94AD7-63B2-419C-ABE1-F47BE37C1726}" dt="2020-03-01T16:32:53.247" v="52" actId="26606"/>
          <ac:picMkLst>
            <pc:docMk/>
            <pc:sldMk cId="3194801636" sldId="339"/>
            <ac:picMk id="4" creationId="{7D11CD8B-460B-42F8-AEF2-2F05EBE65D65}"/>
          </ac:picMkLst>
        </pc:picChg>
        <pc:cxnChg chg="add">
          <ac:chgData name="Joel Sutton" userId="1e63f7443f7518ef" providerId="LiveId" clId="{65C94AD7-63B2-419C-ABE1-F47BE37C1726}" dt="2020-03-01T16:32:53.247" v="52" actId="26606"/>
          <ac:cxnSpMkLst>
            <pc:docMk/>
            <pc:sldMk cId="3194801636" sldId="339"/>
            <ac:cxnSpMk id="11" creationId="{AA2EAA10-076F-46BD-8F0F-B9A2FB77A85C}"/>
          </ac:cxnSpMkLst>
        </pc:cxnChg>
        <pc:cxnChg chg="add">
          <ac:chgData name="Joel Sutton" userId="1e63f7443f7518ef" providerId="LiveId" clId="{65C94AD7-63B2-419C-ABE1-F47BE37C1726}" dt="2020-03-01T16:32:53.247" v="52" actId="26606"/>
          <ac:cxnSpMkLst>
            <pc:docMk/>
            <pc:sldMk cId="3194801636" sldId="339"/>
            <ac:cxnSpMk id="13"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El árbol</a:t>
            </a:r>
          </a:p>
          <a:p>
            <a:r>
              <a:rPr lang="es-ES" dirty="0"/>
              <a:t>b.	El burrito.  Aquí en Lucas solo se menciona el burrito.  El evangelio según San Mateo nos cuenta con claridad que dos animales estaban involucrados, la burra y su burrito. No hay contradicción.  Mateo da más detalles. Diferencias como esta en los evangelios nos muestran que los cristianos primitivos escribían lo que veían y recordaban mientras eran inspirados por el Espíritu Santo. Los cristianos no se reunían para elaborar una narración fija. Esas diferencias dan autenticidad a las narraciones. Los cristianos de verdad fueron testigos de estos eventos.</a:t>
            </a:r>
          </a:p>
          <a:p>
            <a:r>
              <a:rPr lang="es-ES" dirty="0"/>
              <a:t>c.	“Ramas de palmera” (Juan 12:13)  No las menciona Lucas, pero los otros evangelios sí.</a:t>
            </a:r>
          </a:p>
          <a:p>
            <a:r>
              <a:rPr lang="es-ES" dirty="0"/>
              <a:t>d.	Sus mantos</a:t>
            </a:r>
          </a:p>
          <a:p>
            <a:r>
              <a:rPr lang="es-ES" dirty="0"/>
              <a:t>e.	Piedra sobre piedra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Jericó, y luego a la entrada de Jerusalén; primero en el camino después en la casa de Zaqueo</a:t>
            </a:r>
          </a:p>
          <a:p>
            <a:r>
              <a:rPr lang="es-ES" dirty="0"/>
              <a:t>b.	V.28-44 Jesús viajó desde Betfagué y de Betania pasando por el Monte de Olivos rumbo a Jerusalén.</a:t>
            </a:r>
          </a:p>
          <a:p>
            <a:endParaRPr lang="es-EC" dirty="0" smtClean="0"/>
          </a:p>
          <a:p>
            <a:endParaRPr lang="es-EC" dirty="0" smtClean="0"/>
          </a:p>
          <a:p>
            <a:endParaRPr lang="es-EC" dirty="0" smtClean="0"/>
          </a:p>
          <a:p>
            <a:r>
              <a:rPr lang="en-US" dirty="0" smtClean="0"/>
              <a:t>https://upload.wikimedia.org/wikipedia/commons/thumb/c/cc/Kingdoms_of_Israel_and_Judah_map_830-es.svg/858px-Kingdoms_of_Israel_and_Judah_map_830-es.svg.png</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MX"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V.1-10, Jesús y </a:t>
            </a:r>
            <a:r>
              <a:rPr lang="es-MX" sz="18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Zaqueo- ocurre antes </a:t>
            </a:r>
            <a:r>
              <a:rPr lang="es-MX"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de la resurrección de Lázaro; </a:t>
            </a:r>
            <a:r>
              <a:rPr lang="es-E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Lázaro, hermano de María y Marta, se había enfermado y muerto en Betania.  Los discípulos saben que es peligroso ir a Judea, y que los judíos van a matar a Jesús.  Al llegar a Betania, Jesús dice, “«Yo soy la resurrección y la vida; el que cree en mí, aunque esté muerto, vivirá. </a:t>
            </a:r>
            <a:r>
              <a:rPr lang="es-ES" sz="1800" b="1" baseline="300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26 </a:t>
            </a:r>
            <a:r>
              <a:rPr lang="es-E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Y todo aquel que vive y cree en mí, no morirá…” Juan 11:25-26. Jesús nos muestra su poder sobre la muerte.  Dice, «¡Lázaro, ven fuera!»  Y el hombre muerto sale vivo.  Es una prevista de lo que viene en el día final.  Nos prepara para la resurrección de Jesucristo que tomaría lugar poco después. Después de eso, los judíos ya concretaron sus planes para matar a Jesús.  Hasta querían matar a Lázaro también porque muchos creían en Jesús por su testimonio (Juan 12:9-11).</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s-MX"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V.28-44- Domingo de Ramos, ocho días antes de la resurrección</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199396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Zaqueo no alcanza a ver a Jesús, y se ha hecho rico defraudando a la gente. </a:t>
            </a:r>
          </a:p>
          <a:p>
            <a:r>
              <a:rPr lang="es-ES" dirty="0"/>
              <a:t>b.	Domingo de Ramos- Jesús tiene una misión por cumplir, pero sus enemigos lo esperan en Jerusalén.</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Zaqueo se sube un árbol para verlo.  Jesús va a su casa y Zaqueo muestra frutos de arrepentimiento.  </a:t>
            </a:r>
          </a:p>
          <a:p>
            <a:r>
              <a:rPr lang="es-ES" dirty="0"/>
              <a:t>b.	Jesús sabe lo que le espera, y aun así entra en Jerusalén para cumplir su misión.  La gente recibe a Jesús con alabanzas. </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a.	Jesús cumple las profecías del Antiguo Testamento mientras entra a Jerusalén y es alabado por muchos como su rey, el cual es su Señor y Salvador prometido.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Los fariseos murmuraban cuando Jesús fue a la casa de Zaqueo.  También pecamos al juzgar a otros por su pasado, y los consideramos “no dignos” de ser parte de la iglesia y de la familia de Dios.  </a:t>
            </a:r>
          </a:p>
          <a:p>
            <a:pPr marL="0" indent="0">
              <a:buFont typeface="Arial" panose="020B0604020202020204" pitchFamily="34" charset="0"/>
              <a:buNone/>
            </a:pPr>
            <a:r>
              <a:rPr lang="es-ES" dirty="0"/>
              <a:t>b.	Al igual que muchos en Jerusalén alabaron a Jesús como su Señor y Salvador prometido pero con un entendimiento falso respecto a su verdadera misión, mi naturaleza pecaminosa a veces prefiere que la prioridad de Jesús sea el proveer un reino terrenal y el darme ventajas terrenales.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Jesús vino a buscar y a salvar lo perdido: a mí.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	Jesús es mi Rey.  Lo veo humilde en Domingo de Ramos, y ahora exaltado en gloria.  Él me trae paz verdadera.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Por el poder del Espíritu Santo, quiero arrepentirme de mis pecados y llevar frutos de arrepentimiento conforme a la palabra.</a:t>
            </a:r>
          </a:p>
          <a:p>
            <a:r>
              <a:rPr lang="es-ES" dirty="0"/>
              <a:t>b.	Quiero buscar a los perdidos para llevarles la salvación de Cristo.</a:t>
            </a:r>
          </a:p>
          <a:p>
            <a:r>
              <a:rPr lang="es-ES" dirty="0"/>
              <a:t>c.	Al igual que los niños pequeños, y muchos quienes creyeron que Jesús era el Salvador prometido, que yo también agradezca y alabe a aquel cuya obediencia perfecta cubre mi desobediencia; y cuyo sufrimiento y muerte inocente pagaron el castigo necesario por mis pecados.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23</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smtClean="0"/>
              <a:t>bienvenida</a:t>
            </a:r>
            <a:endParaRPr lang="en-US" dirty="0" smtClean="0"/>
          </a:p>
          <a:p>
            <a:endParaRPr lang="es-EC" dirty="0" smtClean="0"/>
          </a:p>
          <a:p>
            <a:r>
              <a:rPr lang="es-EC" dirty="0" smtClean="0"/>
              <a:t>https://www.pexels.com/photo/red-flower-near-white-flower-during-daytime-66274/</a:t>
            </a:r>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19818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Llegando</a:t>
            </a:r>
            <a:r>
              <a:rPr lang="en-US" dirty="0"/>
              <a:t> a la </a:t>
            </a:r>
            <a:r>
              <a:rPr lang="en-US" dirty="0" err="1"/>
              <a:t>Semana</a:t>
            </a:r>
            <a:r>
              <a:rPr lang="en-US" dirty="0"/>
              <a:t> Santa.</a:t>
            </a:r>
          </a:p>
        </p:txBody>
      </p:sp>
      <p:sp>
        <p:nvSpPr>
          <p:cNvPr id="4" name="Slide Number Placeholder 3"/>
          <p:cNvSpPr>
            <a:spLocks noGrp="1"/>
          </p:cNvSpPr>
          <p:nvPr>
            <p:ph type="sldNum" sz="quarter" idx="5"/>
          </p:nvPr>
        </p:nvSpPr>
        <p:spPr/>
        <p:txBody>
          <a:bodyPr/>
          <a:lstStyle/>
          <a:p>
            <a:fld id="{0E0DDA12-0DF9-4C99-8EAA-B152B09A12C8}" type="slidenum">
              <a:rPr lang="en-US" smtClean="0"/>
              <a:t>24</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mj-lt"/>
              <a:buAutoNum type="alphaLcPeriod"/>
            </a:pPr>
            <a:r>
              <a:rPr lang="es-ES" sz="1200" dirty="0">
                <a:effectLst/>
                <a:latin typeface="Calibri" panose="020F0502020204030204" pitchFamily="34" charset="0"/>
                <a:ea typeface="MS Mincho" panose="02020609040205080304" pitchFamily="49" charset="-128"/>
                <a:cs typeface="Times New Roman" panose="02020603050405020304" pitchFamily="18" charset="0"/>
              </a:rPr>
              <a:t>Muchos “celebran la Semana Santa,” pero pocos conocen la historia verdadera.  Veamos el panorama de la llamada “Semana Santa,” y qué sucedió en cada día.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Domingo de Ramos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La entrada triunfal; en la noche Jesús se queda en Betania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Lunes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Jesús maldice una higuera y despeja el templo otra vez.</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Martes con el Maestro</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Pasa el día enseñando con muchas parábolas.  Los sacerdotes y los maestros de la ley vienen a ponerle trampas.  Jesús tiene palabras fuertes para los fariseos.  También enseña a los discípulos acerca del fin de los tiempos y la destrucción de Jerusalén.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Miércoles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El Sanedrín se pone de acuerdo con Judas para que les entregue a Jesús.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La corte suprema era el sanedrín, que estaba integrado por 70 hombres presididos por el sumo sacerdote. Sólo esta corte podía considerar los temas relacionados con la guerra o la imposición de la pena de muerte, aunque en la época de Jesús cualquier pena de muerte tenía que ser aprobada e impuesta por la corte romana.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21234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Jueves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Jesús les lava los pies a sus discípulos, celebran la cena de la Pascua, y van a Getsemaní donde Jesús ora y es arrestado (nota: no sabemos la hora exacta de su arresto, tal vez ya era técnicamente el viernes muy de madrugada)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Viernes</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Jesús comparece ante el concilio judío, Pilato, Herodes, otra vez Pilato, y luego es llevado al Gólgota para ser crucificado, muerto y sepultado.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Sábado</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Descansan.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nSpc>
                <a:spcPct val="107000"/>
              </a:lnSpc>
              <a:spcBef>
                <a:spcPts val="0"/>
              </a:spcBef>
              <a:spcAft>
                <a:spcPts val="0"/>
              </a:spcAft>
              <a:buFont typeface="+mj-lt"/>
              <a:buAutoNum type="romanLcPeriod"/>
            </a:pPr>
            <a:r>
              <a:rPr lang="es-ES" sz="1200" b="1" dirty="0">
                <a:effectLst/>
                <a:latin typeface="Calibri" panose="020F0502020204030204" pitchFamily="34" charset="0"/>
                <a:ea typeface="MS Mincho" panose="02020609040205080304" pitchFamily="49" charset="-128"/>
                <a:cs typeface="Times New Roman" panose="02020603050405020304" pitchFamily="18" charset="0"/>
              </a:rPr>
              <a:t>Domingo</a:t>
            </a:r>
            <a:r>
              <a:rPr lang="es-ES" sz="1200" dirty="0">
                <a:effectLst/>
                <a:latin typeface="Calibri" panose="020F0502020204030204" pitchFamily="34" charset="0"/>
                <a:ea typeface="MS Mincho" panose="02020609040205080304" pitchFamily="49" charset="-128"/>
                <a:cs typeface="Times New Roman" panose="02020603050405020304" pitchFamily="18" charset="0"/>
              </a:rPr>
              <a:t>: Día de la resurrección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2483845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¿Quiénes son los personajes de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Hagan una lista de todos los personajes de la historia: Dios, los ángeles, los demonios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Se nombran las personas, grupos de personas, etc.…</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¿Cuáles son los objetos de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Grandes, chiquitos, no importa.  Vamos a incluir animales, vegetación. Hagan una lista.  Esto nos ayuda, al momento de contar la historia.  Tal vez un detalle no parece importante, pero por algo los escritores fueron inspirados por Dios a incluirlos.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¿Dónde ocurrió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En qué país, ciudad, en la calle, en una aldea,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¿Qué hay cerca?  Lago, cueva, ¿El clima?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¿Cuándo ocurrió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¿Qué pasó antes o después de la historia?  Otros detalles que nos da el texto: fecha, mes, la hora del día, etc.…</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¿Cuál es el problema?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Identifica cualquier obstáculo o conflicto que hay en la historia.  No pasen por alto los conflictos o problemas espirituales.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¿Cuáles eventos ocurrieron en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Se cuenta la historia.  El maestro puede pedir que un voluntario cuente la historia.  Está bien ayudarle, pero no hay que interrumpir.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¿Se resuelve el problema? ¿Cómo?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El problema que se menciona en la pregunta 5, ¿se resuelve?  Describe cómo.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14503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32</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43000" marR="0" lvl="2" indent="-228600">
              <a:lnSpc>
                <a:spcPct val="107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Academia Cristo brinda capacitación para cumplir la Gran Comisión de Jesucristo ("Vayan y hagan discípulos de todas las naciones"), ayudándoles a crecer en el conocimiento de la Biblia y orientándoles en cómo llevar la Palabra a otros.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Nos dedicamos a ayudarles en conocer y entender las Escrituras, porque en ellas el Espíritu Santo nos muestra el pecado, y conocemos la gracia de Jesucristo.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Al apropiarnos de ese conocimiento del amor de Cristo entendemos que no se puede quedar con nosotros, y tal como Jesucristo nos llama deseamos compartir la Palabra a otros.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49272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100"/>
              <a:buFont typeface="Calibri"/>
              <a:buChar char="-"/>
            </a:pPr>
            <a:r>
              <a:rPr lang="en-US" sz="1100" dirty="0" err="1">
                <a:latin typeface="Calibri"/>
                <a:ea typeface="Calibri"/>
                <a:cs typeface="Calibri"/>
                <a:sym typeface="Calibri"/>
              </a:rPr>
              <a:t>Algunos</a:t>
            </a:r>
            <a:r>
              <a:rPr lang="en-US" sz="1100" dirty="0">
                <a:latin typeface="Calibri"/>
                <a:ea typeface="Calibri"/>
                <a:cs typeface="Calibri"/>
                <a:sym typeface="Calibri"/>
              </a:rPr>
              <a:t> </a:t>
            </a:r>
            <a:r>
              <a:rPr lang="en-US" sz="1100" dirty="0" err="1">
                <a:latin typeface="Calibri"/>
                <a:ea typeface="Calibri"/>
                <a:cs typeface="Calibri"/>
                <a:sym typeface="Calibri"/>
              </a:rPr>
              <a:t>nos</a:t>
            </a:r>
            <a:r>
              <a:rPr lang="en-US" sz="1100" dirty="0">
                <a:latin typeface="Calibri"/>
                <a:ea typeface="Calibri"/>
                <a:cs typeface="Calibri"/>
                <a:sym typeface="Calibri"/>
              </a:rPr>
              <a:t> </a:t>
            </a:r>
            <a:r>
              <a:rPr lang="en-US" sz="1100" dirty="0" err="1">
                <a:latin typeface="Calibri"/>
                <a:ea typeface="Calibri"/>
                <a:cs typeface="Calibri"/>
                <a:sym typeface="Calibri"/>
              </a:rPr>
              <a:t>han</a:t>
            </a:r>
            <a:r>
              <a:rPr lang="en-US" sz="1100" dirty="0">
                <a:latin typeface="Calibri"/>
                <a:ea typeface="Calibri"/>
                <a:cs typeface="Calibri"/>
                <a:sym typeface="Calibri"/>
              </a:rPr>
              <a:t> </a:t>
            </a:r>
            <a:r>
              <a:rPr lang="en-US" sz="1100" dirty="0" err="1">
                <a:latin typeface="Calibri"/>
                <a:ea typeface="Calibri"/>
                <a:cs typeface="Calibri"/>
                <a:sym typeface="Calibri"/>
              </a:rPr>
              <a:t>comentado</a:t>
            </a:r>
            <a:r>
              <a:rPr lang="en-US" sz="1100" dirty="0">
                <a:latin typeface="Calibri"/>
                <a:ea typeface="Calibri"/>
                <a:cs typeface="Calibri"/>
                <a:sym typeface="Calibri"/>
              </a:rPr>
              <a:t>: </a:t>
            </a:r>
            <a:r>
              <a:rPr lang="en-US" sz="1100" dirty="0" err="1">
                <a:latin typeface="Calibri"/>
                <a:ea typeface="Calibri"/>
                <a:cs typeface="Calibri"/>
                <a:sym typeface="Calibri"/>
              </a:rPr>
              <a:t>Deseo</a:t>
            </a:r>
            <a:r>
              <a:rPr lang="en-US" sz="1100" dirty="0">
                <a:latin typeface="Calibri"/>
                <a:ea typeface="Calibri"/>
                <a:cs typeface="Calibri"/>
                <a:sym typeface="Calibri"/>
              </a:rPr>
              <a:t> </a:t>
            </a:r>
            <a:r>
              <a:rPr lang="en-US" sz="1100" dirty="0" err="1">
                <a:latin typeface="Calibri"/>
                <a:ea typeface="Calibri"/>
                <a:cs typeface="Calibri"/>
                <a:sym typeface="Calibri"/>
              </a:rPr>
              <a:t>juntar</a:t>
            </a:r>
            <a:r>
              <a:rPr lang="en-US" sz="1100" dirty="0">
                <a:latin typeface="Calibri"/>
                <a:ea typeface="Calibri"/>
                <a:cs typeface="Calibri"/>
                <a:sym typeface="Calibri"/>
              </a:rPr>
              <a:t> un </a:t>
            </a:r>
            <a:r>
              <a:rPr lang="en-US" sz="1100" dirty="0" err="1">
                <a:latin typeface="Calibri"/>
                <a:ea typeface="Calibri"/>
                <a:cs typeface="Calibri"/>
                <a:sym typeface="Calibri"/>
              </a:rPr>
              <a:t>grupo</a:t>
            </a:r>
            <a:r>
              <a:rPr lang="en-US" sz="1100" dirty="0">
                <a:latin typeface="Calibri"/>
                <a:ea typeface="Calibri"/>
                <a:cs typeface="Calibri"/>
                <a:sym typeface="Calibri"/>
              </a:rPr>
              <a:t> de personas para </a:t>
            </a:r>
            <a:r>
              <a:rPr lang="en-US" sz="1100" dirty="0" err="1">
                <a:latin typeface="Calibri"/>
                <a:ea typeface="Calibri"/>
                <a:cs typeface="Calibri"/>
                <a:sym typeface="Calibri"/>
              </a:rPr>
              <a:t>compartir</a:t>
            </a:r>
            <a:r>
              <a:rPr lang="en-US" sz="1100" dirty="0">
                <a:latin typeface="Calibri"/>
                <a:ea typeface="Calibri"/>
                <a:cs typeface="Calibri"/>
                <a:sym typeface="Calibri"/>
              </a:rPr>
              <a:t> lo </a:t>
            </a:r>
            <a:r>
              <a:rPr lang="en-US" sz="1100" dirty="0" err="1">
                <a:latin typeface="Calibri"/>
                <a:ea typeface="Calibri"/>
                <a:cs typeface="Calibri"/>
                <a:sym typeface="Calibri"/>
              </a:rPr>
              <a:t>aprendido</a:t>
            </a:r>
            <a:r>
              <a:rPr lang="en-US" sz="1100" dirty="0">
                <a:latin typeface="Calibri"/>
                <a:ea typeface="Calibri"/>
                <a:cs typeface="Calibri"/>
                <a:sym typeface="Calibri"/>
              </a:rPr>
              <a:t> y para </a:t>
            </a:r>
            <a:r>
              <a:rPr lang="en-US" sz="1100" dirty="0" err="1">
                <a:latin typeface="Calibri"/>
                <a:ea typeface="Calibri"/>
                <a:cs typeface="Calibri"/>
                <a:sym typeface="Calibri"/>
              </a:rPr>
              <a:t>estudiar</a:t>
            </a:r>
            <a:r>
              <a:rPr lang="en-US" sz="1100" dirty="0">
                <a:latin typeface="Calibri"/>
                <a:ea typeface="Calibri"/>
                <a:cs typeface="Calibri"/>
                <a:sym typeface="Calibri"/>
              </a:rPr>
              <a:t> la palabra </a:t>
            </a:r>
            <a:r>
              <a:rPr lang="en-US" sz="1100" dirty="0" err="1">
                <a:latin typeface="Calibri"/>
                <a:ea typeface="Calibri"/>
                <a:cs typeface="Calibri"/>
                <a:sym typeface="Calibri"/>
              </a:rPr>
              <a:t>donde</a:t>
            </a:r>
            <a:r>
              <a:rPr lang="en-US" sz="1100" dirty="0">
                <a:latin typeface="Calibri"/>
                <a:ea typeface="Calibri"/>
                <a:cs typeface="Calibri"/>
                <a:sym typeface="Calibri"/>
              </a:rPr>
              <a:t> vivo.  ¿</a:t>
            </a:r>
            <a:r>
              <a:rPr lang="en-US" sz="1100" dirty="0" err="1">
                <a:latin typeface="Calibri"/>
                <a:ea typeface="Calibri"/>
                <a:cs typeface="Calibri"/>
                <a:sym typeface="Calibri"/>
              </a:rPr>
              <a:t>Pueden</a:t>
            </a:r>
            <a:r>
              <a:rPr lang="en-US" sz="1100" dirty="0">
                <a:latin typeface="Calibri"/>
                <a:ea typeface="Calibri"/>
                <a:cs typeface="Calibri"/>
                <a:sym typeface="Calibri"/>
              </a:rPr>
              <a:t> </a:t>
            </a:r>
            <a:r>
              <a:rPr lang="en-US" sz="1100" dirty="0" err="1">
                <a:latin typeface="Calibri"/>
                <a:ea typeface="Calibri"/>
                <a:cs typeface="Calibri"/>
                <a:sym typeface="Calibri"/>
              </a:rPr>
              <a:t>orientarme</a:t>
            </a:r>
            <a:r>
              <a:rPr lang="en-US" sz="1100" dirty="0">
                <a:latin typeface="Calibri"/>
                <a:ea typeface="Calibri"/>
                <a:cs typeface="Calibri"/>
                <a:sym typeface="Calibri"/>
              </a:rPr>
              <a:t>?  </a:t>
            </a:r>
            <a:endParaRPr sz="1100" dirty="0">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n-US" sz="1100" dirty="0">
                <a:latin typeface="Calibri"/>
                <a:ea typeface="Calibri"/>
                <a:cs typeface="Calibri"/>
                <a:sym typeface="Calibri"/>
              </a:rPr>
              <a:t>Claro que </a:t>
            </a:r>
            <a:r>
              <a:rPr lang="en-US" sz="1100" dirty="0" err="1">
                <a:latin typeface="Calibri"/>
                <a:ea typeface="Calibri"/>
                <a:cs typeface="Calibri"/>
                <a:sym typeface="Calibri"/>
              </a:rPr>
              <a:t>sí</a:t>
            </a:r>
            <a:r>
              <a:rPr lang="en-US" sz="1100" dirty="0">
                <a:latin typeface="Calibri"/>
                <a:ea typeface="Calibri"/>
                <a:cs typeface="Calibri"/>
                <a:sym typeface="Calibri"/>
              </a:rPr>
              <a:t>.  </a:t>
            </a:r>
            <a:r>
              <a:rPr lang="en-US" sz="1100" dirty="0" err="1">
                <a:latin typeface="Calibri"/>
                <a:ea typeface="Calibri"/>
                <a:cs typeface="Calibri"/>
                <a:sym typeface="Calibri"/>
              </a:rPr>
              <a:t>Nuestros</a:t>
            </a:r>
            <a:r>
              <a:rPr lang="en-US" sz="1100" dirty="0">
                <a:latin typeface="Calibri"/>
                <a:ea typeface="Calibri"/>
                <a:cs typeface="Calibri"/>
                <a:sym typeface="Calibri"/>
              </a:rPr>
              <a:t> </a:t>
            </a:r>
            <a:r>
              <a:rPr lang="en-US" sz="1100" dirty="0" err="1">
                <a:latin typeface="Calibri"/>
                <a:ea typeface="Calibri"/>
                <a:cs typeface="Calibri"/>
                <a:sym typeface="Calibri"/>
              </a:rPr>
              <a:t>profesores</a:t>
            </a:r>
            <a:r>
              <a:rPr lang="en-US" sz="1100" dirty="0">
                <a:latin typeface="Calibri"/>
                <a:ea typeface="Calibri"/>
                <a:cs typeface="Calibri"/>
                <a:sym typeface="Calibri"/>
              </a:rPr>
              <a:t> los </a:t>
            </a:r>
            <a:r>
              <a:rPr lang="en-US" sz="1100" dirty="0" err="1">
                <a:latin typeface="Calibri"/>
                <a:ea typeface="Calibri"/>
                <a:cs typeface="Calibri"/>
                <a:sym typeface="Calibri"/>
              </a:rPr>
              <a:t>pueden</a:t>
            </a:r>
            <a:r>
              <a:rPr lang="en-US" sz="1100" dirty="0">
                <a:latin typeface="Calibri"/>
                <a:ea typeface="Calibri"/>
                <a:cs typeface="Calibri"/>
                <a:sym typeface="Calibri"/>
              </a:rPr>
              <a:t> </a:t>
            </a:r>
            <a:r>
              <a:rPr lang="en-US" sz="1100" dirty="0" err="1">
                <a:latin typeface="Calibri"/>
                <a:ea typeface="Calibri"/>
                <a:cs typeface="Calibri"/>
                <a:sym typeface="Calibri"/>
              </a:rPr>
              <a:t>orientar</a:t>
            </a:r>
            <a:r>
              <a:rPr lang="en-US" sz="1100" dirty="0">
                <a:latin typeface="Calibri"/>
                <a:ea typeface="Calibri"/>
                <a:cs typeface="Calibri"/>
                <a:sym typeface="Calibri"/>
              </a:rPr>
              <a:t> o </a:t>
            </a:r>
            <a:r>
              <a:rPr lang="en-US" sz="1100" dirty="0" err="1">
                <a:latin typeface="Calibri"/>
                <a:ea typeface="Calibri"/>
                <a:cs typeface="Calibri"/>
                <a:sym typeface="Calibri"/>
              </a:rPr>
              <a:t>dirigirlos</a:t>
            </a:r>
            <a:r>
              <a:rPr lang="en-US" sz="1100" dirty="0">
                <a:latin typeface="Calibri"/>
                <a:ea typeface="Calibri"/>
                <a:cs typeface="Calibri"/>
                <a:sym typeface="Calibri"/>
              </a:rPr>
              <a:t> a uno de </a:t>
            </a:r>
            <a:r>
              <a:rPr lang="en-US" sz="1100" dirty="0" err="1">
                <a:latin typeface="Calibri"/>
                <a:ea typeface="Calibri"/>
                <a:cs typeface="Calibri"/>
                <a:sym typeface="Calibri"/>
              </a:rPr>
              <a:t>nuestros</a:t>
            </a:r>
            <a:r>
              <a:rPr lang="en-US" sz="1100" dirty="0">
                <a:latin typeface="Calibri"/>
                <a:ea typeface="Calibri"/>
                <a:cs typeface="Calibri"/>
                <a:sym typeface="Calibri"/>
              </a:rPr>
              <a:t> </a:t>
            </a:r>
            <a:r>
              <a:rPr lang="en-US" sz="1100" dirty="0" err="1">
                <a:latin typeface="Calibri"/>
                <a:ea typeface="Calibri"/>
                <a:cs typeface="Calibri"/>
                <a:sym typeface="Calibri"/>
              </a:rPr>
              <a:t>asesores</a:t>
            </a:r>
            <a:r>
              <a:rPr lang="en-US" sz="1100" dirty="0">
                <a:latin typeface="Calibri"/>
                <a:ea typeface="Calibri"/>
                <a:cs typeface="Calibri"/>
                <a:sym typeface="Calibri"/>
              </a:rPr>
              <a:t> </a:t>
            </a:r>
            <a:r>
              <a:rPr lang="en-US" sz="1100" dirty="0" err="1">
                <a:latin typeface="Calibri"/>
                <a:ea typeface="Calibri"/>
                <a:cs typeface="Calibri"/>
                <a:sym typeface="Calibri"/>
              </a:rPr>
              <a:t>quienes</a:t>
            </a:r>
            <a:r>
              <a:rPr lang="en-US" sz="1100" dirty="0">
                <a:latin typeface="Calibri"/>
                <a:ea typeface="Calibri"/>
                <a:cs typeface="Calibri"/>
                <a:sym typeface="Calibri"/>
              </a:rPr>
              <a:t> les </a:t>
            </a:r>
            <a:r>
              <a:rPr lang="en-US" sz="1100" dirty="0" err="1">
                <a:latin typeface="Calibri"/>
                <a:ea typeface="Calibri"/>
                <a:cs typeface="Calibri"/>
                <a:sym typeface="Calibri"/>
              </a:rPr>
              <a:t>ayudarán</a:t>
            </a:r>
            <a:r>
              <a:rPr lang="en-US" sz="1100" dirty="0">
                <a:latin typeface="Calibri"/>
                <a:ea typeface="Calibri"/>
                <a:cs typeface="Calibri"/>
                <a:sym typeface="Calibri"/>
              </a:rPr>
              <a:t> </a:t>
            </a:r>
            <a:r>
              <a:rPr lang="en-US" sz="1100" dirty="0" err="1">
                <a:latin typeface="Calibri"/>
                <a:ea typeface="Calibri"/>
                <a:cs typeface="Calibri"/>
                <a:sym typeface="Calibri"/>
              </a:rPr>
              <a:t>en</a:t>
            </a:r>
            <a:r>
              <a:rPr lang="en-US" sz="1100" dirty="0">
                <a:latin typeface="Calibri"/>
                <a:ea typeface="Calibri"/>
                <a:cs typeface="Calibri"/>
                <a:sym typeface="Calibri"/>
              </a:rPr>
              <a:t> </a:t>
            </a:r>
            <a:r>
              <a:rPr lang="en-US" sz="1100" dirty="0" err="1">
                <a:latin typeface="Calibri"/>
                <a:ea typeface="Calibri"/>
                <a:cs typeface="Calibri"/>
                <a:sym typeface="Calibri"/>
              </a:rPr>
              <a:t>formar</a:t>
            </a:r>
            <a:r>
              <a:rPr lang="en-US" sz="1100" dirty="0">
                <a:latin typeface="Calibri"/>
                <a:ea typeface="Calibri"/>
                <a:cs typeface="Calibri"/>
                <a:sym typeface="Calibri"/>
              </a:rPr>
              <a:t> un Grupo </a:t>
            </a:r>
            <a:r>
              <a:rPr lang="en-US" sz="1100" dirty="0" err="1">
                <a:latin typeface="Calibri"/>
                <a:ea typeface="Calibri"/>
                <a:cs typeface="Calibri"/>
                <a:sym typeface="Calibri"/>
              </a:rPr>
              <a:t>Sembrador</a:t>
            </a:r>
            <a:r>
              <a:rPr lang="en-US" sz="1100" dirty="0">
                <a:latin typeface="Calibri"/>
                <a:ea typeface="Calibri"/>
                <a:cs typeface="Calibri"/>
                <a:sym typeface="Calibri"/>
              </a:rPr>
              <a:t>.</a:t>
            </a:r>
            <a:endParaRPr lang="en-US" sz="1200" dirty="0">
              <a:effectLst/>
              <a:latin typeface="+mn-lt"/>
              <a:ea typeface="+mn-ea"/>
              <a:cs typeface="+mn-cs"/>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b="1" dirty="0">
                <a:effectLst/>
                <a:latin typeface="Calibri" panose="020F0502020204030204" pitchFamily="34" charset="0"/>
                <a:ea typeface="Calibri" panose="020F0502020204030204" pitchFamily="34" charset="0"/>
                <a:cs typeface="Calibri" panose="020F0502020204030204" pitchFamily="34" charset="0"/>
              </a:rPr>
              <a:t>Qué es un grupo sembrador:  </a:t>
            </a:r>
            <a:r>
              <a:rPr lang="es-419" sz="1800" dirty="0">
                <a:effectLst/>
                <a:latin typeface="Calibri" panose="020F0502020204030204" pitchFamily="34" charset="0"/>
                <a:ea typeface="Calibri" panose="020F0502020204030204" pitchFamily="34" charset="0"/>
                <a:cs typeface="Calibri" panose="020F0502020204030204" pitchFamily="34" charset="0"/>
              </a:rPr>
              <a:t>es un grupo de personas que estudian la Palabra, oran y comparten con otros alabando al Señor. Existe para crecer juntos en las Buenas Nuevas de Jesucristo y es el primer paso para plantar una iglesia.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dirty="0">
                <a:effectLst/>
                <a:latin typeface="Calibri" panose="020F0502020204030204" pitchFamily="34" charset="0"/>
                <a:ea typeface="Calibri" panose="020F0502020204030204" pitchFamily="34" charset="0"/>
                <a:cs typeface="Calibri" panose="020F0502020204030204" pitchFamily="34" charset="0"/>
              </a:rPr>
              <a:t>En algunos casos de ser necesario puede hacerse una consulta presencial con uno de   nuestros asesores y sin costo alguno.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dirty="0">
                <a:effectLst/>
                <a:latin typeface="Calibri" panose="020F0502020204030204" pitchFamily="34" charset="0"/>
                <a:ea typeface="Calibri" panose="020F0502020204030204" pitchFamily="34" charset="0"/>
                <a:cs typeface="Calibri" panose="020F0502020204030204" pitchFamily="34" charset="0"/>
              </a:rPr>
              <a:t>Recuerde si le interesa plantar un Grupo Sembrador, hágaselo saber a su profesor o a cualquiera de nuestros asesores.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dirty="0">
                <a:effectLst/>
                <a:latin typeface="Calibri" panose="020F0502020204030204" pitchFamily="34" charset="0"/>
                <a:ea typeface="Calibri" panose="020F0502020204030204" pitchFamily="34" charset="0"/>
                <a:cs typeface="Calibri" panose="020F0502020204030204" pitchFamily="34" charset="0"/>
              </a:rPr>
              <a:t>Somos de Cristo.  Y los cristianos se reúnen:  &gt;&gt; No dejemos de congregarnos, como es la costumbre de algunos, sino animémonos unos a otros; y con más razón ahora que vemos que aquel día se acerca. </a:t>
            </a:r>
            <a:r>
              <a:rPr lang="en-US" sz="1800" dirty="0">
                <a:effectLst/>
                <a:latin typeface="Calibri" panose="020F0502020204030204" pitchFamily="34" charset="0"/>
                <a:ea typeface="Calibri" panose="020F0502020204030204" pitchFamily="34" charset="0"/>
                <a:cs typeface="Calibri" panose="020F0502020204030204" pitchFamily="34" charset="0"/>
              </a:rPr>
              <a:t>&lt;&lt; (</a:t>
            </a:r>
            <a:r>
              <a:rPr lang="en-US" sz="1800" dirty="0" err="1">
                <a:effectLst/>
                <a:latin typeface="Calibri" panose="020F0502020204030204" pitchFamily="34" charset="0"/>
                <a:ea typeface="Calibri" panose="020F0502020204030204" pitchFamily="34" charset="0"/>
                <a:cs typeface="Calibri" panose="020F0502020204030204" pitchFamily="34" charset="0"/>
              </a:rPr>
              <a:t>Hebreos</a:t>
            </a:r>
            <a:r>
              <a:rPr lang="en-US" sz="1800" dirty="0">
                <a:effectLst/>
                <a:latin typeface="Calibri" panose="020F0502020204030204" pitchFamily="34" charset="0"/>
                <a:ea typeface="Calibri" panose="020F0502020204030204" pitchFamily="34" charset="0"/>
                <a:cs typeface="Calibri" panose="020F0502020204030204" pitchFamily="34" charset="0"/>
              </a:rPr>
              <a:t> 10:25)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15900" algn="l" rtl="0">
              <a:lnSpc>
                <a:spcPct val="107000"/>
              </a:lnSpc>
              <a:spcBef>
                <a:spcPts val="800"/>
              </a:spcBef>
              <a:spcAft>
                <a:spcPts val="0"/>
              </a:spcAft>
              <a:buClr>
                <a:schemeClr val="dk1"/>
              </a:buClr>
              <a:buSzPts val="1100"/>
              <a:buFont typeface="Courier New"/>
              <a:buNone/>
            </a:pPr>
            <a:endParaRPr sz="1100" b="1" dirty="0">
              <a:latin typeface="Calibri"/>
              <a:ea typeface="Calibri"/>
              <a:cs typeface="Calibri"/>
              <a:sym typeface="Calibri"/>
            </a:endParaRPr>
          </a:p>
          <a:p>
            <a:pPr marL="742950" marR="0" lvl="1" indent="-215900" algn="l" rtl="0">
              <a:lnSpc>
                <a:spcPct val="107000"/>
              </a:lnSpc>
              <a:spcBef>
                <a:spcPts val="800"/>
              </a:spcBef>
              <a:spcAft>
                <a:spcPts val="0"/>
              </a:spcAft>
              <a:buClr>
                <a:schemeClr val="dk1"/>
              </a:buClr>
              <a:buSzPts val="1100"/>
              <a:buFont typeface="Courier New"/>
              <a:buNone/>
            </a:pPr>
            <a:endParaRPr sz="1100" dirty="0">
              <a:latin typeface="Calibri"/>
              <a:ea typeface="Calibri"/>
              <a:cs typeface="Calibri"/>
              <a:sym typeface="Calibri"/>
            </a:endParaRPr>
          </a:p>
          <a:p>
            <a:pPr marL="0" lvl="0" indent="0" algn="l" rtl="0">
              <a:spcBef>
                <a:spcPts val="80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48224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a:lnSpc>
                <a:spcPct val="106000"/>
              </a:lnSpc>
              <a:spcBef>
                <a:spcPts val="0"/>
              </a:spcBef>
              <a:spcAft>
                <a:spcPts val="0"/>
              </a:spcAft>
              <a:buFont typeface="+mj-lt"/>
              <a:buNone/>
            </a:pPr>
            <a:r>
              <a:rPr lang="en-US" sz="1800" b="1" dirty="0">
                <a:solidFill>
                  <a:srgbClr val="5E3D22"/>
                </a:solidFill>
                <a:latin typeface="Berlin Sans FB Demi" panose="020E0802020502020306" pitchFamily="34" charset="0"/>
                <a:ea typeface="Overlock"/>
                <a:cs typeface="Overlock"/>
                <a:sym typeface="Overlock"/>
              </a:rPr>
              <a:t>“</a:t>
            </a:r>
            <a:r>
              <a:rPr lang="en-US" sz="1800" b="1" dirty="0" err="1">
                <a:solidFill>
                  <a:srgbClr val="5E3D22"/>
                </a:solidFill>
                <a:latin typeface="Berlin Sans FB Demi" panose="020E0802020502020306" pitchFamily="34" charset="0"/>
                <a:ea typeface="Overlock"/>
                <a:cs typeface="Overlock"/>
                <a:sym typeface="Overlock"/>
              </a:rPr>
              <a:t>Deseo</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unirme</a:t>
            </a:r>
            <a:r>
              <a:rPr lang="en-US" sz="1800" b="1" dirty="0">
                <a:solidFill>
                  <a:srgbClr val="5E3D22"/>
                </a:solidFill>
                <a:latin typeface="Berlin Sans FB Demi" panose="020E0802020502020306" pitchFamily="34" charset="0"/>
                <a:ea typeface="Overlock"/>
                <a:cs typeface="Overlock"/>
                <a:sym typeface="Overlock"/>
              </a:rPr>
              <a:t> a </a:t>
            </a:r>
            <a:r>
              <a:rPr lang="en-US" sz="1800" b="1" dirty="0" err="1">
                <a:solidFill>
                  <a:srgbClr val="5E3D22"/>
                </a:solidFill>
                <a:latin typeface="Berlin Sans FB Demi" panose="020E0802020502020306" pitchFamily="34" charset="0"/>
                <a:ea typeface="Overlock"/>
                <a:cs typeface="Overlock"/>
                <a:sym typeface="Overlock"/>
              </a:rPr>
              <a:t>ustedes</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Qué</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debo</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hacer</a:t>
            </a:r>
            <a:r>
              <a:rPr lang="en-US" sz="1800" b="1" dirty="0">
                <a:solidFill>
                  <a:srgbClr val="5E3D22"/>
                </a:solidFill>
                <a:latin typeface="Berlin Sans FB Demi" panose="020E0802020502020306" pitchFamily="34" charset="0"/>
                <a:ea typeface="Overlock"/>
                <a:cs typeface="Overlock"/>
                <a:sym typeface="Overlock"/>
              </a:rPr>
              <a:t>?”</a:t>
            </a:r>
            <a:endParaRPr lang="es-419"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6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Comuníquele a su Profesor este deseo, él puede orientarle cómo empezar el proceso para establecer Unidad Doctrinal.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Para nosotros es importante que tengamos las mismas creencias. Así podemos colaborar y apoyar mejor, como dice el Apóstol Pablo: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80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&gt;&gt; Hermanos, les ruego por el nombre de nuestro Señor Jesucristo, que se pongan de acuerdo y que no haya divisiones entre ustedes, sino que estén perfectamente unidos en un mismo sentir y en un mismo parecer. </a:t>
            </a:r>
            <a:r>
              <a:rPr lang="en-US" sz="1800" dirty="0">
                <a:effectLst/>
                <a:latin typeface="Calibri" panose="020F0502020204030204" pitchFamily="34" charset="0"/>
                <a:ea typeface="Calibri" panose="020F0502020204030204" pitchFamily="34" charset="0"/>
                <a:cs typeface="Calibri" panose="020F0502020204030204" pitchFamily="34" charset="0"/>
              </a:rPr>
              <a:t>&lt;&lt; (1 </a:t>
            </a:r>
            <a:r>
              <a:rPr lang="en-US" sz="1800" dirty="0" err="1">
                <a:effectLst/>
                <a:latin typeface="Calibri" panose="020F0502020204030204" pitchFamily="34" charset="0"/>
                <a:ea typeface="Calibri" panose="020F0502020204030204" pitchFamily="34" charset="0"/>
                <a:cs typeface="Calibri" panose="020F0502020204030204" pitchFamily="34" charset="0"/>
              </a:rPr>
              <a:t>Corintios</a:t>
            </a:r>
            <a:r>
              <a:rPr lang="en-US" sz="1800" dirty="0">
                <a:effectLst/>
                <a:latin typeface="Calibri" panose="020F0502020204030204" pitchFamily="34" charset="0"/>
                <a:ea typeface="Calibri" panose="020F0502020204030204" pitchFamily="34" charset="0"/>
                <a:cs typeface="Calibri" panose="020F0502020204030204" pitchFamily="34" charset="0"/>
              </a:rPr>
              <a:t> 1:10)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800"/>
              </a:spcBef>
              <a:spcAft>
                <a:spcPts val="0"/>
              </a:spcAft>
              <a:buNone/>
            </a:pPr>
            <a:endParaRPr lang="en-US" i="1" dirty="0"/>
          </a:p>
          <a:p>
            <a:pPr marL="0" lvl="0" indent="0" algn="l" rtl="0">
              <a:spcBef>
                <a:spcPts val="800"/>
              </a:spcBef>
              <a:spcAft>
                <a:spcPts val="0"/>
              </a:spcAft>
              <a:buNone/>
            </a:pPr>
            <a:r>
              <a:rPr lang="en-US" i="1" dirty="0"/>
              <a:t>Nota para los </a:t>
            </a:r>
            <a:r>
              <a:rPr lang="en-US" i="1" dirty="0" err="1"/>
              <a:t>profesores</a:t>
            </a:r>
            <a:r>
              <a:rPr lang="en-US" i="1" dirty="0"/>
              <a:t>:  Si </a:t>
            </a:r>
            <a:r>
              <a:rPr lang="en-US" i="1" dirty="0" err="1"/>
              <a:t>alguien</a:t>
            </a:r>
            <a:r>
              <a:rPr lang="en-US" i="1" dirty="0"/>
              <a:t> </a:t>
            </a:r>
            <a:r>
              <a:rPr lang="en-US" i="1" dirty="0" err="1"/>
              <a:t>menciona</a:t>
            </a:r>
            <a:r>
              <a:rPr lang="en-US" i="1" dirty="0"/>
              <a:t> </a:t>
            </a:r>
            <a:r>
              <a:rPr lang="en-US" i="1" dirty="0" err="1"/>
              <a:t>especificamente</a:t>
            </a:r>
            <a:r>
              <a:rPr lang="en-US" i="1" dirty="0"/>
              <a:t> el </a:t>
            </a:r>
            <a:r>
              <a:rPr lang="en-US" i="1" dirty="0" err="1"/>
              <a:t>deseo</a:t>
            </a:r>
            <a:r>
              <a:rPr lang="en-US" i="1" dirty="0"/>
              <a:t> de </a:t>
            </a:r>
            <a:r>
              <a:rPr lang="en-US" i="1" dirty="0" err="1"/>
              <a:t>unirse</a:t>
            </a:r>
            <a:r>
              <a:rPr lang="en-US" i="1" dirty="0"/>
              <a:t> </a:t>
            </a:r>
            <a:r>
              <a:rPr lang="en-US" i="1" dirty="0" err="1"/>
              <a:t>en</a:t>
            </a:r>
            <a:r>
              <a:rPr lang="en-US" i="1" dirty="0"/>
              <a:t> </a:t>
            </a:r>
            <a:r>
              <a:rPr lang="en-US" i="1" dirty="0" err="1"/>
              <a:t>acuerdo</a:t>
            </a:r>
            <a:r>
              <a:rPr lang="en-US" i="1" dirty="0"/>
              <a:t> doctrinal o de </a:t>
            </a:r>
            <a:r>
              <a:rPr lang="en-US" i="1" dirty="0" err="1"/>
              <a:t>formar</a:t>
            </a:r>
            <a:r>
              <a:rPr lang="en-US" i="1" dirty="0"/>
              <a:t> un </a:t>
            </a:r>
            <a:r>
              <a:rPr lang="en-US" i="1" dirty="0" err="1"/>
              <a:t>grupo</a:t>
            </a:r>
            <a:r>
              <a:rPr lang="en-US" i="1" dirty="0"/>
              <a:t> </a:t>
            </a:r>
            <a:r>
              <a:rPr lang="en-US" i="1" dirty="0" err="1"/>
              <a:t>sembrador</a:t>
            </a:r>
            <a:r>
              <a:rPr lang="en-US" i="1" dirty="0"/>
              <a:t>, se le </a:t>
            </a:r>
            <a:r>
              <a:rPr lang="en-US" i="1" dirty="0" err="1"/>
              <a:t>pide</a:t>
            </a:r>
            <a:r>
              <a:rPr lang="en-US" i="1" dirty="0"/>
              <a:t> </a:t>
            </a:r>
            <a:r>
              <a:rPr lang="en-US" i="1" dirty="0" err="1"/>
              <a:t>hacer</a:t>
            </a:r>
            <a:r>
              <a:rPr lang="en-US" i="1" dirty="0"/>
              <a:t> dos </a:t>
            </a:r>
            <a:r>
              <a:rPr lang="en-US" i="1" dirty="0" err="1"/>
              <a:t>cosas</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1) </a:t>
            </a:r>
            <a:r>
              <a:rPr lang="en-US" i="1" dirty="0" err="1"/>
              <a:t>Avisar</a:t>
            </a:r>
            <a:r>
              <a:rPr lang="en-US" i="1" dirty="0"/>
              <a:t> de </a:t>
            </a:r>
            <a:r>
              <a:rPr lang="en-US" i="1" dirty="0" err="1"/>
              <a:t>inmediato</a:t>
            </a:r>
            <a:r>
              <a:rPr lang="en-US" i="1" dirty="0"/>
              <a:t> al director </a:t>
            </a:r>
            <a:r>
              <a:rPr lang="en-US" i="1" dirty="0" err="1"/>
              <a:t>estudiantil</a:t>
            </a:r>
            <a:r>
              <a:rPr lang="en-US" i="1" dirty="0"/>
              <a:t>, director </a:t>
            </a:r>
            <a:r>
              <a:rPr lang="en-US" i="1" dirty="0" err="1"/>
              <a:t>académico</a:t>
            </a:r>
            <a:r>
              <a:rPr lang="en-US" i="1" dirty="0"/>
              <a:t>, o </a:t>
            </a:r>
            <a:r>
              <a:rPr lang="en-US" i="1" dirty="0" err="1"/>
              <a:t>cualquier</a:t>
            </a:r>
            <a:r>
              <a:rPr lang="en-US" i="1" dirty="0"/>
              <a:t> de </a:t>
            </a:r>
            <a:r>
              <a:rPr lang="en-US" i="1" dirty="0" err="1"/>
              <a:t>nuestros</a:t>
            </a:r>
            <a:r>
              <a:rPr lang="en-US" i="1" dirty="0"/>
              <a:t> </a:t>
            </a:r>
            <a:r>
              <a:rPr lang="en-US" i="1" dirty="0" err="1"/>
              <a:t>misioneros</a:t>
            </a:r>
            <a:r>
              <a:rPr lang="en-US" i="1" dirty="0"/>
              <a:t> o </a:t>
            </a:r>
            <a:r>
              <a:rPr lang="en-US" i="1" dirty="0" err="1"/>
              <a:t>representantes</a:t>
            </a:r>
            <a:r>
              <a:rPr lang="en-US" i="1" dirty="0"/>
              <a:t> de Academia Cristo.</a:t>
            </a:r>
            <a:endParaRPr dirty="0"/>
          </a:p>
          <a:p>
            <a:pPr marL="0" lvl="0" indent="0" algn="l" rtl="0">
              <a:spcBef>
                <a:spcPts val="0"/>
              </a:spcBef>
              <a:spcAft>
                <a:spcPts val="0"/>
              </a:spcAft>
              <a:buNone/>
            </a:pPr>
            <a:r>
              <a:rPr lang="en-US" i="1" dirty="0"/>
              <a:t>2) </a:t>
            </a:r>
            <a:r>
              <a:rPr lang="en-US" i="1" dirty="0" err="1"/>
              <a:t>Notarlo</a:t>
            </a:r>
            <a:r>
              <a:rPr lang="en-US" i="1" dirty="0"/>
              <a:t> </a:t>
            </a:r>
            <a:r>
              <a:rPr lang="en-US" i="1" dirty="0" err="1"/>
              <a:t>en</a:t>
            </a:r>
            <a:r>
              <a:rPr lang="en-US" i="1" dirty="0"/>
              <a:t> el </a:t>
            </a:r>
            <a:r>
              <a:rPr lang="en-US" i="1" dirty="0" err="1"/>
              <a:t>informe</a:t>
            </a:r>
            <a:r>
              <a:rPr lang="en-US" i="1" dirty="0"/>
              <a:t> al final de la </a:t>
            </a:r>
            <a:r>
              <a:rPr lang="en-US" i="1" dirty="0" err="1"/>
              <a:t>clase</a:t>
            </a:r>
            <a:r>
              <a:rPr lang="en-US" i="1" dirty="0"/>
              <a:t>.  </a:t>
            </a: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34039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Nuestra historia hoy se enfoca en dos eventos: la historia de Zaqueo, y la entrada del rey en Jerusalén.  Pero otro evento muy importante tomó lugar entre ambos en Juan 11.</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¿Por qué es tan importante el evento con Jesús y Lázaro?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Lázaro, hermano de María y Marta, se había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enfermado y muerto en Betania.  </a:t>
            </a:r>
            <a:endParaRPr lang="en-US" sz="1200" b="1" u="sng"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Los discípulos saben que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es peligroso ir a Judea</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y que los judíos van a matar a Jesús.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Jesús nos dice,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Yo soy la resurrección y la vida</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el que cree en mí, aunque esté muerto, vivirá. </a:t>
            </a:r>
            <a:r>
              <a:rPr lang="es-ES" sz="1000" b="1" i="1" baseline="300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26 </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Y todo aquel que vive y cree en mí, no morirá…” Juan 11:25-26. </a:t>
            </a: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Jesús nos muestra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su poder sobre la muerte</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Dice, «¡Lázaro, ven fuera!»  Y el hombre muerto sale vivo.  Es una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prevista</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de lo que viene en el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día final </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cuando nosotros viviremos. Nos prepara para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la resurrección de Jesucristo </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que tomaría lugar poco después.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Después de eso, los judíos </a:t>
            </a:r>
            <a:r>
              <a:rPr lang="es-ES" sz="1200" b="1" i="1" u="sng"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ya concretaron sus planes para matar a Jesús</a:t>
            </a:r>
            <a:r>
              <a:rPr lang="es-ES" sz="1200" i="1"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  Hasta querían matar a Lázaro también porque muchos creían en Jesús por su testimonio (Juan 12:9-11).</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10</a:t>
            </a:fld>
            <a:endParaRPr lang="en-US"/>
          </a:p>
        </p:txBody>
      </p:sp>
    </p:spTree>
    <p:extLst>
      <p:ext uri="{BB962C8B-B14F-4D97-AF65-F5344CB8AC3E}">
        <p14:creationId xmlns:p14="http://schemas.microsoft.com/office/powerpoint/2010/main" val="306633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dirty="0"/>
              <a:t>a.	Jesús</a:t>
            </a:r>
          </a:p>
          <a:p>
            <a:pPr marL="0" indent="0">
              <a:buNone/>
            </a:pPr>
            <a:r>
              <a:rPr lang="es-ES" dirty="0"/>
              <a:t>b.	Zaqueo- hombre de baja estatura y que era el jefe de los cobradores de impuestos </a:t>
            </a:r>
          </a:p>
          <a:p>
            <a:pPr marL="0" indent="0">
              <a:buNone/>
            </a:pPr>
            <a:r>
              <a:rPr lang="es-ES" dirty="0"/>
              <a:t>c.	La multitud</a:t>
            </a:r>
          </a:p>
          <a:p>
            <a:pPr marL="0" indent="0">
              <a:buNone/>
            </a:pPr>
            <a:r>
              <a:rPr lang="es-ES" dirty="0"/>
              <a:t>d.	Los dos discípulos que fueron a conseguir los burros</a:t>
            </a:r>
          </a:p>
          <a:p>
            <a:pPr marL="0" indent="0">
              <a:buNone/>
            </a:pPr>
            <a:r>
              <a:rPr lang="es-ES" dirty="0"/>
              <a:t>e.	Los dueños de los burros.</a:t>
            </a:r>
          </a:p>
          <a:p>
            <a:pPr marL="0" indent="0">
              <a:buNone/>
            </a:pPr>
            <a:r>
              <a:rPr lang="es-ES" dirty="0"/>
              <a:t>f.	Fariseos</a:t>
            </a:r>
          </a:p>
          <a:p>
            <a:pPr marL="0" inden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138488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4513767B-11BF-4457-A42F-386B49EA8BB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9D1659-FB4C-48A3-9055-56A1705E918B}"/>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CA4A96-F82E-4C38-B3EF-6C44F4F61AF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2619E5E-B837-42D0-BB3A-52FDEE6C8C99}"/>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xmlns="" id="{292919DD-8A3C-451E-9A4E-A8574D8DA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A6B569-2C78-4ED7-A837-D0D98B821DD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41E813-3F9E-492E-B55B-181271A47BF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71D4D3-57CB-4D17-A233-FF31808DE28D}"/>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8" name="Footer Placeholder 7">
            <a:extLst>
              <a:ext uri="{FF2B5EF4-FFF2-40B4-BE49-F238E27FC236}">
                <a16:creationId xmlns:a16="http://schemas.microsoft.com/office/drawing/2014/main" xmlns=""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42E34B-E01F-44AB-8E35-9A37EDE43318}"/>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4" name="Footer Placeholder 3">
            <a:extLst>
              <a:ext uri="{FF2B5EF4-FFF2-40B4-BE49-F238E27FC236}">
                <a16:creationId xmlns:a16="http://schemas.microsoft.com/office/drawing/2014/main" xmlns=""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6F07ED2-C4A0-4D83-A28D-B5A6096AD85E}"/>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3" name="Footer Placeholder 2">
            <a:extLst>
              <a:ext uri="{FF2B5EF4-FFF2-40B4-BE49-F238E27FC236}">
                <a16:creationId xmlns:a16="http://schemas.microsoft.com/office/drawing/2014/main" xmlns=""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xmlns="" id="{5085BBC3-E7A4-4D21-9C39-33CB0E2F7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E1EB2E-A7A8-4EA4-B246-32A6B11E20C1}"/>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90C087-7BE3-4417-8F29-0001F65AF1D5}"/>
              </a:ext>
            </a:extLst>
          </p:cNvPr>
          <p:cNvSpPr>
            <a:spLocks noGrp="1"/>
          </p:cNvSpPr>
          <p:nvPr>
            <p:ph type="dt" sz="half" idx="10"/>
          </p:nvPr>
        </p:nvSpPr>
        <p:spPr/>
        <p:txBody>
          <a:bodyPr/>
          <a:lstStyle/>
          <a:p>
            <a:fld id="{9DD5CDE8-F73D-4AE7-B91D-CBEAAE56197C}" type="datetimeFigureOut">
              <a:rPr lang="en-US" smtClean="0"/>
              <a:t>9/8/2020</a:t>
            </a:fld>
            <a:endParaRPr lang="en-US"/>
          </a:p>
        </p:txBody>
      </p:sp>
      <p:sp>
        <p:nvSpPr>
          <p:cNvPr id="6" name="Footer Placeholder 5">
            <a:extLst>
              <a:ext uri="{FF2B5EF4-FFF2-40B4-BE49-F238E27FC236}">
                <a16:creationId xmlns:a16="http://schemas.microsoft.com/office/drawing/2014/main" xmlns=""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9/8/2020</a:t>
            </a:fld>
            <a:endParaRPr lang="en-US"/>
          </a:p>
        </p:txBody>
      </p:sp>
      <p:sp>
        <p:nvSpPr>
          <p:cNvPr id="5" name="Footer Placeholder 4">
            <a:extLst>
              <a:ext uri="{FF2B5EF4-FFF2-40B4-BE49-F238E27FC236}">
                <a16:creationId xmlns:a16="http://schemas.microsoft.com/office/drawing/2014/main" xmlns=""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D11CD8B-460B-42F8-AEF2-2F05EBE65D65}"/>
              </a:ext>
            </a:extLst>
          </p:cNvPr>
          <p:cNvPicPr>
            <a:picLocks noGrp="1" noChangeAspect="1"/>
          </p:cNvPicPr>
          <p:nvPr>
            <p:ph idx="1"/>
          </p:nvPr>
        </p:nvPicPr>
        <p:blipFill rotWithShape="1">
          <a:blip r:embed="rId3"/>
          <a:srcRect t="1245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57F6E5AA-F0A8-44B2-B956-5C31D339C5F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i="1" dirty="0">
                <a:solidFill>
                  <a:srgbClr val="008000"/>
                </a:solidFill>
                <a:latin typeface="Berlin Sans FB" panose="020E0602020502020306" pitchFamily="34" charset="0"/>
                <a:ea typeface="MS Mincho" panose="02020609040205080304" pitchFamily="49" charset="-128"/>
                <a:cs typeface="Calibri" panose="020F0502020204030204" pitchFamily="34" charset="0"/>
              </a:rPr>
              <a:t>La </a:t>
            </a:r>
            <a:r>
              <a:rPr lang="en-US" sz="3600" i="1" dirty="0" err="1">
                <a:solidFill>
                  <a:srgbClr val="008000"/>
                </a:solidFill>
                <a:latin typeface="Berlin Sans FB" panose="020E0602020502020306" pitchFamily="34" charset="0"/>
                <a:ea typeface="MS Mincho" panose="02020609040205080304" pitchFamily="49" charset="-128"/>
                <a:cs typeface="Calibri" panose="020F0502020204030204" pitchFamily="34" charset="0"/>
              </a:rPr>
              <a:t>importancia</a:t>
            </a:r>
            <a:r>
              <a:rPr lang="en-US" sz="3600" i="1" dirty="0">
                <a:solidFill>
                  <a:srgbClr val="008000"/>
                </a:solidFill>
                <a:latin typeface="Berlin Sans FB" panose="020E0602020502020306" pitchFamily="34" charset="0"/>
                <a:ea typeface="MS Mincho" panose="02020609040205080304" pitchFamily="49" charset="-128"/>
                <a:cs typeface="Calibri" panose="020F0502020204030204" pitchFamily="34" charset="0"/>
              </a:rPr>
              <a:t> de Juan 11 – Jesús y </a:t>
            </a:r>
            <a:r>
              <a:rPr lang="en-US" sz="3600" i="1" dirty="0" err="1">
                <a:solidFill>
                  <a:srgbClr val="008000"/>
                </a:solidFill>
                <a:latin typeface="Berlin Sans FB" panose="020E0602020502020306" pitchFamily="34" charset="0"/>
                <a:ea typeface="MS Mincho" panose="02020609040205080304" pitchFamily="49" charset="-128"/>
                <a:cs typeface="Calibri" panose="020F0502020204030204" pitchFamily="34" charset="0"/>
              </a:rPr>
              <a:t>Lázaro</a:t>
            </a:r>
            <a:endParaRPr lang="en-US" sz="3600" dirty="0">
              <a:solidFill>
                <a:schemeClr val="tx1">
                  <a:lumMod val="85000"/>
                  <a:lumOff val="15000"/>
                </a:schemeClr>
              </a:solidFill>
              <a:latin typeface="+mj-lt"/>
            </a:endParaRP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80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DFC47F-B6F6-4E03-A1A4-ADEC68E3D2F7}"/>
              </a:ext>
            </a:extLst>
          </p:cNvPr>
          <p:cNvPicPr>
            <a:picLocks noChangeAspect="1"/>
          </p:cNvPicPr>
          <p:nvPr/>
        </p:nvPicPr>
        <p:blipFill rotWithShape="1">
          <a:blip r:embed="rId2"/>
          <a:srcRect b="16357"/>
          <a:stretch/>
        </p:blipFill>
        <p:spPr>
          <a:xfrm>
            <a:off x="20" y="10"/>
            <a:ext cx="12191980" cy="6857990"/>
          </a:xfrm>
          <a:prstGeom prst="rect">
            <a:avLst/>
          </a:prstGeom>
        </p:spPr>
      </p:pic>
      <p:sp>
        <p:nvSpPr>
          <p:cNvPr id="8"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10097198-6C69-4892-A099-D8F8A898D22C}"/>
              </a:ext>
            </a:extLst>
          </p:cNvPr>
          <p:cNvSpPr>
            <a:spLocks noGrp="1"/>
          </p:cNvSpPr>
          <p:nvPr>
            <p:ph type="title"/>
          </p:nvPr>
        </p:nvSpPr>
        <p:spPr>
          <a:xfrm>
            <a:off x="7975415" y="3018267"/>
            <a:ext cx="3945251" cy="2105526"/>
          </a:xfrm>
        </p:spPr>
        <p:txBody>
          <a:bodyPr vert="horz" lIns="91440" tIns="45720" rIns="91440" bIns="45720" rtlCol="0" anchor="b">
            <a:normAutofit/>
          </a:bodyPr>
          <a:lstStyle/>
          <a:p>
            <a:pPr algn="ctr"/>
            <a:r>
              <a:rPr lang="en-US" sz="4400" dirty="0" err="1" smtClean="0">
                <a:solidFill>
                  <a:srgbClr val="613318"/>
                </a:solidFill>
                <a:latin typeface="Berlin Sans FB" panose="020E0602020502020306" pitchFamily="34" charset="0"/>
              </a:rPr>
              <a:t>Considerar</a:t>
            </a:r>
            <a:r>
              <a:rPr lang="en-US" sz="4400" dirty="0" smtClean="0">
                <a:solidFill>
                  <a:srgbClr val="613318"/>
                </a:solidFill>
                <a:latin typeface="Berlin Sans FB" panose="020E0602020502020306" pitchFamily="34" charset="0"/>
              </a:rPr>
              <a:t>- </a:t>
            </a:r>
            <a:r>
              <a:rPr lang="en-US" sz="4400" dirty="0">
                <a:solidFill>
                  <a:srgbClr val="613318"/>
                </a:solidFill>
                <a:latin typeface="Berlin Sans FB" panose="020E0602020502020306" pitchFamily="34" charset="0"/>
              </a:rPr>
              <a:t>Lucas 19:1-10, 28-44</a:t>
            </a:r>
          </a:p>
        </p:txBody>
      </p:sp>
      <p:cxnSp>
        <p:nvCxnSpPr>
          <p:cNvPr id="10" name="Straight Connector 9">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08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smtClean="0">
                <a:solidFill>
                  <a:srgbClr val="613318"/>
                </a:solidFill>
              </a:rPr>
              <a:t>Considerar</a:t>
            </a:r>
            <a:r>
              <a:rPr lang="en-US" dirty="0" smtClean="0">
                <a:solidFill>
                  <a:srgbClr val="613318"/>
                </a:solidFill>
              </a:rPr>
              <a:t>- </a:t>
            </a:r>
            <a:r>
              <a:rPr lang="en-US" dirty="0">
                <a:solidFill>
                  <a:srgbClr val="613318"/>
                </a:solidFill>
              </a:rPr>
              <a:t>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smtClean="0">
                <a:solidFill>
                  <a:srgbClr val="613318"/>
                </a:solidFill>
              </a:rPr>
              <a:t>Considerar</a:t>
            </a:r>
            <a:r>
              <a:rPr lang="en-US" dirty="0" smtClean="0">
                <a:solidFill>
                  <a:srgbClr val="613318"/>
                </a:solidFill>
              </a:rPr>
              <a:t>- </a:t>
            </a:r>
            <a:r>
              <a:rPr lang="en-US" dirty="0">
                <a:solidFill>
                  <a:srgbClr val="613318"/>
                </a:solidFill>
              </a:rPr>
              <a:t>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Consolidar</a:t>
            </a:r>
            <a:r>
              <a:rPr lang="en-US" dirty="0">
                <a:solidFill>
                  <a:srgbClr val="613318"/>
                </a:solidFill>
              </a:rPr>
              <a:t>- 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263" r="17115"/>
          <a:stretch/>
        </p:blipFill>
        <p:spPr>
          <a:xfrm>
            <a:off x="-98854" y="0"/>
            <a:ext cx="12290854" cy="6858000"/>
          </a:xfrm>
          <a:prstGeom prst="rect">
            <a:avLst/>
          </a:prstGeom>
        </p:spPr>
      </p:pic>
    </p:spTree>
    <p:extLst>
      <p:ext uri="{BB962C8B-B14F-4D97-AF65-F5344CB8AC3E}">
        <p14:creationId xmlns:p14="http://schemas.microsoft.com/office/powerpoint/2010/main" val="18560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Considerar</a:t>
            </a:r>
            <a:r>
              <a:rPr lang="en-US" dirty="0">
                <a:solidFill>
                  <a:srgbClr val="613318"/>
                </a:solidFill>
              </a:rPr>
              <a:t>- Lucas 19:1-10, 28-44</a:t>
            </a:r>
          </a:p>
        </p:txBody>
      </p:sp>
      <p:sp>
        <p:nvSpPr>
          <p:cNvPr id="3" name="Content Placeholder 2">
            <a:extLst>
              <a:ext uri="{FF2B5EF4-FFF2-40B4-BE49-F238E27FC236}">
                <a16:creationId xmlns=""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262629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smtClean="0">
                <a:solidFill>
                  <a:srgbClr val="613318"/>
                </a:solidFill>
              </a:rPr>
              <a:t>Considerar</a:t>
            </a:r>
            <a:r>
              <a:rPr lang="en-US" dirty="0" smtClean="0">
                <a:solidFill>
                  <a:srgbClr val="613318"/>
                </a:solidFill>
              </a:rPr>
              <a:t>- </a:t>
            </a:r>
            <a:r>
              <a:rPr lang="en-US" dirty="0">
                <a:solidFill>
                  <a:srgbClr val="613318"/>
                </a:solidFill>
              </a:rPr>
              <a:t>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smtClean="0">
                <a:solidFill>
                  <a:srgbClr val="613318"/>
                </a:solidFill>
              </a:rPr>
              <a:t>Considerar</a:t>
            </a:r>
            <a:r>
              <a:rPr lang="en-US" dirty="0" smtClean="0">
                <a:solidFill>
                  <a:srgbClr val="613318"/>
                </a:solidFill>
              </a:rPr>
              <a:t>- </a:t>
            </a:r>
            <a:r>
              <a:rPr lang="en-US" dirty="0">
                <a:solidFill>
                  <a:srgbClr val="613318"/>
                </a:solidFill>
              </a:rPr>
              <a:t>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smtClean="0">
                <a:solidFill>
                  <a:srgbClr val="613318"/>
                </a:solidFill>
              </a:rPr>
              <a:t>Considerar</a:t>
            </a:r>
            <a:r>
              <a:rPr lang="en-US" dirty="0" smtClean="0">
                <a:solidFill>
                  <a:srgbClr val="613318"/>
                </a:solidFill>
              </a:rPr>
              <a:t>- </a:t>
            </a:r>
            <a:r>
              <a:rPr lang="en-US" dirty="0">
                <a:solidFill>
                  <a:srgbClr val="613318"/>
                </a:solidFill>
              </a:rPr>
              <a:t>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19">
            <a:extLst>
              <a:ext uri="{FF2B5EF4-FFF2-40B4-BE49-F238E27FC236}">
                <a16:creationId xmlns:a16="http://schemas.microsoft.com/office/drawing/2014/main" xmlns=""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097198-6C69-4892-A099-D8F8A898D22C}"/>
              </a:ext>
            </a:extLst>
          </p:cNvPr>
          <p:cNvSpPr>
            <a:spLocks noGrp="1"/>
          </p:cNvSpPr>
          <p:nvPr>
            <p:ph type="title"/>
          </p:nvPr>
        </p:nvSpPr>
        <p:spPr>
          <a:xfrm>
            <a:off x="1155555" y="5715001"/>
            <a:ext cx="4691792" cy="938462"/>
          </a:xfrm>
        </p:spPr>
        <p:txBody>
          <a:bodyPr vert="horz" lIns="91440" tIns="45720" rIns="91440" bIns="45720" rtlCol="0" anchor="b">
            <a:normAutofit fontScale="90000"/>
          </a:bodyPr>
          <a:lstStyle/>
          <a:p>
            <a:pPr algn="ctr"/>
            <a:r>
              <a:rPr lang="en-US" sz="3200" dirty="0">
                <a:solidFill>
                  <a:schemeClr val="bg1"/>
                </a:solidFill>
                <a:latin typeface="Berlin Sans FB" panose="020E0602020502020306" pitchFamily="34" charset="0"/>
              </a:rPr>
              <a:t>CONSOLIDAR </a:t>
            </a:r>
            <a:br>
              <a:rPr lang="en-US" sz="3200" dirty="0">
                <a:solidFill>
                  <a:schemeClr val="bg1"/>
                </a:solidFill>
                <a:latin typeface="Berlin Sans FB" panose="020E0602020502020306" pitchFamily="34" charset="0"/>
              </a:rPr>
            </a:br>
            <a:r>
              <a:rPr lang="en-US" sz="3200" dirty="0">
                <a:solidFill>
                  <a:schemeClr val="bg1"/>
                </a:solidFill>
                <a:latin typeface="Berlin Sans FB" panose="020E0602020502020306" pitchFamily="34" charset="0"/>
              </a:rPr>
              <a:t>Lucas 19:1-10, 28-44</a:t>
            </a:r>
          </a:p>
        </p:txBody>
      </p:sp>
      <p:sp>
        <p:nvSpPr>
          <p:cNvPr id="73" name="Rectangle 21">
            <a:extLst>
              <a:ext uri="{FF2B5EF4-FFF2-40B4-BE49-F238E27FC236}">
                <a16:creationId xmlns:a16="http://schemas.microsoft.com/office/drawing/2014/main" xmlns=""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FC716E7-F46D-4977-9EB9-8557ED8DAE23}"/>
              </a:ext>
            </a:extLst>
          </p:cNvPr>
          <p:cNvPicPr>
            <a:picLocks noChangeAspect="1"/>
          </p:cNvPicPr>
          <p:nvPr/>
        </p:nvPicPr>
        <p:blipFill rotWithShape="1">
          <a:blip r:embed="rId2"/>
          <a:srcRect t="17680" r="-2" b="-2"/>
          <a:stretch/>
        </p:blipFill>
        <p:spPr>
          <a:xfrm>
            <a:off x="1673717" y="565572"/>
            <a:ext cx="8819479" cy="4973237"/>
          </a:xfrm>
          <a:prstGeom prst="rect">
            <a:avLst/>
          </a:prstGeom>
        </p:spPr>
      </p:pic>
    </p:spTree>
    <p:extLst>
      <p:ext uri="{BB962C8B-B14F-4D97-AF65-F5344CB8AC3E}">
        <p14:creationId xmlns:p14="http://schemas.microsoft.com/office/powerpoint/2010/main" val="105567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Consolidar</a:t>
            </a:r>
            <a:r>
              <a:rPr lang="en-US" dirty="0">
                <a:solidFill>
                  <a:srgbClr val="613318"/>
                </a:solidFill>
              </a:rPr>
              <a:t>- 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Consolidar</a:t>
            </a:r>
            <a:r>
              <a:rPr lang="en-US" dirty="0">
                <a:solidFill>
                  <a:srgbClr val="613318"/>
                </a:solidFill>
              </a:rPr>
              <a:t>- 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Consolidar</a:t>
            </a:r>
            <a:r>
              <a:rPr lang="en-US" dirty="0">
                <a:solidFill>
                  <a:srgbClr val="613318"/>
                </a:solidFill>
              </a:rPr>
              <a:t>- 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Consolidar</a:t>
            </a:r>
            <a:r>
              <a:rPr lang="en-US" dirty="0">
                <a:solidFill>
                  <a:srgbClr val="613318"/>
                </a:solidFill>
              </a:rPr>
              <a:t>- 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a:t>
            </a:r>
            <a:r>
              <a:rPr lang="es-MX" sz="5400" dirty="0" smtClean="0">
                <a:solidFill>
                  <a:srgbClr val="008000"/>
                </a:solidFill>
              </a:rPr>
              <a:t>hacer?</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Consolidar</a:t>
            </a:r>
            <a:r>
              <a:rPr lang="en-US" dirty="0">
                <a:solidFill>
                  <a:srgbClr val="613318"/>
                </a:solidFill>
              </a:rPr>
              <a:t>- Lucas 19:1-10, 28-44</a:t>
            </a:r>
          </a:p>
        </p:txBody>
      </p:sp>
      <p:sp>
        <p:nvSpPr>
          <p:cNvPr id="3" name="Content Placeholder 2">
            <a:extLst>
              <a:ext uri="{FF2B5EF4-FFF2-40B4-BE49-F238E27FC236}">
                <a16:creationId xmlns:a16="http://schemas.microsoft.com/office/drawing/2014/main" xmlns=""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6600" dirty="0">
                <a:solidFill>
                  <a:srgbClr val="008000"/>
                </a:solidFill>
                <a:latin typeface="Berlin Sans FB Demi" panose="020E0802020502020306" pitchFamily="34" charset="0"/>
                <a:cs typeface="Arial" panose="020B0604020202020204" pitchFamily="34" charset="0"/>
              </a:rPr>
              <a:t>Temas Importantes:</a:t>
            </a:r>
            <a:br>
              <a:rPr lang="es-EC" sz="6600" dirty="0">
                <a:solidFill>
                  <a:srgbClr val="008000"/>
                </a:solidFill>
                <a:latin typeface="Berlin Sans FB Demi" panose="020E0802020502020306" pitchFamily="34" charset="0"/>
                <a:cs typeface="Arial" panose="020B0604020202020204" pitchFamily="34" charset="0"/>
              </a:rPr>
            </a:br>
            <a:r>
              <a:rPr lang="es-EC" sz="6600" dirty="0">
                <a:solidFill>
                  <a:srgbClr val="008000"/>
                </a:solidFill>
                <a:latin typeface="Berlin Sans FB Demi" panose="020E0802020502020306" pitchFamily="34" charset="0"/>
                <a:cs typeface="Arial" panose="020B0604020202020204" pitchFamily="34" charset="0"/>
              </a:rPr>
              <a:t>La Semana Santa</a:t>
            </a:r>
            <a:br>
              <a:rPr lang="es-EC" sz="6600" dirty="0">
                <a:solidFill>
                  <a:srgbClr val="008000"/>
                </a:solidFill>
                <a:latin typeface="Berlin Sans FB Demi" panose="020E0802020502020306" pitchFamily="34" charset="0"/>
                <a:cs typeface="Arial" panose="020B0604020202020204" pitchFamily="34" charset="0"/>
              </a:rPr>
            </a:br>
            <a:r>
              <a:rPr lang="es-EC" sz="6600" dirty="0">
                <a:solidFill>
                  <a:srgbClr val="008000"/>
                </a:solidFill>
                <a:latin typeface="Berlin Sans FB Demi" panose="020E0802020502020306" pitchFamily="34" charset="0"/>
                <a:cs typeface="Arial" panose="020B0604020202020204" pitchFamily="34" charset="0"/>
              </a:rPr>
              <a:t>y </a:t>
            </a:r>
            <a:br>
              <a:rPr lang="es-EC" sz="6600" dirty="0">
                <a:solidFill>
                  <a:srgbClr val="008000"/>
                </a:solidFill>
                <a:latin typeface="Berlin Sans FB Demi" panose="020E0802020502020306" pitchFamily="34" charset="0"/>
                <a:cs typeface="Arial" panose="020B0604020202020204" pitchFamily="34" charset="0"/>
              </a:rPr>
            </a:br>
            <a:r>
              <a:rPr lang="es-EC" sz="6600" dirty="0">
                <a:solidFill>
                  <a:srgbClr val="008000"/>
                </a:solidFill>
                <a:latin typeface="Berlin Sans FB Demi" panose="020E0802020502020306" pitchFamily="34" charset="0"/>
                <a:cs typeface="Arial" panose="020B0604020202020204" pitchFamily="34" charset="0"/>
              </a:rPr>
              <a:t>Considerar</a:t>
            </a:r>
            <a:br>
              <a:rPr lang="es-EC" sz="6600" dirty="0">
                <a:solidFill>
                  <a:srgbClr val="008000"/>
                </a:solidFill>
                <a:latin typeface="Berlin Sans FB Demi" panose="020E0802020502020306" pitchFamily="34" charset="0"/>
                <a:cs typeface="Arial" panose="020B0604020202020204" pitchFamily="34" charset="0"/>
              </a:rPr>
            </a:br>
            <a:r>
              <a:rPr lang="es-EC" sz="6600" dirty="0">
                <a:solidFill>
                  <a:srgbClr val="008000"/>
                </a:solidFill>
                <a:latin typeface="Berlin Sans FB" panose="020E0602020502020306" pitchFamily="34" charset="0"/>
                <a:cs typeface="Arial" panose="020B0604020202020204" pitchFamily="34" charset="0"/>
              </a:rPr>
              <a:t>(20 minutos)</a:t>
            </a:r>
            <a:endParaRPr lang="en-US" sz="66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CF559-183C-4FFC-8640-5673E74DE613}"/>
              </a:ext>
            </a:extLst>
          </p:cNvPr>
          <p:cNvSpPr>
            <a:spLocks noGrp="1"/>
          </p:cNvSpPr>
          <p:nvPr>
            <p:ph type="title"/>
          </p:nvPr>
        </p:nvSpPr>
        <p:spPr/>
        <p:txBody>
          <a:bodyPr/>
          <a:lstStyle/>
          <a:p>
            <a:r>
              <a:rPr lang="en-US" dirty="0">
                <a:solidFill>
                  <a:srgbClr val="613318"/>
                </a:solidFill>
              </a:rPr>
              <a:t>La </a:t>
            </a:r>
            <a:r>
              <a:rPr lang="en-US" dirty="0" err="1">
                <a:solidFill>
                  <a:srgbClr val="613318"/>
                </a:solidFill>
              </a:rPr>
              <a:t>Semana</a:t>
            </a:r>
            <a:r>
              <a:rPr lang="en-US" dirty="0">
                <a:solidFill>
                  <a:srgbClr val="613318"/>
                </a:solidFill>
              </a:rPr>
              <a:t> Santa</a:t>
            </a:r>
          </a:p>
        </p:txBody>
      </p:sp>
      <p:sp>
        <p:nvSpPr>
          <p:cNvPr id="3" name="Content Placeholder 2">
            <a:extLst>
              <a:ext uri="{FF2B5EF4-FFF2-40B4-BE49-F238E27FC236}">
                <a16:creationId xmlns:a16="http://schemas.microsoft.com/office/drawing/2014/main" xmlns="" id="{74EDFAD4-D26E-4DFE-A9FC-C27824DB62E0}"/>
              </a:ext>
            </a:extLst>
          </p:cNvPr>
          <p:cNvSpPr>
            <a:spLocks noGrp="1"/>
          </p:cNvSpPr>
          <p:nvPr>
            <p:ph idx="1"/>
          </p:nvPr>
        </p:nvSpPr>
        <p:spPr/>
        <p:txBody>
          <a:bodyPr/>
          <a:lstStyle/>
          <a:p>
            <a:r>
              <a:rPr lang="en-US" dirty="0">
                <a:solidFill>
                  <a:srgbClr val="008000"/>
                </a:solidFill>
              </a:rPr>
              <a:t>Domingo de Ramos</a:t>
            </a:r>
          </a:p>
          <a:p>
            <a:r>
              <a:rPr lang="en-US" dirty="0">
                <a:solidFill>
                  <a:srgbClr val="008000"/>
                </a:solidFill>
              </a:rPr>
              <a:t>Lunes</a:t>
            </a:r>
          </a:p>
          <a:p>
            <a:r>
              <a:rPr lang="en-US" dirty="0">
                <a:solidFill>
                  <a:srgbClr val="008000"/>
                </a:solidFill>
              </a:rPr>
              <a:t>Martes con el Maestro</a:t>
            </a:r>
          </a:p>
          <a:p>
            <a:r>
              <a:rPr lang="en-US" dirty="0" err="1">
                <a:solidFill>
                  <a:srgbClr val="008000"/>
                </a:solidFill>
              </a:rPr>
              <a:t>Miércoles</a:t>
            </a:r>
            <a:endParaRPr lang="en-US" dirty="0">
              <a:solidFill>
                <a:srgbClr val="008000"/>
              </a:solidFill>
            </a:endParaRPr>
          </a:p>
        </p:txBody>
      </p:sp>
    </p:spTree>
    <p:extLst>
      <p:ext uri="{BB962C8B-B14F-4D97-AF65-F5344CB8AC3E}">
        <p14:creationId xmlns:p14="http://schemas.microsoft.com/office/powerpoint/2010/main" val="310114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CF559-183C-4FFC-8640-5673E74DE613}"/>
              </a:ext>
            </a:extLst>
          </p:cNvPr>
          <p:cNvSpPr>
            <a:spLocks noGrp="1"/>
          </p:cNvSpPr>
          <p:nvPr>
            <p:ph type="title"/>
          </p:nvPr>
        </p:nvSpPr>
        <p:spPr/>
        <p:txBody>
          <a:bodyPr/>
          <a:lstStyle/>
          <a:p>
            <a:r>
              <a:rPr lang="en-US" dirty="0">
                <a:solidFill>
                  <a:srgbClr val="613318"/>
                </a:solidFill>
              </a:rPr>
              <a:t>La </a:t>
            </a:r>
            <a:r>
              <a:rPr lang="en-US" dirty="0" err="1">
                <a:solidFill>
                  <a:srgbClr val="613318"/>
                </a:solidFill>
              </a:rPr>
              <a:t>Semana</a:t>
            </a:r>
            <a:r>
              <a:rPr lang="en-US" dirty="0">
                <a:solidFill>
                  <a:srgbClr val="613318"/>
                </a:solidFill>
              </a:rPr>
              <a:t> Santa</a:t>
            </a:r>
          </a:p>
        </p:txBody>
      </p:sp>
      <p:sp>
        <p:nvSpPr>
          <p:cNvPr id="3" name="Content Placeholder 2">
            <a:extLst>
              <a:ext uri="{FF2B5EF4-FFF2-40B4-BE49-F238E27FC236}">
                <a16:creationId xmlns:a16="http://schemas.microsoft.com/office/drawing/2014/main" xmlns="" id="{74EDFAD4-D26E-4DFE-A9FC-C27824DB62E0}"/>
              </a:ext>
            </a:extLst>
          </p:cNvPr>
          <p:cNvSpPr>
            <a:spLocks noGrp="1"/>
          </p:cNvSpPr>
          <p:nvPr>
            <p:ph idx="1"/>
          </p:nvPr>
        </p:nvSpPr>
        <p:spPr/>
        <p:txBody>
          <a:bodyPr/>
          <a:lstStyle/>
          <a:p>
            <a:r>
              <a:rPr lang="en-US" dirty="0">
                <a:solidFill>
                  <a:srgbClr val="008000"/>
                </a:solidFill>
              </a:rPr>
              <a:t>Jueves Santo</a:t>
            </a:r>
          </a:p>
          <a:p>
            <a:r>
              <a:rPr lang="en-US" dirty="0">
                <a:solidFill>
                  <a:srgbClr val="008000"/>
                </a:solidFill>
              </a:rPr>
              <a:t>Viernes Santo</a:t>
            </a:r>
          </a:p>
          <a:p>
            <a:r>
              <a:rPr lang="en-US" dirty="0" err="1">
                <a:solidFill>
                  <a:srgbClr val="008000"/>
                </a:solidFill>
              </a:rPr>
              <a:t>Sábado</a:t>
            </a:r>
            <a:r>
              <a:rPr lang="en-US" dirty="0">
                <a:solidFill>
                  <a:srgbClr val="008000"/>
                </a:solidFill>
              </a:rPr>
              <a:t> de Gloria</a:t>
            </a:r>
          </a:p>
          <a:p>
            <a:r>
              <a:rPr lang="en-US" dirty="0">
                <a:solidFill>
                  <a:srgbClr val="008000"/>
                </a:solidFill>
              </a:rPr>
              <a:t>Domingo de la </a:t>
            </a:r>
            <a:r>
              <a:rPr lang="en-US" dirty="0" err="1">
                <a:solidFill>
                  <a:srgbClr val="008000"/>
                </a:solidFill>
              </a:rPr>
              <a:t>resurrección</a:t>
            </a:r>
            <a:r>
              <a:rPr lang="en-US" dirty="0">
                <a:solidFill>
                  <a:srgbClr val="008000"/>
                </a:solidFill>
              </a:rPr>
              <a:t> </a:t>
            </a:r>
          </a:p>
        </p:txBody>
      </p:sp>
    </p:spTree>
    <p:extLst>
      <p:ext uri="{BB962C8B-B14F-4D97-AF65-F5344CB8AC3E}">
        <p14:creationId xmlns:p14="http://schemas.microsoft.com/office/powerpoint/2010/main" val="260292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76915-B419-4C14-B0EE-548FB75FE954}"/>
              </a:ext>
            </a:extLst>
          </p:cNvPr>
          <p:cNvSpPr>
            <a:spLocks noGrp="1"/>
          </p:cNvSpPr>
          <p:nvPr>
            <p:ph type="title"/>
          </p:nvPr>
        </p:nvSpPr>
        <p:spPr/>
        <p:txBody>
          <a:bodyPr/>
          <a:lstStyle/>
          <a:p>
            <a:r>
              <a:rPr lang="en-US" dirty="0">
                <a:solidFill>
                  <a:srgbClr val="613318"/>
                </a:solidFill>
              </a:rPr>
              <a:t>CONSIDERAR</a:t>
            </a:r>
          </a:p>
        </p:txBody>
      </p:sp>
      <p:sp>
        <p:nvSpPr>
          <p:cNvPr id="3" name="Content Placeholder 2">
            <a:extLst>
              <a:ext uri="{FF2B5EF4-FFF2-40B4-BE49-F238E27FC236}">
                <a16:creationId xmlns:a16="http://schemas.microsoft.com/office/drawing/2014/main" xmlns="" id="{D1A0733C-091D-401D-B544-2928638ADF3B}"/>
              </a:ext>
            </a:extLst>
          </p:cNvPr>
          <p:cNvSpPr>
            <a:spLocks noGrp="1"/>
          </p:cNvSpPr>
          <p:nvPr>
            <p:ph idx="1"/>
          </p:nvPr>
        </p:nvSpPr>
        <p:spPr/>
        <p:txBody>
          <a:bodyPr/>
          <a:lstStyle/>
          <a:p>
            <a:r>
              <a:rPr lang="es-ES" dirty="0">
                <a:solidFill>
                  <a:srgbClr val="008000"/>
                </a:solidFill>
              </a:rPr>
              <a:t>El propósito: Son 7 preguntas que nos ayudan a aprender bien la historia, para poder contarla de una manera precisa e interesante a otros. </a:t>
            </a:r>
            <a:endParaRPr lang="en-US" dirty="0">
              <a:solidFill>
                <a:srgbClr val="008000"/>
              </a:solidFill>
            </a:endParaRPr>
          </a:p>
        </p:txBody>
      </p:sp>
    </p:spTree>
    <p:extLst>
      <p:ext uri="{BB962C8B-B14F-4D97-AF65-F5344CB8AC3E}">
        <p14:creationId xmlns:p14="http://schemas.microsoft.com/office/powerpoint/2010/main" val="2433391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7A975-CF5B-4FF9-9304-78F38065B4E2}"/>
              </a:ext>
            </a:extLst>
          </p:cNvPr>
          <p:cNvSpPr>
            <a:spLocks noGrp="1"/>
          </p:cNvSpPr>
          <p:nvPr>
            <p:ph type="title"/>
          </p:nvPr>
        </p:nvSpPr>
        <p:spPr/>
        <p:txBody>
          <a:bodyPr/>
          <a:lstStyle/>
          <a:p>
            <a:r>
              <a:rPr lang="en-US" dirty="0">
                <a:solidFill>
                  <a:srgbClr val="613318"/>
                </a:solidFill>
              </a:rPr>
              <a:t>Las 4 C - </a:t>
            </a:r>
            <a:r>
              <a:rPr lang="en-US" dirty="0" err="1">
                <a:solidFill>
                  <a:srgbClr val="613318"/>
                </a:solidFill>
              </a:rPr>
              <a:t>Considerar</a:t>
            </a:r>
            <a:endParaRPr lang="en-US" dirty="0">
              <a:solidFill>
                <a:srgbClr val="613318"/>
              </a:solidFill>
            </a:endParaRPr>
          </a:p>
        </p:txBody>
      </p:sp>
      <p:sp>
        <p:nvSpPr>
          <p:cNvPr id="7" name="Content Placeholder 6">
            <a:extLst>
              <a:ext uri="{FF2B5EF4-FFF2-40B4-BE49-F238E27FC236}">
                <a16:creationId xmlns:a16="http://schemas.microsoft.com/office/drawing/2014/main" xmlns="" id="{A3F6FFAB-6812-470E-BFE8-B6CECBC9ACDC}"/>
              </a:ext>
            </a:extLst>
          </p:cNvPr>
          <p:cNvSpPr>
            <a:spLocks noGrp="1"/>
          </p:cNvSpPr>
          <p:nvPr>
            <p:ph idx="1"/>
          </p:nvPr>
        </p:nvSpPr>
        <p:spPr/>
        <p:txBody>
          <a:bodyPr>
            <a:normAutofit fontScale="92500"/>
          </a:bodyPr>
          <a:lstStyle/>
          <a:p>
            <a:pPr marL="1371600" lvl="1" indent="-914400">
              <a:buFont typeface="+mj-lt"/>
              <a:buAutoNum type="arabicPeriod"/>
            </a:pPr>
            <a:r>
              <a:rPr lang="es-MX" sz="4000" dirty="0">
                <a:solidFill>
                  <a:srgbClr val="008000"/>
                </a:solidFill>
              </a:rPr>
              <a:t>¿Quiénes son los personajes de esta historia?</a:t>
            </a:r>
            <a:endParaRPr lang="en-US" sz="4000" dirty="0">
              <a:solidFill>
                <a:srgbClr val="008000"/>
              </a:solidFill>
            </a:endParaRPr>
          </a:p>
          <a:p>
            <a:pPr marL="1371600" lvl="1" indent="-914400">
              <a:buFont typeface="+mj-lt"/>
              <a:buAutoNum type="arabicPeriod"/>
            </a:pPr>
            <a:r>
              <a:rPr lang="es-MX" sz="4000" dirty="0">
                <a:solidFill>
                  <a:srgbClr val="008000"/>
                </a:solidFill>
              </a:rPr>
              <a:t>¿Cuáles son los objetos de esta historia?</a:t>
            </a:r>
            <a:endParaRPr lang="en-US" sz="4000" dirty="0">
              <a:solidFill>
                <a:srgbClr val="008000"/>
              </a:solidFill>
            </a:endParaRPr>
          </a:p>
          <a:p>
            <a:pPr marL="1371600" lvl="1" indent="-914400">
              <a:buFont typeface="+mj-lt"/>
              <a:buAutoNum type="arabicPeriod"/>
            </a:pPr>
            <a:r>
              <a:rPr lang="es-MX" sz="4000" dirty="0">
                <a:solidFill>
                  <a:srgbClr val="008000"/>
                </a:solidFill>
              </a:rPr>
              <a:t>¿Dónde ocurrió la historia?</a:t>
            </a:r>
            <a:endParaRPr lang="en-US" sz="4000" dirty="0">
              <a:solidFill>
                <a:srgbClr val="008000"/>
              </a:solidFill>
            </a:endParaRPr>
          </a:p>
          <a:p>
            <a:pPr marL="1371600" lvl="1" indent="-914400">
              <a:buFont typeface="+mj-lt"/>
              <a:buAutoNum type="arabicPeriod"/>
            </a:pPr>
            <a:r>
              <a:rPr lang="es-MX" sz="4000" dirty="0">
                <a:solidFill>
                  <a:srgbClr val="008000"/>
                </a:solidFill>
              </a:rPr>
              <a:t>¿Cuándo ocurrió la historia?</a:t>
            </a:r>
            <a:endParaRPr lang="en-US" sz="4000" dirty="0">
              <a:solidFill>
                <a:srgbClr val="008000"/>
              </a:solidFill>
            </a:endParaRPr>
          </a:p>
          <a:p>
            <a:pPr marL="1371600" lvl="1" indent="-914400">
              <a:buFont typeface="+mj-lt"/>
              <a:buAutoNum type="arabicPeriod"/>
            </a:pPr>
            <a:r>
              <a:rPr lang="es-MX" sz="4000" dirty="0">
                <a:solidFill>
                  <a:srgbClr val="008000"/>
                </a:solidFill>
              </a:rPr>
              <a:t>¿Cuál es el problema?</a:t>
            </a:r>
            <a:endParaRPr lang="en-US" sz="4000" dirty="0">
              <a:solidFill>
                <a:srgbClr val="008000"/>
              </a:solidFill>
            </a:endParaRPr>
          </a:p>
          <a:p>
            <a:pPr marL="1371600" lvl="1" indent="-914400">
              <a:buFont typeface="+mj-lt"/>
              <a:buAutoNum type="arabicPeriod"/>
            </a:pPr>
            <a:r>
              <a:rPr lang="es-MX" sz="4000" dirty="0">
                <a:solidFill>
                  <a:srgbClr val="008000"/>
                </a:solidFill>
              </a:rPr>
              <a:t>¿Cuáles eventos ocurrieron en esta historia?</a:t>
            </a:r>
            <a:endParaRPr lang="en-US" sz="4000" dirty="0">
              <a:solidFill>
                <a:srgbClr val="008000"/>
              </a:solidFill>
            </a:endParaRPr>
          </a:p>
          <a:p>
            <a:pPr marL="1371600" lvl="1" indent="-914400">
              <a:buFont typeface="+mj-lt"/>
              <a:buAutoNum type="arabicPeriod"/>
            </a:pPr>
            <a:r>
              <a:rPr lang="es-MX" sz="4000" dirty="0">
                <a:solidFill>
                  <a:srgbClr val="008000"/>
                </a:solidFill>
              </a:rPr>
              <a:t>¿Se resuelve el problema? ¿Cómo?</a:t>
            </a:r>
            <a:endParaRPr lang="en-US" sz="4000" dirty="0">
              <a:solidFill>
                <a:srgbClr val="008000"/>
              </a:solidFill>
            </a:endParaRPr>
          </a:p>
        </p:txBody>
      </p:sp>
    </p:spTree>
    <p:extLst>
      <p:ext uri="{BB962C8B-B14F-4D97-AF65-F5344CB8AC3E}">
        <p14:creationId xmlns:p14="http://schemas.microsoft.com/office/powerpoint/2010/main" val="2196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8059983"/>
          </a:xfrm>
        </p:spPr>
      </p:pic>
      <p:sp>
        <p:nvSpPr>
          <p:cNvPr id="5"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Rectangle 5"/>
          <p:cNvSpPr/>
          <p:nvPr/>
        </p:nvSpPr>
        <p:spPr>
          <a:xfrm>
            <a:off x="8300665" y="4442940"/>
            <a:ext cx="4093161" cy="830997"/>
          </a:xfrm>
          <a:prstGeom prst="rect">
            <a:avLst/>
          </a:prstGeom>
        </p:spPr>
        <p:txBody>
          <a:bodyPr wrap="square">
            <a:spAutoFit/>
          </a:bodyPr>
          <a:lstStyle/>
          <a:p>
            <a:r>
              <a:rPr lang="en-US" sz="4800" dirty="0">
                <a:solidFill>
                  <a:srgbClr val="613318"/>
                </a:solidFill>
                <a:latin typeface="Berlin Sans FB" panose="020E0602020502020306" pitchFamily="34" charset="0"/>
              </a:rPr>
              <a:t>¡</a:t>
            </a:r>
            <a:r>
              <a:rPr lang="en-US" sz="4800" dirty="0" err="1" smtClean="0">
                <a:solidFill>
                  <a:srgbClr val="613318"/>
                </a:solidFill>
                <a:latin typeface="Berlin Sans FB" panose="020E0602020502020306" pitchFamily="34" charset="0"/>
              </a:rPr>
              <a:t>Bienvenidos</a:t>
            </a:r>
            <a:r>
              <a:rPr lang="en-US" sz="4800" dirty="0">
                <a:solidFill>
                  <a:srgbClr val="613318"/>
                </a:solidFill>
                <a:latin typeface="Berlin Sans FB" panose="020E0602020502020306" pitchFamily="34" charset="0"/>
              </a:rPr>
              <a:t>!</a:t>
            </a:r>
            <a:endParaRPr lang="en-US" sz="4800" dirty="0"/>
          </a:p>
        </p:txBody>
      </p:sp>
    </p:spTree>
    <p:extLst>
      <p:ext uri="{BB962C8B-B14F-4D97-AF65-F5344CB8AC3E}">
        <p14:creationId xmlns:p14="http://schemas.microsoft.com/office/powerpoint/2010/main" val="246000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xmlns=""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xmlns=""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fontScale="92500" lnSpcReduction="10000"/>
          </a:bodyPr>
          <a:lstStyle/>
          <a:p>
            <a:r>
              <a:rPr lang="es-ES" sz="4900" dirty="0">
                <a:solidFill>
                  <a:srgbClr val="008000"/>
                </a:solidFill>
              </a:rPr>
              <a:t>Ver el siguiente video para la lección 4 </a:t>
            </a:r>
          </a:p>
          <a:p>
            <a:r>
              <a:rPr lang="es-ES" sz="4900" dirty="0">
                <a:solidFill>
                  <a:srgbClr val="008000"/>
                </a:solidFill>
              </a:rPr>
              <a:t>Leer Mateo 26:17-29 y Juan 13:31-14:7 en sus Biblias</a:t>
            </a:r>
            <a:endParaRPr lang="en-US" sz="4900" dirty="0">
              <a:solidFill>
                <a:srgbClr val="008000"/>
              </a:solidFill>
            </a:endParaRPr>
          </a:p>
          <a:p>
            <a:endParaRPr lang="en-US" sz="2000" dirty="0">
              <a:solidFill>
                <a:srgbClr val="000000"/>
              </a:solidFill>
              <a:latin typeface="+mn-lt"/>
            </a:endParaRPr>
          </a:p>
        </p:txBody>
      </p:sp>
    </p:spTree>
    <p:extLst>
      <p:ext uri="{BB962C8B-B14F-4D97-AF65-F5344CB8AC3E}">
        <p14:creationId xmlns:p14="http://schemas.microsoft.com/office/powerpoint/2010/main" val="2835775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xmlns=""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4712DA-7DEA-4696-A894-D53C5496E6A6}"/>
              </a:ext>
            </a:extLst>
          </p:cNvPr>
          <p:cNvSpPr txBox="1"/>
          <p:nvPr/>
        </p:nvSpPr>
        <p:spPr>
          <a:xfrm>
            <a:off x="747204" y="1225690"/>
            <a:ext cx="10610608" cy="5632311"/>
          </a:xfrm>
          <a:prstGeom prst="rect">
            <a:avLst/>
          </a:prstGeom>
          <a:noFill/>
        </p:spPr>
        <p:txBody>
          <a:bodyPr wrap="square" rtlCol="0">
            <a:spAutoFit/>
          </a:bodyPr>
          <a:lstStyle/>
          <a:p>
            <a:pPr algn="ctr"/>
            <a:r>
              <a:rPr lang="en-US" sz="6000" dirty="0">
                <a:solidFill>
                  <a:srgbClr val="613318"/>
                </a:solidFill>
                <a:latin typeface="Berlin Sans FB Demi" panose="020E0802020502020306" pitchFamily="34" charset="0"/>
              </a:rPr>
              <a:t>La Biblia: </a:t>
            </a:r>
          </a:p>
          <a:p>
            <a:pPr algn="ctr"/>
            <a:r>
              <a:rPr lang="en-US" sz="6000" dirty="0">
                <a:solidFill>
                  <a:srgbClr val="613318"/>
                </a:solidFill>
                <a:latin typeface="Berlin Sans FB Demi" panose="020E0802020502020306" pitchFamily="34" charset="0"/>
              </a:rPr>
              <a:t>La </a:t>
            </a:r>
            <a:r>
              <a:rPr lang="en-US" sz="6000" dirty="0" err="1">
                <a:solidFill>
                  <a:srgbClr val="613318"/>
                </a:solidFill>
                <a:latin typeface="Berlin Sans FB Demi" panose="020E0802020502020306" pitchFamily="34" charset="0"/>
              </a:rPr>
              <a:t>Obra</a:t>
            </a:r>
            <a:r>
              <a:rPr lang="en-US" sz="6000" dirty="0">
                <a:solidFill>
                  <a:srgbClr val="613318"/>
                </a:solidFill>
                <a:latin typeface="Berlin Sans FB Demi" panose="020E0802020502020306" pitchFamily="34" charset="0"/>
              </a:rPr>
              <a:t> del Salvador</a:t>
            </a:r>
          </a:p>
          <a:p>
            <a:pPr algn="ctr"/>
            <a:r>
              <a:rPr lang="en-US" sz="6000" dirty="0" err="1">
                <a:solidFill>
                  <a:srgbClr val="613318"/>
                </a:solidFill>
                <a:latin typeface="Berlin Sans FB Demi" panose="020E0802020502020306" pitchFamily="34" charset="0"/>
              </a:rPr>
              <a:t>Lección</a:t>
            </a:r>
            <a:r>
              <a:rPr lang="en-US" sz="6000" dirty="0">
                <a:solidFill>
                  <a:srgbClr val="613318"/>
                </a:solidFill>
                <a:latin typeface="Berlin Sans FB Demi" panose="020E0802020502020306" pitchFamily="34" charset="0"/>
              </a:rPr>
              <a:t> 3: </a:t>
            </a:r>
            <a:r>
              <a:rPr lang="en-US" sz="6000" dirty="0" err="1" smtClean="0">
                <a:solidFill>
                  <a:srgbClr val="613318"/>
                </a:solidFill>
                <a:latin typeface="Berlin Sans FB Demi" panose="020E0802020502020306" pitchFamily="34" charset="0"/>
              </a:rPr>
              <a:t>Zaqueo</a:t>
            </a:r>
            <a:r>
              <a:rPr lang="en-US" sz="6000" dirty="0" smtClean="0">
                <a:solidFill>
                  <a:srgbClr val="613318"/>
                </a:solidFill>
                <a:latin typeface="Berlin Sans FB Demi" panose="020E0802020502020306" pitchFamily="34" charset="0"/>
              </a:rPr>
              <a:t> y el </a:t>
            </a:r>
            <a:r>
              <a:rPr lang="en-US" sz="6000" dirty="0">
                <a:solidFill>
                  <a:srgbClr val="613318"/>
                </a:solidFill>
                <a:latin typeface="Berlin Sans FB Demi" panose="020E0802020502020306" pitchFamily="34" charset="0"/>
              </a:rPr>
              <a:t>Rey </a:t>
            </a:r>
            <a:r>
              <a:rPr lang="en-US" sz="6000" dirty="0" err="1">
                <a:solidFill>
                  <a:srgbClr val="613318"/>
                </a:solidFill>
                <a:latin typeface="Berlin Sans FB Demi" panose="020E0802020502020306" pitchFamily="34" charset="0"/>
              </a:rPr>
              <a:t>Llega</a:t>
            </a:r>
            <a:r>
              <a:rPr lang="en-US" sz="6000" dirty="0">
                <a:solidFill>
                  <a:srgbClr val="613318"/>
                </a:solidFill>
                <a:latin typeface="Berlin Sans FB Demi" panose="020E0802020502020306" pitchFamily="34" charset="0"/>
              </a:rPr>
              <a:t> a </a:t>
            </a:r>
            <a:r>
              <a:rPr lang="en-US" sz="6000" dirty="0" err="1">
                <a:solidFill>
                  <a:srgbClr val="613318"/>
                </a:solidFill>
                <a:latin typeface="Berlin Sans FB Demi" panose="020E0802020502020306" pitchFamily="34" charset="0"/>
              </a:rPr>
              <a:t>Jerusalén</a:t>
            </a:r>
            <a:endParaRPr lang="en-US" sz="6000" dirty="0">
              <a:solidFill>
                <a:srgbClr val="613318"/>
              </a:solidFill>
              <a:latin typeface="Berlin Sans FB Demi" panose="020E0802020502020306" pitchFamily="34" charset="0"/>
            </a:endParaRPr>
          </a:p>
          <a:p>
            <a:pPr algn="ctr"/>
            <a:r>
              <a:rPr lang="en-US" sz="6000" dirty="0">
                <a:solidFill>
                  <a:srgbClr val="613318"/>
                </a:solidFill>
                <a:latin typeface="Berlin Sans FB Demi" panose="020E0802020502020306" pitchFamily="34" charset="0"/>
              </a:rPr>
              <a:t>Lucas 19:1-10, 28-44 </a:t>
            </a:r>
          </a:p>
          <a:p>
            <a:pPr algn="ctr"/>
            <a:endParaRPr lang="en-US" sz="6000" dirty="0">
              <a:solidFill>
                <a:srgbClr val="613318"/>
              </a:solidFill>
              <a:latin typeface="Berlin Sans FB Demi" panose="020E0802020502020306" pitchFamily="34" charset="0"/>
            </a:endParaRPr>
          </a:p>
        </p:txBody>
      </p:sp>
    </p:spTree>
    <p:extLst>
      <p:ext uri="{BB962C8B-B14F-4D97-AF65-F5344CB8AC3E}">
        <p14:creationId xmlns:p14="http://schemas.microsoft.com/office/powerpoint/2010/main" val="3918674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xmlns="" id="{51944AE4-0ABD-4DC4-82A1-E82221553150}"/>
              </a:ext>
            </a:extLst>
          </p:cNvPr>
          <p:cNvSpPr>
            <a:spLocks noGrp="1"/>
          </p:cNvSpPr>
          <p:nvPr>
            <p:ph idx="1"/>
          </p:nvPr>
        </p:nvSpPr>
        <p:spPr/>
        <p:txBody>
          <a:bodyPr>
            <a:normAutofit fontScale="85000" lnSpcReduction="20000"/>
          </a:bodyPr>
          <a:lstStyle/>
          <a:p>
            <a:pPr marL="0" lvl="0" indent="0">
              <a:buNone/>
            </a:pPr>
            <a:r>
              <a:rPr lang="es-ES" dirty="0">
                <a:solidFill>
                  <a:srgbClr val="008000"/>
                </a:solidFill>
              </a:rPr>
              <a:t>Amado Salvador, yo sé que no siempre te honro con mis pensamientos, palabras y acciones; te pido que me perdones, que me ayudes a verte como mi Rey y como el Rey de todo el mundo, y que te honre y te sirva con todo lo que soy y lo que hago. Te doy gracias porque eres no solo mi Rey, sino también mi Salvador. Amén.</a:t>
            </a:r>
            <a:endParaRPr lang="en-US" sz="4000" dirty="0">
              <a:solidFill>
                <a:srgbClr val="008000"/>
              </a:solidFill>
            </a:endParaRPr>
          </a:p>
        </p:txBody>
      </p:sp>
    </p:spTree>
    <p:extLst>
      <p:ext uri="{BB962C8B-B14F-4D97-AF65-F5344CB8AC3E}">
        <p14:creationId xmlns:p14="http://schemas.microsoft.com/office/powerpoint/2010/main" val="2551527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4400"/>
              <a:buFont typeface="Overlock"/>
              <a:buNone/>
            </a:pPr>
            <a:r>
              <a:rPr lang="en-US" sz="4800" b="1" dirty="0" err="1">
                <a:solidFill>
                  <a:srgbClr val="5E3D22"/>
                </a:solidFill>
                <a:latin typeface="Berlin Sans FB Demi" panose="020E0802020502020306" pitchFamily="34" charset="0"/>
                <a:ea typeface="Overlock"/>
                <a:cs typeface="Overlock"/>
                <a:sym typeface="Overlock"/>
              </a:rPr>
              <a:t>Propósito</a:t>
            </a:r>
            <a:r>
              <a:rPr lang="en-US" sz="4800" b="1" dirty="0">
                <a:solidFill>
                  <a:srgbClr val="5E3D22"/>
                </a:solidFill>
                <a:latin typeface="Berlin Sans FB Demi" panose="020E0802020502020306" pitchFamily="34" charset="0"/>
                <a:ea typeface="Overlock"/>
                <a:cs typeface="Overlock"/>
                <a:sym typeface="Overlock"/>
              </a:rPr>
              <a:t> de Academia Cristo</a:t>
            </a:r>
            <a:endParaRPr sz="4800" b="1" dirty="0">
              <a:latin typeface="Berlin Sans FB Demi" panose="020E0802020502020306" pitchFamily="34" charset="0"/>
            </a:endParaRPr>
          </a:p>
        </p:txBody>
      </p:sp>
      <p:sp>
        <p:nvSpPr>
          <p:cNvPr id="90" name="Google Shape;90;p1"/>
          <p:cNvSpPr txBox="1">
            <a:spLocks noGrp="1"/>
          </p:cNvSpPr>
          <p:nvPr>
            <p:ph type="body" idx="1"/>
          </p:nvPr>
        </p:nvSpPr>
        <p:spPr>
          <a:xfrm>
            <a:off x="4613800" y="1926450"/>
            <a:ext cx="6870600" cy="4250400"/>
          </a:xfrm>
          <a:prstGeom prst="rect">
            <a:avLst/>
          </a:prstGeom>
          <a:noFill/>
          <a:ln>
            <a:noFill/>
          </a:ln>
        </p:spPr>
        <p:txBody>
          <a:bodyPr spcFirstLastPara="1" wrap="square" lIns="91425" tIns="45700" rIns="91425" bIns="45700" anchor="t" anchorCtr="0">
            <a:noAutofit/>
          </a:bodyPr>
          <a:lstStyle/>
          <a:p>
            <a:pPr marL="685800" lvl="0" indent="-342900" algn="just" rtl="0">
              <a:lnSpc>
                <a:spcPct val="90000"/>
              </a:lnSpc>
              <a:spcBef>
                <a:spcPts val="0"/>
              </a:spcBef>
              <a:spcAft>
                <a:spcPts val="0"/>
              </a:spcAft>
              <a:buClr>
                <a:srgbClr val="0C7837"/>
              </a:buClr>
              <a:buSzPts val="3600"/>
              <a:buChar char="•"/>
            </a:pPr>
            <a:r>
              <a:rPr lang="en-US" sz="4000" dirty="0" err="1">
                <a:solidFill>
                  <a:srgbClr val="0C7837"/>
                </a:solidFill>
                <a:latin typeface="Berlin Sans FB" panose="020E0602020502020306" pitchFamily="34" charset="0"/>
                <a:ea typeface="Overlock"/>
                <a:cs typeface="Overlock"/>
                <a:sym typeface="Overlock"/>
              </a:rPr>
              <a:t>Capacitar</a:t>
            </a:r>
            <a:r>
              <a:rPr lang="en-US" sz="4000" dirty="0">
                <a:solidFill>
                  <a:srgbClr val="0C7837"/>
                </a:solidFill>
                <a:latin typeface="Berlin Sans FB" panose="020E0602020502020306" pitchFamily="34" charset="0"/>
                <a:ea typeface="Overlock"/>
                <a:cs typeface="Overlock"/>
                <a:sym typeface="Overlock"/>
              </a:rPr>
              <a:t> para </a:t>
            </a:r>
            <a:r>
              <a:rPr lang="en-US" sz="4000" dirty="0" err="1">
                <a:solidFill>
                  <a:srgbClr val="0C7837"/>
                </a:solidFill>
                <a:latin typeface="Berlin Sans FB" panose="020E0602020502020306" pitchFamily="34" charset="0"/>
                <a:ea typeface="Overlock"/>
                <a:cs typeface="Overlock"/>
                <a:sym typeface="Overlock"/>
              </a:rPr>
              <a:t>cumplir</a:t>
            </a:r>
            <a:r>
              <a:rPr lang="en-US" sz="4000" dirty="0">
                <a:solidFill>
                  <a:srgbClr val="0C7837"/>
                </a:solidFill>
                <a:latin typeface="Berlin Sans FB" panose="020E0602020502020306" pitchFamily="34" charset="0"/>
                <a:ea typeface="Overlock"/>
                <a:cs typeface="Overlock"/>
                <a:sym typeface="Overlock"/>
              </a:rPr>
              <a:t> la Gran </a:t>
            </a:r>
            <a:r>
              <a:rPr lang="en-US" sz="4000" dirty="0" err="1">
                <a:solidFill>
                  <a:srgbClr val="0C7837"/>
                </a:solidFill>
                <a:latin typeface="Berlin Sans FB" panose="020E0602020502020306" pitchFamily="34" charset="0"/>
                <a:ea typeface="Overlock"/>
                <a:cs typeface="Overlock"/>
                <a:sym typeface="Overlock"/>
              </a:rPr>
              <a:t>Comisión</a:t>
            </a:r>
            <a:r>
              <a:rPr lang="en-US" sz="4000" dirty="0">
                <a:solidFill>
                  <a:srgbClr val="0C7837"/>
                </a:solidFill>
                <a:latin typeface="Berlin Sans FB" panose="020E0602020502020306" pitchFamily="34" charset="0"/>
                <a:ea typeface="Overlock"/>
                <a:cs typeface="Overlock"/>
                <a:sym typeface="Overlock"/>
              </a:rPr>
              <a:t>. </a:t>
            </a:r>
            <a:endParaRPr sz="4000" dirty="0">
              <a:latin typeface="Berlin Sans FB" panose="020E0602020502020306" pitchFamily="34" charset="0"/>
            </a:endParaRPr>
          </a:p>
          <a:p>
            <a:pPr marL="685800" lvl="0" indent="-342900" algn="just" rtl="0">
              <a:lnSpc>
                <a:spcPct val="90000"/>
              </a:lnSpc>
              <a:spcBef>
                <a:spcPts val="1000"/>
              </a:spcBef>
              <a:spcAft>
                <a:spcPts val="0"/>
              </a:spcAft>
              <a:buClr>
                <a:srgbClr val="0C7837"/>
              </a:buClr>
              <a:buSzPts val="3600"/>
              <a:buChar char="•"/>
            </a:pPr>
            <a:r>
              <a:rPr lang="en-US" sz="4000" dirty="0" err="1">
                <a:solidFill>
                  <a:srgbClr val="0C7837"/>
                </a:solidFill>
                <a:latin typeface="Berlin Sans FB" panose="020E0602020502020306" pitchFamily="34" charset="0"/>
                <a:ea typeface="Overlock"/>
                <a:cs typeface="Overlock"/>
                <a:sym typeface="Overlock"/>
              </a:rPr>
              <a:t>Ayudar</a:t>
            </a:r>
            <a:r>
              <a:rPr lang="en-US" sz="4000" dirty="0">
                <a:solidFill>
                  <a:srgbClr val="0C7837"/>
                </a:solidFill>
                <a:latin typeface="Berlin Sans FB" panose="020E0602020502020306" pitchFamily="34" charset="0"/>
                <a:ea typeface="Overlock"/>
                <a:cs typeface="Overlock"/>
                <a:sym typeface="Overlock"/>
              </a:rPr>
              <a:t> a </a:t>
            </a:r>
            <a:r>
              <a:rPr lang="en-US" sz="4000" dirty="0" err="1">
                <a:solidFill>
                  <a:srgbClr val="0C7837"/>
                </a:solidFill>
                <a:latin typeface="Berlin Sans FB" panose="020E0602020502020306" pitchFamily="34" charset="0"/>
                <a:ea typeface="Overlock"/>
                <a:cs typeface="Overlock"/>
                <a:sym typeface="Overlock"/>
              </a:rPr>
              <a:t>crecer</a:t>
            </a:r>
            <a:r>
              <a:rPr lang="en-US" sz="4000" dirty="0">
                <a:solidFill>
                  <a:srgbClr val="0C7837"/>
                </a:solidFill>
                <a:latin typeface="Berlin Sans FB" panose="020E0602020502020306" pitchFamily="34" charset="0"/>
                <a:ea typeface="Overlock"/>
                <a:cs typeface="Overlock"/>
                <a:sym typeface="Overlock"/>
              </a:rPr>
              <a:t> </a:t>
            </a:r>
            <a:r>
              <a:rPr lang="en-US" sz="4000" dirty="0" err="1">
                <a:solidFill>
                  <a:srgbClr val="0C7837"/>
                </a:solidFill>
                <a:latin typeface="Berlin Sans FB" panose="020E0602020502020306" pitchFamily="34" charset="0"/>
                <a:ea typeface="Overlock"/>
                <a:cs typeface="Overlock"/>
                <a:sym typeface="Overlock"/>
              </a:rPr>
              <a:t>en</a:t>
            </a:r>
            <a:r>
              <a:rPr lang="en-US" sz="4000" dirty="0">
                <a:solidFill>
                  <a:srgbClr val="0C7837"/>
                </a:solidFill>
                <a:latin typeface="Berlin Sans FB" panose="020E0602020502020306" pitchFamily="34" charset="0"/>
                <a:ea typeface="Overlock"/>
                <a:cs typeface="Overlock"/>
                <a:sym typeface="Overlock"/>
              </a:rPr>
              <a:t> el </a:t>
            </a:r>
            <a:r>
              <a:rPr lang="en-US" sz="4000" dirty="0" err="1">
                <a:solidFill>
                  <a:srgbClr val="0C7837"/>
                </a:solidFill>
                <a:latin typeface="Berlin Sans FB" panose="020E0602020502020306" pitchFamily="34" charset="0"/>
                <a:ea typeface="Overlock"/>
                <a:cs typeface="Overlock"/>
                <a:sym typeface="Overlock"/>
              </a:rPr>
              <a:t>conocimiento</a:t>
            </a:r>
            <a:r>
              <a:rPr lang="en-US" sz="4000" dirty="0">
                <a:solidFill>
                  <a:srgbClr val="0C7837"/>
                </a:solidFill>
                <a:latin typeface="Berlin Sans FB" panose="020E0602020502020306" pitchFamily="34" charset="0"/>
                <a:ea typeface="Overlock"/>
                <a:cs typeface="Overlock"/>
                <a:sym typeface="Overlock"/>
              </a:rPr>
              <a:t> de la Palabra. </a:t>
            </a:r>
            <a:endParaRPr sz="4000" dirty="0">
              <a:latin typeface="Berlin Sans FB" panose="020E0602020502020306" pitchFamily="34" charset="0"/>
            </a:endParaRPr>
          </a:p>
          <a:p>
            <a:pPr marL="685800" lvl="0" indent="-342900" algn="just" rtl="0">
              <a:lnSpc>
                <a:spcPct val="90000"/>
              </a:lnSpc>
              <a:spcBef>
                <a:spcPts val="1000"/>
              </a:spcBef>
              <a:spcAft>
                <a:spcPts val="0"/>
              </a:spcAft>
              <a:buClr>
                <a:srgbClr val="0C7837"/>
              </a:buClr>
              <a:buSzPts val="3600"/>
              <a:buChar char="•"/>
            </a:pPr>
            <a:r>
              <a:rPr lang="en-US" sz="4000" dirty="0" err="1">
                <a:solidFill>
                  <a:srgbClr val="0C7837"/>
                </a:solidFill>
                <a:latin typeface="Berlin Sans FB" panose="020E0602020502020306" pitchFamily="34" charset="0"/>
                <a:ea typeface="Overlock"/>
                <a:cs typeface="Overlock"/>
                <a:sym typeface="Overlock"/>
              </a:rPr>
              <a:t>Orientar</a:t>
            </a:r>
            <a:r>
              <a:rPr lang="en-US" sz="4000" dirty="0">
                <a:solidFill>
                  <a:srgbClr val="0C7837"/>
                </a:solidFill>
                <a:latin typeface="Berlin Sans FB" panose="020E0602020502020306" pitchFamily="34" charset="0"/>
                <a:ea typeface="Overlock"/>
                <a:cs typeface="Overlock"/>
                <a:sym typeface="Overlock"/>
              </a:rPr>
              <a:t> </a:t>
            </a:r>
            <a:r>
              <a:rPr lang="en-US" sz="4000" dirty="0" err="1">
                <a:solidFill>
                  <a:srgbClr val="0C7837"/>
                </a:solidFill>
                <a:latin typeface="Berlin Sans FB" panose="020E0602020502020306" pitchFamily="34" charset="0"/>
                <a:ea typeface="Overlock"/>
                <a:cs typeface="Overlock"/>
                <a:sym typeface="Overlock"/>
              </a:rPr>
              <a:t>en</a:t>
            </a:r>
            <a:r>
              <a:rPr lang="en-US" sz="4000" dirty="0">
                <a:solidFill>
                  <a:srgbClr val="0C7837"/>
                </a:solidFill>
                <a:latin typeface="Berlin Sans FB" panose="020E0602020502020306" pitchFamily="34" charset="0"/>
                <a:ea typeface="Overlock"/>
                <a:cs typeface="Overlock"/>
                <a:sym typeface="Overlock"/>
              </a:rPr>
              <a:t> </a:t>
            </a:r>
            <a:r>
              <a:rPr lang="en-US" sz="4000" dirty="0" err="1">
                <a:solidFill>
                  <a:srgbClr val="0C7837"/>
                </a:solidFill>
                <a:latin typeface="Berlin Sans FB" panose="020E0602020502020306" pitchFamily="34" charset="0"/>
                <a:ea typeface="Overlock"/>
                <a:cs typeface="Overlock"/>
                <a:sym typeface="Overlock"/>
              </a:rPr>
              <a:t>cómo</a:t>
            </a:r>
            <a:r>
              <a:rPr lang="en-US" sz="4000" dirty="0">
                <a:solidFill>
                  <a:srgbClr val="0C7837"/>
                </a:solidFill>
                <a:latin typeface="Berlin Sans FB" panose="020E0602020502020306" pitchFamily="34" charset="0"/>
                <a:ea typeface="Overlock"/>
                <a:cs typeface="Overlock"/>
                <a:sym typeface="Overlock"/>
              </a:rPr>
              <a:t> </a:t>
            </a:r>
            <a:r>
              <a:rPr lang="en-US" sz="4000" dirty="0" err="1">
                <a:solidFill>
                  <a:srgbClr val="0C7837"/>
                </a:solidFill>
                <a:latin typeface="Berlin Sans FB" panose="020E0602020502020306" pitchFamily="34" charset="0"/>
                <a:ea typeface="Overlock"/>
                <a:cs typeface="Overlock"/>
                <a:sym typeface="Overlock"/>
              </a:rPr>
              <a:t>llevar</a:t>
            </a:r>
            <a:r>
              <a:rPr lang="en-US" sz="4000" dirty="0">
                <a:solidFill>
                  <a:srgbClr val="0C7837"/>
                </a:solidFill>
                <a:latin typeface="Berlin Sans FB" panose="020E0602020502020306" pitchFamily="34" charset="0"/>
                <a:ea typeface="Overlock"/>
                <a:cs typeface="Overlock"/>
                <a:sym typeface="Overlock"/>
              </a:rPr>
              <a:t> la Palabra a </a:t>
            </a:r>
            <a:r>
              <a:rPr lang="en-US" sz="4000" dirty="0" err="1">
                <a:solidFill>
                  <a:srgbClr val="0C7837"/>
                </a:solidFill>
                <a:latin typeface="Berlin Sans FB" panose="020E0602020502020306" pitchFamily="34" charset="0"/>
                <a:ea typeface="Overlock"/>
                <a:cs typeface="Overlock"/>
                <a:sym typeface="Overlock"/>
              </a:rPr>
              <a:t>otros</a:t>
            </a:r>
            <a:r>
              <a:rPr lang="en-US" sz="4000" dirty="0">
                <a:solidFill>
                  <a:srgbClr val="0C7837"/>
                </a:solidFill>
                <a:latin typeface="Berlin Sans FB" panose="020E0602020502020306" pitchFamily="34" charset="0"/>
                <a:ea typeface="Overlock"/>
                <a:cs typeface="Overlock"/>
                <a:sym typeface="Overlock"/>
              </a:rPr>
              <a:t>. </a:t>
            </a:r>
            <a:endParaRPr sz="4000" dirty="0">
              <a:latin typeface="Berlin Sans FB" panose="020E0602020502020306" pitchFamily="34" charset="0"/>
              <a:ea typeface="Overlock"/>
              <a:cs typeface="Overlock"/>
              <a:sym typeface="Overlock"/>
            </a:endParaRPr>
          </a:p>
        </p:txBody>
      </p:sp>
      <p:pic>
        <p:nvPicPr>
          <p:cNvPr id="91" name="Google Shape;91;p1"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extLst>
      <p:ext uri="{BB962C8B-B14F-4D97-AF65-F5344CB8AC3E}">
        <p14:creationId xmlns:p14="http://schemas.microsoft.com/office/powerpoint/2010/main" val="33737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4400"/>
              <a:buFont typeface="Overlock"/>
              <a:buNone/>
            </a:pPr>
            <a:r>
              <a:rPr lang="en-US" sz="4400" b="1" dirty="0">
                <a:solidFill>
                  <a:srgbClr val="5E3D22"/>
                </a:solidFill>
                <a:latin typeface="Berlin Sans FB Demi" panose="020E0802020502020306" pitchFamily="34" charset="0"/>
                <a:ea typeface="Overlock"/>
                <a:cs typeface="Overlock"/>
                <a:sym typeface="Overlock"/>
              </a:rPr>
              <a:t>“</a:t>
            </a:r>
            <a:r>
              <a:rPr lang="en-US" sz="4400" b="1" dirty="0" err="1">
                <a:solidFill>
                  <a:srgbClr val="5E3D22"/>
                </a:solidFill>
                <a:latin typeface="Berlin Sans FB Demi" panose="020E0802020502020306" pitchFamily="34" charset="0"/>
                <a:ea typeface="Overlock"/>
                <a:cs typeface="Overlock"/>
                <a:sym typeface="Overlock"/>
              </a:rPr>
              <a:t>Quiero</a:t>
            </a:r>
            <a:r>
              <a:rPr lang="en-US" sz="4400" b="1" dirty="0">
                <a:solidFill>
                  <a:srgbClr val="5E3D22"/>
                </a:solidFill>
                <a:latin typeface="Berlin Sans FB Demi" panose="020E0802020502020306" pitchFamily="34" charset="0"/>
                <a:ea typeface="Overlock"/>
                <a:cs typeface="Overlock"/>
                <a:sym typeface="Overlock"/>
              </a:rPr>
              <a:t> </a:t>
            </a:r>
            <a:r>
              <a:rPr lang="en-US" sz="4400" b="1" dirty="0" err="1">
                <a:solidFill>
                  <a:srgbClr val="5E3D22"/>
                </a:solidFill>
                <a:latin typeface="Berlin Sans FB Demi" panose="020E0802020502020306" pitchFamily="34" charset="0"/>
                <a:ea typeface="Overlock"/>
                <a:cs typeface="Overlock"/>
                <a:sym typeface="Overlock"/>
              </a:rPr>
              <a:t>hacer</a:t>
            </a:r>
            <a:r>
              <a:rPr lang="en-US" sz="4400" b="1" dirty="0">
                <a:solidFill>
                  <a:srgbClr val="5E3D22"/>
                </a:solidFill>
                <a:latin typeface="Berlin Sans FB Demi" panose="020E0802020502020306" pitchFamily="34" charset="0"/>
                <a:ea typeface="Overlock"/>
                <a:cs typeface="Overlock"/>
                <a:sym typeface="Overlock"/>
              </a:rPr>
              <a:t> un </a:t>
            </a:r>
            <a:r>
              <a:rPr lang="en-US" sz="4400" b="1" dirty="0" err="1">
                <a:solidFill>
                  <a:srgbClr val="5E3D22"/>
                </a:solidFill>
                <a:latin typeface="Berlin Sans FB Demi" panose="020E0802020502020306" pitchFamily="34" charset="0"/>
                <a:ea typeface="Overlock"/>
                <a:cs typeface="Overlock"/>
                <a:sym typeface="Overlock"/>
              </a:rPr>
              <a:t>grupo</a:t>
            </a:r>
            <a:r>
              <a:rPr lang="en-US" sz="4400" b="1" dirty="0">
                <a:solidFill>
                  <a:srgbClr val="5E3D22"/>
                </a:solidFill>
                <a:latin typeface="Berlin Sans FB Demi" panose="020E0802020502020306" pitchFamily="34" charset="0"/>
                <a:ea typeface="Overlock"/>
                <a:cs typeface="Overlock"/>
                <a:sym typeface="Overlock"/>
              </a:rPr>
              <a:t> de </a:t>
            </a:r>
            <a:r>
              <a:rPr lang="en-US" sz="4400" b="1" dirty="0" err="1">
                <a:solidFill>
                  <a:srgbClr val="5E3D22"/>
                </a:solidFill>
                <a:latin typeface="Berlin Sans FB Demi" panose="020E0802020502020306" pitchFamily="34" charset="0"/>
                <a:ea typeface="Overlock"/>
                <a:cs typeface="Overlock"/>
                <a:sym typeface="Overlock"/>
              </a:rPr>
              <a:t>estudio</a:t>
            </a:r>
            <a:r>
              <a:rPr lang="en-US" sz="4400" b="1" dirty="0">
                <a:solidFill>
                  <a:srgbClr val="5E3D22"/>
                </a:solidFill>
                <a:latin typeface="Berlin Sans FB Demi" panose="020E0802020502020306" pitchFamily="34" charset="0"/>
                <a:ea typeface="Overlock"/>
                <a:cs typeface="Overlock"/>
                <a:sym typeface="Overlock"/>
              </a:rPr>
              <a:t> de la Palabra. ¿</a:t>
            </a:r>
            <a:r>
              <a:rPr lang="en-US" sz="4400" b="1" dirty="0" err="1">
                <a:solidFill>
                  <a:srgbClr val="5E3D22"/>
                </a:solidFill>
                <a:latin typeface="Berlin Sans FB Demi" panose="020E0802020502020306" pitchFamily="34" charset="0"/>
                <a:ea typeface="Overlock"/>
                <a:cs typeface="Overlock"/>
                <a:sym typeface="Overlock"/>
              </a:rPr>
              <a:t>Pueden</a:t>
            </a:r>
            <a:r>
              <a:rPr lang="en-US" sz="4400" b="1" dirty="0">
                <a:solidFill>
                  <a:srgbClr val="5E3D22"/>
                </a:solidFill>
                <a:latin typeface="Berlin Sans FB Demi" panose="020E0802020502020306" pitchFamily="34" charset="0"/>
                <a:ea typeface="Overlock"/>
                <a:cs typeface="Overlock"/>
                <a:sym typeface="Overlock"/>
              </a:rPr>
              <a:t> </a:t>
            </a:r>
            <a:r>
              <a:rPr lang="en-US" sz="4400" b="1" dirty="0" err="1">
                <a:solidFill>
                  <a:srgbClr val="5E3D22"/>
                </a:solidFill>
                <a:latin typeface="Berlin Sans FB Demi" panose="020E0802020502020306" pitchFamily="34" charset="0"/>
                <a:ea typeface="Overlock"/>
                <a:cs typeface="Overlock"/>
                <a:sym typeface="Overlock"/>
              </a:rPr>
              <a:t>orientarme</a:t>
            </a:r>
            <a:r>
              <a:rPr lang="en-US" sz="4400" b="1" dirty="0">
                <a:solidFill>
                  <a:srgbClr val="5E3D22"/>
                </a:solidFill>
                <a:latin typeface="Berlin Sans FB Demi" panose="020E0802020502020306" pitchFamily="34" charset="0"/>
                <a:ea typeface="Overlock"/>
                <a:cs typeface="Overlock"/>
                <a:sym typeface="Overlock"/>
              </a:rPr>
              <a:t>?”</a:t>
            </a:r>
            <a:endParaRPr sz="4400" b="1" dirty="0">
              <a:latin typeface="Berlin Sans FB Demi" panose="020E0802020502020306" pitchFamily="34" charset="0"/>
              <a:ea typeface="Overlock"/>
              <a:cs typeface="Overlock"/>
              <a:sym typeface="Overlock"/>
            </a:endParaRPr>
          </a:p>
        </p:txBody>
      </p:sp>
      <p:sp>
        <p:nvSpPr>
          <p:cNvPr id="98" name="Google Shape;98;p2"/>
          <p:cNvSpPr txBox="1">
            <a:spLocks noGrp="1"/>
          </p:cNvSpPr>
          <p:nvPr>
            <p:ph type="body" idx="1"/>
          </p:nvPr>
        </p:nvSpPr>
        <p:spPr>
          <a:xfrm>
            <a:off x="4811697" y="1926455"/>
            <a:ext cx="6542103" cy="4250508"/>
          </a:xfrm>
          <a:prstGeom prst="rect">
            <a:avLst/>
          </a:prstGeom>
          <a:noFill/>
          <a:ln>
            <a:noFill/>
          </a:ln>
        </p:spPr>
        <p:txBody>
          <a:bodyPr spcFirstLastPara="1" wrap="square" lIns="91425" tIns="45700" rIns="91425" bIns="45700" anchor="t" anchorCtr="0">
            <a:noAutofit/>
          </a:bodyPr>
          <a:lstStyle/>
          <a:p>
            <a:pPr marL="228600" marR="0" lvl="0" indent="-342900" algn="just" rtl="0">
              <a:lnSpc>
                <a:spcPct val="90000"/>
              </a:lnSpc>
              <a:spcBef>
                <a:spcPts val="0"/>
              </a:spcBef>
              <a:spcAft>
                <a:spcPts val="0"/>
              </a:spcAft>
              <a:buClr>
                <a:srgbClr val="0C7837"/>
              </a:buClr>
              <a:buSzPts val="3600"/>
              <a:buChar char="•"/>
            </a:pPr>
            <a:r>
              <a:rPr lang="en-US" sz="3200" dirty="0" err="1">
                <a:solidFill>
                  <a:srgbClr val="0C7837"/>
                </a:solidFill>
                <a:latin typeface="Berlin Sans FB" panose="020E0602020502020306" pitchFamily="34" charset="0"/>
                <a:ea typeface="Overlock"/>
                <a:cs typeface="Overlock"/>
                <a:sym typeface="Overlock"/>
              </a:rPr>
              <a:t>Comuníquese</a:t>
            </a:r>
            <a:r>
              <a:rPr lang="en-US" sz="3200" dirty="0">
                <a:solidFill>
                  <a:srgbClr val="0C7837"/>
                </a:solidFill>
                <a:latin typeface="Berlin Sans FB" panose="020E0602020502020306" pitchFamily="34" charset="0"/>
                <a:ea typeface="Overlock"/>
                <a:cs typeface="Overlock"/>
                <a:sym typeface="Overlock"/>
              </a:rPr>
              <a:t> con </a:t>
            </a:r>
            <a:r>
              <a:rPr lang="en-US" sz="3200" dirty="0" err="1">
                <a:solidFill>
                  <a:srgbClr val="0C7837"/>
                </a:solidFill>
                <a:latin typeface="Berlin Sans FB" panose="020E0602020502020306" pitchFamily="34" charset="0"/>
                <a:ea typeface="Overlock"/>
                <a:cs typeface="Overlock"/>
                <a:sym typeface="Overlock"/>
              </a:rPr>
              <a:t>su</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profesor</a:t>
            </a:r>
            <a:r>
              <a:rPr lang="en-US" sz="3200" dirty="0">
                <a:solidFill>
                  <a:srgbClr val="0C7837"/>
                </a:solidFill>
                <a:latin typeface="Berlin Sans FB" panose="020E0602020502020306" pitchFamily="34" charset="0"/>
                <a:ea typeface="Overlock"/>
                <a:cs typeface="Overlock"/>
                <a:sym typeface="Overlock"/>
              </a:rPr>
              <a:t>.</a:t>
            </a:r>
            <a:endParaRPr sz="3200" dirty="0">
              <a:solidFill>
                <a:srgbClr val="0C7837"/>
              </a:solidFill>
              <a:latin typeface="Berlin Sans FB" panose="020E0602020502020306" pitchFamily="34" charset="0"/>
              <a:ea typeface="Overlock"/>
              <a:cs typeface="Overlock"/>
              <a:sym typeface="Overlock"/>
            </a:endParaRPr>
          </a:p>
          <a:p>
            <a:pPr marL="228600" lvl="0" indent="-342900" algn="just" rtl="0">
              <a:lnSpc>
                <a:spcPct val="90000"/>
              </a:lnSpc>
              <a:spcBef>
                <a:spcPts val="1000"/>
              </a:spcBef>
              <a:spcAft>
                <a:spcPts val="0"/>
              </a:spcAft>
              <a:buClr>
                <a:srgbClr val="0C7837"/>
              </a:buClr>
              <a:buSzPts val="3600"/>
              <a:buChar char="•"/>
            </a:pPr>
            <a:r>
              <a:rPr lang="en-US" sz="3200" dirty="0">
                <a:solidFill>
                  <a:srgbClr val="0C7837"/>
                </a:solidFill>
                <a:latin typeface="Berlin Sans FB" panose="020E0602020502020306" pitchFamily="34" charset="0"/>
                <a:ea typeface="Overlock"/>
                <a:cs typeface="Overlock"/>
                <a:sym typeface="Overlock"/>
              </a:rPr>
              <a:t>Grupo </a:t>
            </a:r>
            <a:r>
              <a:rPr lang="en-US" sz="3200" dirty="0" err="1">
                <a:solidFill>
                  <a:srgbClr val="0C7837"/>
                </a:solidFill>
                <a:latin typeface="Berlin Sans FB" panose="020E0602020502020306" pitchFamily="34" charset="0"/>
                <a:ea typeface="Overlock"/>
                <a:cs typeface="Overlock"/>
                <a:sym typeface="Overlock"/>
              </a:rPr>
              <a:t>Sembrador</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crecer</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orar</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alabar</a:t>
            </a:r>
            <a:r>
              <a:rPr lang="en-US" sz="3200" dirty="0">
                <a:solidFill>
                  <a:srgbClr val="0C7837"/>
                </a:solidFill>
                <a:latin typeface="Berlin Sans FB" panose="020E0602020502020306" pitchFamily="34" charset="0"/>
                <a:ea typeface="Overlock"/>
                <a:cs typeface="Overlock"/>
                <a:sym typeface="Overlock"/>
              </a:rPr>
              <a:t>, y </a:t>
            </a:r>
            <a:r>
              <a:rPr lang="en-US" sz="3200" dirty="0" err="1">
                <a:solidFill>
                  <a:srgbClr val="0C7837"/>
                </a:solidFill>
                <a:latin typeface="Berlin Sans FB" panose="020E0602020502020306" pitchFamily="34" charset="0"/>
                <a:ea typeface="Overlock"/>
                <a:cs typeface="Overlock"/>
                <a:sym typeface="Overlock"/>
              </a:rPr>
              <a:t>llevar</a:t>
            </a:r>
            <a:r>
              <a:rPr lang="en-US" sz="3200" dirty="0">
                <a:solidFill>
                  <a:srgbClr val="0C7837"/>
                </a:solidFill>
                <a:latin typeface="Berlin Sans FB" panose="020E0602020502020306" pitchFamily="34" charset="0"/>
                <a:ea typeface="Overlock"/>
                <a:cs typeface="Overlock"/>
                <a:sym typeface="Overlock"/>
              </a:rPr>
              <a:t> la palabra a </a:t>
            </a:r>
            <a:r>
              <a:rPr lang="en-US" sz="3200" dirty="0" err="1">
                <a:solidFill>
                  <a:srgbClr val="0C7837"/>
                </a:solidFill>
                <a:latin typeface="Berlin Sans FB" panose="020E0602020502020306" pitchFamily="34" charset="0"/>
                <a:ea typeface="Overlock"/>
                <a:cs typeface="Overlock"/>
                <a:sym typeface="Overlock"/>
              </a:rPr>
              <a:t>otros</a:t>
            </a:r>
            <a:r>
              <a:rPr lang="en-US" sz="3200" dirty="0">
                <a:solidFill>
                  <a:srgbClr val="0C7837"/>
                </a:solidFill>
                <a:latin typeface="Berlin Sans FB" panose="020E0602020502020306" pitchFamily="34" charset="0"/>
                <a:ea typeface="Overlock"/>
                <a:cs typeface="Overlock"/>
                <a:sym typeface="Overlock"/>
              </a:rPr>
              <a:t>.</a:t>
            </a:r>
          </a:p>
          <a:p>
            <a:pPr marL="228600" lvl="0" indent="-342900" algn="just" rtl="0">
              <a:lnSpc>
                <a:spcPct val="90000"/>
              </a:lnSpc>
              <a:spcBef>
                <a:spcPts val="1000"/>
              </a:spcBef>
              <a:spcAft>
                <a:spcPts val="0"/>
              </a:spcAft>
              <a:buClr>
                <a:srgbClr val="0C7837"/>
              </a:buClr>
              <a:buSzPts val="3600"/>
              <a:buChar char="•"/>
            </a:pPr>
            <a:r>
              <a:rPr lang="en-US" sz="3200" b="0" i="1" dirty="0">
                <a:solidFill>
                  <a:srgbClr val="0C7837"/>
                </a:solidFill>
                <a:latin typeface="Berlin Sans FB" panose="020E0602020502020306" pitchFamily="34" charset="0"/>
                <a:ea typeface="Overlock"/>
                <a:cs typeface="Overlock"/>
                <a:sym typeface="Overlock"/>
              </a:rPr>
              <a:t>&gt;&gt;No </a:t>
            </a:r>
            <a:r>
              <a:rPr lang="en-US" sz="3200" b="0" i="1" dirty="0" err="1">
                <a:solidFill>
                  <a:srgbClr val="0C7837"/>
                </a:solidFill>
                <a:latin typeface="Berlin Sans FB" panose="020E0602020502020306" pitchFamily="34" charset="0"/>
                <a:ea typeface="Overlock"/>
                <a:cs typeface="Overlock"/>
                <a:sym typeface="Overlock"/>
              </a:rPr>
              <a:t>dejemos</a:t>
            </a:r>
            <a:r>
              <a:rPr lang="en-US" sz="3200" b="0" i="1" dirty="0">
                <a:solidFill>
                  <a:srgbClr val="0C7837"/>
                </a:solidFill>
                <a:latin typeface="Berlin Sans FB" panose="020E0602020502020306" pitchFamily="34" charset="0"/>
                <a:ea typeface="Overlock"/>
                <a:cs typeface="Overlock"/>
                <a:sym typeface="Overlock"/>
              </a:rPr>
              <a:t> de </a:t>
            </a:r>
            <a:r>
              <a:rPr lang="en-US" sz="3200" b="0" i="1" dirty="0" err="1">
                <a:solidFill>
                  <a:srgbClr val="0C7837"/>
                </a:solidFill>
                <a:latin typeface="Berlin Sans FB" panose="020E0602020502020306" pitchFamily="34" charset="0"/>
                <a:ea typeface="Overlock"/>
                <a:cs typeface="Overlock"/>
                <a:sym typeface="Overlock"/>
              </a:rPr>
              <a:t>congregarnos</a:t>
            </a:r>
            <a:r>
              <a:rPr lang="en-US" sz="3200" b="0" i="1" dirty="0">
                <a:solidFill>
                  <a:srgbClr val="0C7837"/>
                </a:solidFill>
                <a:latin typeface="Berlin Sans FB" panose="020E0602020502020306" pitchFamily="34" charset="0"/>
                <a:ea typeface="Overlock"/>
                <a:cs typeface="Overlock"/>
                <a:sym typeface="Overlock"/>
              </a:rPr>
              <a:t>, </a:t>
            </a:r>
            <a:r>
              <a:rPr lang="en-US" sz="3200" b="0" i="1" dirty="0" err="1">
                <a:solidFill>
                  <a:srgbClr val="0C7837"/>
                </a:solidFill>
                <a:latin typeface="Berlin Sans FB" panose="020E0602020502020306" pitchFamily="34" charset="0"/>
                <a:ea typeface="Overlock"/>
                <a:cs typeface="Overlock"/>
                <a:sym typeface="Overlock"/>
              </a:rPr>
              <a:t>como</a:t>
            </a:r>
            <a:r>
              <a:rPr lang="en-US" sz="3200" b="0" i="1" dirty="0">
                <a:solidFill>
                  <a:srgbClr val="0C7837"/>
                </a:solidFill>
                <a:latin typeface="Berlin Sans FB" panose="020E0602020502020306" pitchFamily="34" charset="0"/>
                <a:ea typeface="Overlock"/>
                <a:cs typeface="Overlock"/>
                <a:sym typeface="Overlock"/>
              </a:rPr>
              <a:t> es la </a:t>
            </a:r>
            <a:r>
              <a:rPr lang="en-US" sz="3200" b="0" i="1" dirty="0" err="1">
                <a:solidFill>
                  <a:srgbClr val="0C7837"/>
                </a:solidFill>
                <a:latin typeface="Berlin Sans FB" panose="020E0602020502020306" pitchFamily="34" charset="0"/>
                <a:ea typeface="Overlock"/>
                <a:cs typeface="Overlock"/>
                <a:sym typeface="Overlock"/>
              </a:rPr>
              <a:t>costumbre</a:t>
            </a:r>
            <a:r>
              <a:rPr lang="en-US" sz="3200" b="0" i="1" dirty="0">
                <a:solidFill>
                  <a:srgbClr val="0C7837"/>
                </a:solidFill>
                <a:latin typeface="Berlin Sans FB" panose="020E0602020502020306" pitchFamily="34" charset="0"/>
                <a:ea typeface="Overlock"/>
                <a:cs typeface="Overlock"/>
                <a:sym typeface="Overlock"/>
              </a:rPr>
              <a:t> de </a:t>
            </a:r>
            <a:r>
              <a:rPr lang="en-US" sz="3200" b="0" i="1" dirty="0" err="1">
                <a:solidFill>
                  <a:srgbClr val="0C7837"/>
                </a:solidFill>
                <a:latin typeface="Berlin Sans FB" panose="020E0602020502020306" pitchFamily="34" charset="0"/>
                <a:ea typeface="Overlock"/>
                <a:cs typeface="Overlock"/>
                <a:sym typeface="Overlock"/>
              </a:rPr>
              <a:t>algunos</a:t>
            </a:r>
            <a:r>
              <a:rPr lang="en-US" sz="3200" b="0" i="1" dirty="0">
                <a:solidFill>
                  <a:srgbClr val="0C7837"/>
                </a:solidFill>
                <a:latin typeface="Berlin Sans FB" panose="020E0602020502020306" pitchFamily="34" charset="0"/>
                <a:ea typeface="Overlock"/>
                <a:cs typeface="Overlock"/>
                <a:sym typeface="Overlock"/>
              </a:rPr>
              <a:t>, </a:t>
            </a:r>
            <a:r>
              <a:rPr lang="en-US" sz="3200" b="0" i="1" dirty="0" err="1">
                <a:solidFill>
                  <a:srgbClr val="0C7837"/>
                </a:solidFill>
                <a:latin typeface="Berlin Sans FB" panose="020E0602020502020306" pitchFamily="34" charset="0"/>
                <a:ea typeface="Overlock"/>
                <a:cs typeface="Overlock"/>
                <a:sym typeface="Overlock"/>
              </a:rPr>
              <a:t>sino</a:t>
            </a:r>
            <a:r>
              <a:rPr lang="en-US" sz="3200" b="0" i="1" dirty="0">
                <a:solidFill>
                  <a:srgbClr val="0C7837"/>
                </a:solidFill>
                <a:latin typeface="Berlin Sans FB" panose="020E0602020502020306" pitchFamily="34" charset="0"/>
                <a:ea typeface="Overlock"/>
                <a:cs typeface="Overlock"/>
                <a:sym typeface="Overlock"/>
              </a:rPr>
              <a:t> </a:t>
            </a:r>
            <a:r>
              <a:rPr lang="en-US" sz="3200" b="0" i="1" dirty="0" err="1">
                <a:solidFill>
                  <a:srgbClr val="0C7837"/>
                </a:solidFill>
                <a:latin typeface="Berlin Sans FB" panose="020E0602020502020306" pitchFamily="34" charset="0"/>
                <a:ea typeface="Overlock"/>
                <a:cs typeface="Overlock"/>
                <a:sym typeface="Overlock"/>
              </a:rPr>
              <a:t>animémonos</a:t>
            </a:r>
            <a:r>
              <a:rPr lang="en-US" sz="3200" b="0" i="1" dirty="0">
                <a:solidFill>
                  <a:srgbClr val="0C7837"/>
                </a:solidFill>
                <a:latin typeface="Berlin Sans FB" panose="020E0602020502020306" pitchFamily="34" charset="0"/>
                <a:ea typeface="Overlock"/>
                <a:cs typeface="Overlock"/>
                <a:sym typeface="Overlock"/>
              </a:rPr>
              <a:t> </a:t>
            </a:r>
            <a:r>
              <a:rPr lang="en-US" sz="3200" b="0" i="1" dirty="0" err="1">
                <a:solidFill>
                  <a:srgbClr val="0C7837"/>
                </a:solidFill>
                <a:latin typeface="Berlin Sans FB" panose="020E0602020502020306" pitchFamily="34" charset="0"/>
                <a:ea typeface="Overlock"/>
                <a:cs typeface="Overlock"/>
                <a:sym typeface="Overlock"/>
              </a:rPr>
              <a:t>unos</a:t>
            </a:r>
            <a:r>
              <a:rPr lang="en-US" sz="3200" b="0" i="1" dirty="0">
                <a:solidFill>
                  <a:srgbClr val="0C7837"/>
                </a:solidFill>
                <a:latin typeface="Berlin Sans FB" panose="020E0602020502020306" pitchFamily="34" charset="0"/>
                <a:ea typeface="Overlock"/>
                <a:cs typeface="Overlock"/>
                <a:sym typeface="Overlock"/>
              </a:rPr>
              <a:t> a </a:t>
            </a:r>
            <a:r>
              <a:rPr lang="en-US" sz="3200" b="0" i="1" dirty="0" err="1">
                <a:solidFill>
                  <a:srgbClr val="0C7837"/>
                </a:solidFill>
                <a:latin typeface="Berlin Sans FB" panose="020E0602020502020306" pitchFamily="34" charset="0"/>
                <a:ea typeface="Overlock"/>
                <a:cs typeface="Overlock"/>
                <a:sym typeface="Overlock"/>
              </a:rPr>
              <a:t>otros</a:t>
            </a:r>
            <a:r>
              <a:rPr lang="en-US" sz="3200" b="0" i="1" dirty="0">
                <a:solidFill>
                  <a:srgbClr val="0C7837"/>
                </a:solidFill>
                <a:latin typeface="Berlin Sans FB" panose="020E0602020502020306" pitchFamily="34" charset="0"/>
                <a:ea typeface="Overlock"/>
                <a:cs typeface="Overlock"/>
                <a:sym typeface="Overlock"/>
              </a:rPr>
              <a:t>; y con </a:t>
            </a:r>
            <a:r>
              <a:rPr lang="en-US" sz="3200" b="0" i="1" dirty="0" err="1">
                <a:solidFill>
                  <a:srgbClr val="0C7837"/>
                </a:solidFill>
                <a:latin typeface="Berlin Sans FB" panose="020E0602020502020306" pitchFamily="34" charset="0"/>
                <a:ea typeface="Overlock"/>
                <a:cs typeface="Overlock"/>
                <a:sym typeface="Overlock"/>
              </a:rPr>
              <a:t>más</a:t>
            </a:r>
            <a:r>
              <a:rPr lang="en-US" sz="3200" b="0" i="1" dirty="0">
                <a:solidFill>
                  <a:srgbClr val="0C7837"/>
                </a:solidFill>
                <a:latin typeface="Berlin Sans FB" panose="020E0602020502020306" pitchFamily="34" charset="0"/>
                <a:ea typeface="Overlock"/>
                <a:cs typeface="Overlock"/>
                <a:sym typeface="Overlock"/>
              </a:rPr>
              <a:t> </a:t>
            </a:r>
            <a:r>
              <a:rPr lang="en-US" sz="3200" b="0" i="1" dirty="0" err="1">
                <a:solidFill>
                  <a:srgbClr val="0C7837"/>
                </a:solidFill>
                <a:latin typeface="Berlin Sans FB" panose="020E0602020502020306" pitchFamily="34" charset="0"/>
                <a:ea typeface="Overlock"/>
                <a:cs typeface="Overlock"/>
                <a:sym typeface="Overlock"/>
              </a:rPr>
              <a:t>razón</a:t>
            </a:r>
            <a:r>
              <a:rPr lang="en-US" sz="3200" b="0" i="1" dirty="0">
                <a:solidFill>
                  <a:srgbClr val="0C7837"/>
                </a:solidFill>
                <a:latin typeface="Berlin Sans FB" panose="020E0602020502020306" pitchFamily="34" charset="0"/>
                <a:ea typeface="Overlock"/>
                <a:cs typeface="Overlock"/>
                <a:sym typeface="Overlock"/>
              </a:rPr>
              <a:t> </a:t>
            </a:r>
            <a:r>
              <a:rPr lang="en-US" sz="3200" b="0" i="1" dirty="0" err="1">
                <a:solidFill>
                  <a:srgbClr val="0C7837"/>
                </a:solidFill>
                <a:latin typeface="Berlin Sans FB" panose="020E0602020502020306" pitchFamily="34" charset="0"/>
                <a:ea typeface="Overlock"/>
                <a:cs typeface="Overlock"/>
                <a:sym typeface="Overlock"/>
              </a:rPr>
              <a:t>ahora</a:t>
            </a:r>
            <a:r>
              <a:rPr lang="en-US" sz="3200" b="0" i="1" dirty="0">
                <a:solidFill>
                  <a:srgbClr val="0C7837"/>
                </a:solidFill>
                <a:latin typeface="Berlin Sans FB" panose="020E0602020502020306" pitchFamily="34" charset="0"/>
                <a:ea typeface="Overlock"/>
                <a:cs typeface="Overlock"/>
                <a:sym typeface="Overlock"/>
              </a:rPr>
              <a:t> que </a:t>
            </a:r>
            <a:r>
              <a:rPr lang="en-US" sz="3200" b="0" i="1" dirty="0" err="1">
                <a:solidFill>
                  <a:srgbClr val="0C7837"/>
                </a:solidFill>
                <a:latin typeface="Berlin Sans FB" panose="020E0602020502020306" pitchFamily="34" charset="0"/>
                <a:ea typeface="Overlock"/>
                <a:cs typeface="Overlock"/>
                <a:sym typeface="Overlock"/>
              </a:rPr>
              <a:t>vemos</a:t>
            </a:r>
            <a:r>
              <a:rPr lang="en-US" sz="3200" b="0" i="1" dirty="0">
                <a:solidFill>
                  <a:srgbClr val="0C7837"/>
                </a:solidFill>
                <a:latin typeface="Berlin Sans FB" panose="020E0602020502020306" pitchFamily="34" charset="0"/>
                <a:ea typeface="Overlock"/>
                <a:cs typeface="Overlock"/>
                <a:sym typeface="Overlock"/>
              </a:rPr>
              <a:t> que </a:t>
            </a:r>
            <a:r>
              <a:rPr lang="en-US" sz="3200" b="0" i="1" dirty="0" err="1">
                <a:solidFill>
                  <a:srgbClr val="0C7837"/>
                </a:solidFill>
                <a:latin typeface="Berlin Sans FB" panose="020E0602020502020306" pitchFamily="34" charset="0"/>
                <a:ea typeface="Overlock"/>
                <a:cs typeface="Overlock"/>
                <a:sym typeface="Overlock"/>
              </a:rPr>
              <a:t>aquel</a:t>
            </a:r>
            <a:r>
              <a:rPr lang="en-US" sz="3200" b="0" i="1" dirty="0">
                <a:solidFill>
                  <a:srgbClr val="0C7837"/>
                </a:solidFill>
                <a:latin typeface="Berlin Sans FB" panose="020E0602020502020306" pitchFamily="34" charset="0"/>
                <a:ea typeface="Overlock"/>
                <a:cs typeface="Overlock"/>
                <a:sym typeface="Overlock"/>
              </a:rPr>
              <a:t> </a:t>
            </a:r>
            <a:r>
              <a:rPr lang="en-US" sz="3200" b="0" i="1" dirty="0" err="1">
                <a:solidFill>
                  <a:srgbClr val="0C7837"/>
                </a:solidFill>
                <a:latin typeface="Berlin Sans FB" panose="020E0602020502020306" pitchFamily="34" charset="0"/>
                <a:ea typeface="Overlock"/>
                <a:cs typeface="Overlock"/>
                <a:sym typeface="Overlock"/>
              </a:rPr>
              <a:t>día</a:t>
            </a:r>
            <a:r>
              <a:rPr lang="en-US" sz="3200" b="0" i="1" dirty="0">
                <a:solidFill>
                  <a:srgbClr val="0C7837"/>
                </a:solidFill>
                <a:latin typeface="Berlin Sans FB" panose="020E0602020502020306" pitchFamily="34" charset="0"/>
                <a:ea typeface="Overlock"/>
                <a:cs typeface="Overlock"/>
                <a:sym typeface="Overlock"/>
              </a:rPr>
              <a:t> se </a:t>
            </a:r>
            <a:r>
              <a:rPr lang="en-US" sz="3200" b="0" i="1" dirty="0" err="1">
                <a:solidFill>
                  <a:srgbClr val="0C7837"/>
                </a:solidFill>
                <a:latin typeface="Berlin Sans FB" panose="020E0602020502020306" pitchFamily="34" charset="0"/>
                <a:ea typeface="Overlock"/>
                <a:cs typeface="Overlock"/>
                <a:sym typeface="Overlock"/>
              </a:rPr>
              <a:t>acerca</a:t>
            </a:r>
            <a:r>
              <a:rPr lang="en-US" sz="3200" b="0" i="1" dirty="0">
                <a:solidFill>
                  <a:srgbClr val="0C7837"/>
                </a:solidFill>
                <a:latin typeface="Berlin Sans FB" panose="020E0602020502020306" pitchFamily="34" charset="0"/>
                <a:ea typeface="Overlock"/>
                <a:cs typeface="Overlock"/>
                <a:sym typeface="Overlock"/>
              </a:rPr>
              <a:t>.&lt;&lt; </a:t>
            </a:r>
            <a:r>
              <a:rPr lang="en-US" sz="3200" dirty="0">
                <a:solidFill>
                  <a:srgbClr val="0C7837"/>
                </a:solidFill>
                <a:latin typeface="Berlin Sans FB" panose="020E0602020502020306" pitchFamily="34" charset="0"/>
                <a:ea typeface="Overlock"/>
                <a:cs typeface="Overlock"/>
                <a:sym typeface="Overlock"/>
              </a:rPr>
              <a:t> </a:t>
            </a:r>
            <a:r>
              <a:rPr lang="en-US" sz="3200" b="0" i="0" dirty="0" err="1">
                <a:solidFill>
                  <a:srgbClr val="0C7837"/>
                </a:solidFill>
                <a:latin typeface="Berlin Sans FB" panose="020E0602020502020306" pitchFamily="34" charset="0"/>
                <a:ea typeface="Overlock"/>
                <a:cs typeface="Overlock"/>
                <a:sym typeface="Overlock"/>
              </a:rPr>
              <a:t>Hebreos</a:t>
            </a:r>
            <a:r>
              <a:rPr lang="en-US" sz="3200" b="0" i="0" dirty="0">
                <a:solidFill>
                  <a:srgbClr val="0C7837"/>
                </a:solidFill>
                <a:latin typeface="Berlin Sans FB" panose="020E0602020502020306" pitchFamily="34" charset="0"/>
                <a:ea typeface="Overlock"/>
                <a:cs typeface="Overlock"/>
                <a:sym typeface="Overlock"/>
              </a:rPr>
              <a:t> 10:25 </a:t>
            </a:r>
            <a:endParaRPr sz="3200" dirty="0">
              <a:solidFill>
                <a:srgbClr val="0C7837"/>
              </a:solidFill>
              <a:latin typeface="Berlin Sans FB" panose="020E0602020502020306" pitchFamily="34" charset="0"/>
              <a:ea typeface="Overlock"/>
              <a:cs typeface="Overlock"/>
              <a:sym typeface="Overlock"/>
            </a:endParaRPr>
          </a:p>
        </p:txBody>
      </p:sp>
      <p:pic>
        <p:nvPicPr>
          <p:cNvPr id="99" name="Google Shape;99;p2"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extLst>
      <p:ext uri="{BB962C8B-B14F-4D97-AF65-F5344CB8AC3E}">
        <p14:creationId xmlns:p14="http://schemas.microsoft.com/office/powerpoint/2010/main" val="184841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997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E3D22"/>
              </a:buClr>
              <a:buSzPts val="4400"/>
              <a:buFont typeface="Overlock"/>
              <a:buNone/>
            </a:pPr>
            <a:r>
              <a:rPr lang="en-US" sz="5000" b="1" dirty="0">
                <a:solidFill>
                  <a:srgbClr val="5E3D22"/>
                </a:solidFill>
                <a:latin typeface="Berlin Sans FB Demi" panose="020E0802020502020306" pitchFamily="34" charset="0"/>
                <a:ea typeface="Overlock"/>
                <a:cs typeface="Overlock"/>
                <a:sym typeface="Overlock"/>
              </a:rPr>
              <a:t>“</a:t>
            </a:r>
            <a:r>
              <a:rPr lang="en-US" sz="5000" b="1" dirty="0" err="1">
                <a:solidFill>
                  <a:srgbClr val="5E3D22"/>
                </a:solidFill>
                <a:latin typeface="Berlin Sans FB Demi" panose="020E0802020502020306" pitchFamily="34" charset="0"/>
                <a:ea typeface="Overlock"/>
                <a:cs typeface="Overlock"/>
                <a:sym typeface="Overlock"/>
              </a:rPr>
              <a:t>Deseo</a:t>
            </a:r>
            <a:r>
              <a:rPr lang="en-US" sz="5000" b="1" dirty="0">
                <a:solidFill>
                  <a:srgbClr val="5E3D22"/>
                </a:solidFill>
                <a:latin typeface="Berlin Sans FB Demi" panose="020E0802020502020306" pitchFamily="34" charset="0"/>
                <a:ea typeface="Overlock"/>
                <a:cs typeface="Overlock"/>
                <a:sym typeface="Overlock"/>
              </a:rPr>
              <a:t> </a:t>
            </a:r>
            <a:r>
              <a:rPr lang="en-US" sz="5000" b="1" dirty="0" err="1">
                <a:solidFill>
                  <a:srgbClr val="5E3D22"/>
                </a:solidFill>
                <a:latin typeface="Berlin Sans FB Demi" panose="020E0802020502020306" pitchFamily="34" charset="0"/>
                <a:ea typeface="Overlock"/>
                <a:cs typeface="Overlock"/>
                <a:sym typeface="Overlock"/>
              </a:rPr>
              <a:t>unirme</a:t>
            </a:r>
            <a:r>
              <a:rPr lang="en-US" sz="5000" b="1" dirty="0">
                <a:solidFill>
                  <a:srgbClr val="5E3D22"/>
                </a:solidFill>
                <a:latin typeface="Berlin Sans FB Demi" panose="020E0802020502020306" pitchFamily="34" charset="0"/>
                <a:ea typeface="Overlock"/>
                <a:cs typeface="Overlock"/>
                <a:sym typeface="Overlock"/>
              </a:rPr>
              <a:t> a </a:t>
            </a:r>
            <a:r>
              <a:rPr lang="en-US" sz="5000" b="1" dirty="0" err="1">
                <a:solidFill>
                  <a:srgbClr val="5E3D22"/>
                </a:solidFill>
                <a:latin typeface="Berlin Sans FB Demi" panose="020E0802020502020306" pitchFamily="34" charset="0"/>
                <a:ea typeface="Overlock"/>
                <a:cs typeface="Overlock"/>
                <a:sym typeface="Overlock"/>
              </a:rPr>
              <a:t>ustedes</a:t>
            </a:r>
            <a:r>
              <a:rPr lang="en-US" sz="5000" b="1" dirty="0">
                <a:solidFill>
                  <a:srgbClr val="5E3D22"/>
                </a:solidFill>
                <a:latin typeface="Berlin Sans FB Demi" panose="020E0802020502020306" pitchFamily="34" charset="0"/>
                <a:ea typeface="Overlock"/>
                <a:cs typeface="Overlock"/>
                <a:sym typeface="Overlock"/>
              </a:rPr>
              <a:t>: </a:t>
            </a:r>
            <a:br>
              <a:rPr lang="en-US" sz="5000" b="1" dirty="0">
                <a:solidFill>
                  <a:srgbClr val="5E3D22"/>
                </a:solidFill>
                <a:latin typeface="Berlin Sans FB Demi" panose="020E0802020502020306" pitchFamily="34" charset="0"/>
                <a:ea typeface="Overlock"/>
                <a:cs typeface="Overlock"/>
                <a:sym typeface="Overlock"/>
              </a:rPr>
            </a:br>
            <a:r>
              <a:rPr lang="en-US" sz="5000" b="1" dirty="0">
                <a:solidFill>
                  <a:srgbClr val="5E3D22"/>
                </a:solidFill>
                <a:latin typeface="Berlin Sans FB Demi" panose="020E0802020502020306" pitchFamily="34" charset="0"/>
                <a:ea typeface="Overlock"/>
                <a:cs typeface="Overlock"/>
                <a:sym typeface="Overlock"/>
              </a:rPr>
              <a:t>¿</a:t>
            </a:r>
            <a:r>
              <a:rPr lang="en-US" sz="5000" b="1" dirty="0" err="1">
                <a:solidFill>
                  <a:srgbClr val="5E3D22"/>
                </a:solidFill>
                <a:latin typeface="Berlin Sans FB Demi" panose="020E0802020502020306" pitchFamily="34" charset="0"/>
                <a:ea typeface="Overlock"/>
                <a:cs typeface="Overlock"/>
                <a:sym typeface="Overlock"/>
              </a:rPr>
              <a:t>Qué</a:t>
            </a:r>
            <a:r>
              <a:rPr lang="en-US" sz="5000" b="1" dirty="0">
                <a:solidFill>
                  <a:srgbClr val="5E3D22"/>
                </a:solidFill>
                <a:latin typeface="Berlin Sans FB Demi" panose="020E0802020502020306" pitchFamily="34" charset="0"/>
                <a:ea typeface="Overlock"/>
                <a:cs typeface="Overlock"/>
                <a:sym typeface="Overlock"/>
              </a:rPr>
              <a:t> </a:t>
            </a:r>
            <a:r>
              <a:rPr lang="en-US" sz="5000" b="1" dirty="0" err="1">
                <a:solidFill>
                  <a:srgbClr val="5E3D22"/>
                </a:solidFill>
                <a:latin typeface="Berlin Sans FB Demi" panose="020E0802020502020306" pitchFamily="34" charset="0"/>
                <a:ea typeface="Overlock"/>
                <a:cs typeface="Overlock"/>
                <a:sym typeface="Overlock"/>
              </a:rPr>
              <a:t>debo</a:t>
            </a:r>
            <a:r>
              <a:rPr lang="en-US" sz="5000" b="1" dirty="0">
                <a:solidFill>
                  <a:srgbClr val="5E3D22"/>
                </a:solidFill>
                <a:latin typeface="Berlin Sans FB Demi" panose="020E0802020502020306" pitchFamily="34" charset="0"/>
                <a:ea typeface="Overlock"/>
                <a:cs typeface="Overlock"/>
                <a:sym typeface="Overlock"/>
              </a:rPr>
              <a:t> </a:t>
            </a:r>
            <a:r>
              <a:rPr lang="en-US" sz="5000" b="1" dirty="0" err="1">
                <a:solidFill>
                  <a:srgbClr val="5E3D22"/>
                </a:solidFill>
                <a:latin typeface="Berlin Sans FB Demi" panose="020E0802020502020306" pitchFamily="34" charset="0"/>
                <a:ea typeface="Overlock"/>
                <a:cs typeface="Overlock"/>
                <a:sym typeface="Overlock"/>
              </a:rPr>
              <a:t>hacer</a:t>
            </a:r>
            <a:r>
              <a:rPr lang="en-US" sz="5000" b="1" dirty="0">
                <a:solidFill>
                  <a:srgbClr val="5E3D22"/>
                </a:solidFill>
                <a:latin typeface="Berlin Sans FB Demi" panose="020E0802020502020306" pitchFamily="34" charset="0"/>
                <a:ea typeface="Overlock"/>
                <a:cs typeface="Overlock"/>
                <a:sym typeface="Overlock"/>
              </a:rPr>
              <a:t>?”</a:t>
            </a:r>
            <a:endParaRPr sz="5000" b="1" dirty="0">
              <a:latin typeface="Berlin Sans FB Demi" panose="020E0802020502020306" pitchFamily="34" charset="0"/>
            </a:endParaRPr>
          </a:p>
        </p:txBody>
      </p:sp>
      <p:sp>
        <p:nvSpPr>
          <p:cNvPr id="106" name="Google Shape;106;p3"/>
          <p:cNvSpPr txBox="1">
            <a:spLocks noGrp="1"/>
          </p:cNvSpPr>
          <p:nvPr>
            <p:ph type="body" idx="1"/>
          </p:nvPr>
        </p:nvSpPr>
        <p:spPr>
          <a:xfrm>
            <a:off x="4811697" y="1997476"/>
            <a:ext cx="6898858" cy="43500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C7837"/>
              </a:buClr>
              <a:buSzPts val="3400"/>
              <a:buChar char="•"/>
            </a:pP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Comuníquese</a:t>
            </a:r>
            <a:r>
              <a:rPr lang="en-US" sz="3200" dirty="0">
                <a:solidFill>
                  <a:srgbClr val="0C7837"/>
                </a:solidFill>
                <a:latin typeface="Berlin Sans FB" panose="020E0602020502020306" pitchFamily="34" charset="0"/>
                <a:ea typeface="Overlock"/>
                <a:cs typeface="Overlock"/>
                <a:sym typeface="Overlock"/>
              </a:rPr>
              <a:t> con </a:t>
            </a:r>
            <a:r>
              <a:rPr lang="en-US" sz="3200" dirty="0" err="1">
                <a:solidFill>
                  <a:srgbClr val="0C7837"/>
                </a:solidFill>
                <a:latin typeface="Berlin Sans FB" panose="020E0602020502020306" pitchFamily="34" charset="0"/>
                <a:ea typeface="Overlock"/>
                <a:cs typeface="Overlock"/>
                <a:sym typeface="Overlock"/>
              </a:rPr>
              <a:t>su</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profesor</a:t>
            </a:r>
            <a:endParaRPr sz="3200" dirty="0">
              <a:solidFill>
                <a:srgbClr val="0C7837"/>
              </a:solidFill>
              <a:latin typeface="Berlin Sans FB" panose="020E0602020502020306" pitchFamily="34" charset="0"/>
              <a:ea typeface="Overlock"/>
              <a:cs typeface="Overlock"/>
              <a:sym typeface="Overlock"/>
            </a:endParaRPr>
          </a:p>
          <a:p>
            <a:pPr marL="228600" lvl="0" indent="-228600" algn="l" rtl="0">
              <a:lnSpc>
                <a:spcPct val="90000"/>
              </a:lnSpc>
              <a:spcBef>
                <a:spcPts val="1000"/>
              </a:spcBef>
              <a:spcAft>
                <a:spcPts val="0"/>
              </a:spcAft>
              <a:buClr>
                <a:srgbClr val="0C7837"/>
              </a:buClr>
              <a:buSzPts val="3400"/>
              <a:buChar char="•"/>
            </a:pP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Proceso</a:t>
            </a:r>
            <a:r>
              <a:rPr lang="en-US" sz="3200" dirty="0">
                <a:solidFill>
                  <a:srgbClr val="0C7837"/>
                </a:solidFill>
                <a:latin typeface="Berlin Sans FB" panose="020E0602020502020306" pitchFamily="34" charset="0"/>
                <a:ea typeface="Overlock"/>
                <a:cs typeface="Overlock"/>
                <a:sym typeface="Overlock"/>
              </a:rPr>
              <a:t> Unidad Doctrinal</a:t>
            </a:r>
          </a:p>
          <a:p>
            <a:pPr marL="228600" lvl="0" indent="-228600" algn="l" rtl="0">
              <a:lnSpc>
                <a:spcPct val="90000"/>
              </a:lnSpc>
              <a:spcBef>
                <a:spcPts val="1000"/>
              </a:spcBef>
              <a:spcAft>
                <a:spcPts val="0"/>
              </a:spcAft>
              <a:buClr>
                <a:srgbClr val="0C7837"/>
              </a:buClr>
              <a:buSzPts val="3400"/>
              <a:buChar char="•"/>
            </a:pPr>
            <a:r>
              <a:rPr lang="en-US" sz="3200" i="1" dirty="0">
                <a:solidFill>
                  <a:srgbClr val="0C7837"/>
                </a:solidFill>
                <a:latin typeface="Berlin Sans FB" panose="020E0602020502020306" pitchFamily="34" charset="0"/>
                <a:ea typeface="Overlock"/>
                <a:cs typeface="Overlock"/>
                <a:sym typeface="Overlock"/>
              </a:rPr>
              <a:t>&gt;&gt;Hermanos, les </a:t>
            </a:r>
            <a:r>
              <a:rPr lang="en-US" sz="3200" i="1" dirty="0" err="1">
                <a:solidFill>
                  <a:srgbClr val="0C7837"/>
                </a:solidFill>
                <a:latin typeface="Berlin Sans FB" panose="020E0602020502020306" pitchFamily="34" charset="0"/>
                <a:ea typeface="Overlock"/>
                <a:cs typeface="Overlock"/>
                <a:sym typeface="Overlock"/>
              </a:rPr>
              <a:t>ruego</a:t>
            </a:r>
            <a:r>
              <a:rPr lang="en-US" sz="3200" i="1" dirty="0">
                <a:solidFill>
                  <a:srgbClr val="0C7837"/>
                </a:solidFill>
                <a:latin typeface="Berlin Sans FB" panose="020E0602020502020306" pitchFamily="34" charset="0"/>
                <a:ea typeface="Overlock"/>
                <a:cs typeface="Overlock"/>
                <a:sym typeface="Overlock"/>
              </a:rPr>
              <a:t> por el </a:t>
            </a:r>
            <a:r>
              <a:rPr lang="en-US" sz="3200" i="1" dirty="0" err="1">
                <a:solidFill>
                  <a:srgbClr val="0C7837"/>
                </a:solidFill>
                <a:latin typeface="Berlin Sans FB" panose="020E0602020502020306" pitchFamily="34" charset="0"/>
                <a:ea typeface="Overlock"/>
                <a:cs typeface="Overlock"/>
                <a:sym typeface="Overlock"/>
              </a:rPr>
              <a:t>nombre</a:t>
            </a:r>
            <a:r>
              <a:rPr lang="en-US" sz="3200" i="1" dirty="0">
                <a:solidFill>
                  <a:srgbClr val="0C7837"/>
                </a:solidFill>
                <a:latin typeface="Berlin Sans FB" panose="020E0602020502020306" pitchFamily="34" charset="0"/>
                <a:ea typeface="Overlock"/>
                <a:cs typeface="Overlock"/>
                <a:sym typeface="Overlock"/>
              </a:rPr>
              <a:t> de </a:t>
            </a:r>
            <a:r>
              <a:rPr lang="en-US" sz="3200" i="1" dirty="0" err="1">
                <a:solidFill>
                  <a:srgbClr val="0C7837"/>
                </a:solidFill>
                <a:latin typeface="Berlin Sans FB" panose="020E0602020502020306" pitchFamily="34" charset="0"/>
                <a:ea typeface="Overlock"/>
                <a:cs typeface="Overlock"/>
                <a:sym typeface="Overlock"/>
              </a:rPr>
              <a:t>nuestro</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Señor</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Jesucristo</a:t>
            </a:r>
            <a:r>
              <a:rPr lang="en-US" sz="3200" i="1" dirty="0">
                <a:solidFill>
                  <a:srgbClr val="0C7837"/>
                </a:solidFill>
                <a:latin typeface="Berlin Sans FB" panose="020E0602020502020306" pitchFamily="34" charset="0"/>
                <a:ea typeface="Overlock"/>
                <a:cs typeface="Overlock"/>
                <a:sym typeface="Overlock"/>
              </a:rPr>
              <a:t>, que se </a:t>
            </a:r>
            <a:r>
              <a:rPr lang="en-US" sz="3200" i="1" dirty="0" err="1">
                <a:solidFill>
                  <a:srgbClr val="0C7837"/>
                </a:solidFill>
                <a:latin typeface="Berlin Sans FB" panose="020E0602020502020306" pitchFamily="34" charset="0"/>
                <a:ea typeface="Overlock"/>
                <a:cs typeface="Overlock"/>
                <a:sym typeface="Overlock"/>
              </a:rPr>
              <a:t>pongan</a:t>
            </a:r>
            <a:r>
              <a:rPr lang="en-US" sz="3200" i="1" dirty="0">
                <a:solidFill>
                  <a:srgbClr val="0C7837"/>
                </a:solidFill>
                <a:latin typeface="Berlin Sans FB" panose="020E0602020502020306" pitchFamily="34" charset="0"/>
                <a:ea typeface="Overlock"/>
                <a:cs typeface="Overlock"/>
                <a:sym typeface="Overlock"/>
              </a:rPr>
              <a:t> de </a:t>
            </a:r>
            <a:r>
              <a:rPr lang="en-US" sz="3200" i="1" dirty="0" err="1">
                <a:solidFill>
                  <a:srgbClr val="0C7837"/>
                </a:solidFill>
                <a:latin typeface="Berlin Sans FB" panose="020E0602020502020306" pitchFamily="34" charset="0"/>
                <a:ea typeface="Overlock"/>
                <a:cs typeface="Overlock"/>
                <a:sym typeface="Overlock"/>
              </a:rPr>
              <a:t>acuerdo</a:t>
            </a:r>
            <a:r>
              <a:rPr lang="en-US" sz="3200" i="1" dirty="0">
                <a:solidFill>
                  <a:srgbClr val="0C7837"/>
                </a:solidFill>
                <a:latin typeface="Berlin Sans FB" panose="020E0602020502020306" pitchFamily="34" charset="0"/>
                <a:ea typeface="Overlock"/>
                <a:cs typeface="Overlock"/>
                <a:sym typeface="Overlock"/>
              </a:rPr>
              <a:t> y que no </a:t>
            </a:r>
            <a:r>
              <a:rPr lang="en-US" sz="3200" i="1" dirty="0" err="1">
                <a:solidFill>
                  <a:srgbClr val="0C7837"/>
                </a:solidFill>
                <a:latin typeface="Berlin Sans FB" panose="020E0602020502020306" pitchFamily="34" charset="0"/>
                <a:ea typeface="Overlock"/>
                <a:cs typeface="Overlock"/>
                <a:sym typeface="Overlock"/>
              </a:rPr>
              <a:t>haya</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divisiones</a:t>
            </a:r>
            <a:r>
              <a:rPr lang="en-US" sz="3200" i="1" dirty="0">
                <a:solidFill>
                  <a:srgbClr val="0C7837"/>
                </a:solidFill>
                <a:latin typeface="Berlin Sans FB" panose="020E0602020502020306" pitchFamily="34" charset="0"/>
                <a:ea typeface="Overlock"/>
                <a:cs typeface="Overlock"/>
                <a:sym typeface="Overlock"/>
              </a:rPr>
              <a:t> entre </a:t>
            </a:r>
            <a:r>
              <a:rPr lang="en-US" sz="3200" i="1" dirty="0" err="1">
                <a:solidFill>
                  <a:srgbClr val="0C7837"/>
                </a:solidFill>
                <a:latin typeface="Berlin Sans FB" panose="020E0602020502020306" pitchFamily="34" charset="0"/>
                <a:ea typeface="Overlock"/>
                <a:cs typeface="Overlock"/>
                <a:sym typeface="Overlock"/>
              </a:rPr>
              <a:t>ustedes</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sino</a:t>
            </a:r>
            <a:r>
              <a:rPr lang="en-US" sz="3200" i="1" dirty="0">
                <a:solidFill>
                  <a:srgbClr val="0C7837"/>
                </a:solidFill>
                <a:latin typeface="Berlin Sans FB" panose="020E0602020502020306" pitchFamily="34" charset="0"/>
                <a:ea typeface="Overlock"/>
                <a:cs typeface="Overlock"/>
                <a:sym typeface="Overlock"/>
              </a:rPr>
              <a:t> que </a:t>
            </a:r>
            <a:r>
              <a:rPr lang="en-US" sz="3200" i="1" dirty="0" err="1">
                <a:solidFill>
                  <a:srgbClr val="0C7837"/>
                </a:solidFill>
                <a:latin typeface="Berlin Sans FB" panose="020E0602020502020306" pitchFamily="34" charset="0"/>
                <a:ea typeface="Overlock"/>
                <a:cs typeface="Overlock"/>
                <a:sym typeface="Overlock"/>
              </a:rPr>
              <a:t>estén</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perfectamente</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unidos</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en</a:t>
            </a:r>
            <a:r>
              <a:rPr lang="en-US" sz="3200" i="1" dirty="0">
                <a:solidFill>
                  <a:srgbClr val="0C7837"/>
                </a:solidFill>
                <a:latin typeface="Berlin Sans FB" panose="020E0602020502020306" pitchFamily="34" charset="0"/>
                <a:ea typeface="Overlock"/>
                <a:cs typeface="Overlock"/>
                <a:sym typeface="Overlock"/>
              </a:rPr>
              <a:t> un </a:t>
            </a:r>
            <a:r>
              <a:rPr lang="en-US" sz="3200" i="1" dirty="0" err="1">
                <a:solidFill>
                  <a:srgbClr val="0C7837"/>
                </a:solidFill>
                <a:latin typeface="Berlin Sans FB" panose="020E0602020502020306" pitchFamily="34" charset="0"/>
                <a:ea typeface="Overlock"/>
                <a:cs typeface="Overlock"/>
                <a:sym typeface="Overlock"/>
              </a:rPr>
              <a:t>mismo</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sentir</a:t>
            </a:r>
            <a:r>
              <a:rPr lang="en-US" sz="3200" i="1" dirty="0">
                <a:solidFill>
                  <a:srgbClr val="0C7837"/>
                </a:solidFill>
                <a:latin typeface="Berlin Sans FB" panose="020E0602020502020306" pitchFamily="34" charset="0"/>
                <a:ea typeface="Overlock"/>
                <a:cs typeface="Overlock"/>
                <a:sym typeface="Overlock"/>
              </a:rPr>
              <a:t> y </a:t>
            </a:r>
            <a:r>
              <a:rPr lang="en-US" sz="3200" i="1" dirty="0" err="1">
                <a:solidFill>
                  <a:srgbClr val="0C7837"/>
                </a:solidFill>
                <a:latin typeface="Berlin Sans FB" panose="020E0602020502020306" pitchFamily="34" charset="0"/>
                <a:ea typeface="Overlock"/>
                <a:cs typeface="Overlock"/>
                <a:sym typeface="Overlock"/>
              </a:rPr>
              <a:t>en</a:t>
            </a:r>
            <a:r>
              <a:rPr lang="en-US" sz="3200" i="1" dirty="0">
                <a:solidFill>
                  <a:srgbClr val="0C7837"/>
                </a:solidFill>
                <a:latin typeface="Berlin Sans FB" panose="020E0602020502020306" pitchFamily="34" charset="0"/>
                <a:ea typeface="Overlock"/>
                <a:cs typeface="Overlock"/>
                <a:sym typeface="Overlock"/>
              </a:rPr>
              <a:t> un </a:t>
            </a:r>
            <a:r>
              <a:rPr lang="en-US" sz="3200" i="1" dirty="0" err="1">
                <a:solidFill>
                  <a:srgbClr val="0C7837"/>
                </a:solidFill>
                <a:latin typeface="Berlin Sans FB" panose="020E0602020502020306" pitchFamily="34" charset="0"/>
                <a:ea typeface="Overlock"/>
                <a:cs typeface="Overlock"/>
                <a:sym typeface="Overlock"/>
              </a:rPr>
              <a:t>mismo</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parecer</a:t>
            </a:r>
            <a:r>
              <a:rPr lang="en-US" sz="3200" i="1" dirty="0">
                <a:solidFill>
                  <a:srgbClr val="0C7837"/>
                </a:solidFill>
                <a:latin typeface="Berlin Sans FB" panose="020E0602020502020306" pitchFamily="34" charset="0"/>
                <a:ea typeface="Overlock"/>
                <a:cs typeface="Overlock"/>
                <a:sym typeface="Overlock"/>
              </a:rPr>
              <a:t>.&lt;&lt;            </a:t>
            </a:r>
            <a:r>
              <a:rPr lang="en-US" sz="3200" dirty="0">
                <a:solidFill>
                  <a:srgbClr val="0C7837"/>
                </a:solidFill>
                <a:latin typeface="Berlin Sans FB" panose="020E0602020502020306" pitchFamily="34" charset="0"/>
                <a:ea typeface="Overlock"/>
                <a:cs typeface="Overlock"/>
                <a:sym typeface="Overlock"/>
              </a:rPr>
              <a:t>1 </a:t>
            </a:r>
            <a:r>
              <a:rPr lang="en-US" sz="3200" dirty="0" err="1">
                <a:solidFill>
                  <a:srgbClr val="0C7837"/>
                </a:solidFill>
                <a:latin typeface="Berlin Sans FB" panose="020E0602020502020306" pitchFamily="34" charset="0"/>
                <a:ea typeface="Overlock"/>
                <a:cs typeface="Overlock"/>
                <a:sym typeface="Overlock"/>
              </a:rPr>
              <a:t>Corintios</a:t>
            </a:r>
            <a:r>
              <a:rPr lang="en-US" sz="3200" dirty="0">
                <a:solidFill>
                  <a:srgbClr val="0C7837"/>
                </a:solidFill>
                <a:latin typeface="Berlin Sans FB" panose="020E0602020502020306" pitchFamily="34" charset="0"/>
                <a:ea typeface="Overlock"/>
                <a:cs typeface="Overlock"/>
                <a:sym typeface="Overlock"/>
              </a:rPr>
              <a:t> 1:10</a:t>
            </a:r>
            <a:endParaRPr sz="3200" dirty="0">
              <a:solidFill>
                <a:srgbClr val="0C7837"/>
              </a:solidFill>
              <a:latin typeface="Berlin Sans FB" panose="020E0602020502020306" pitchFamily="34" charset="0"/>
              <a:ea typeface="Overlock"/>
              <a:cs typeface="Overlock"/>
              <a:sym typeface="Overlock"/>
            </a:endParaRPr>
          </a:p>
        </p:txBody>
      </p:sp>
      <p:pic>
        <p:nvPicPr>
          <p:cNvPr id="107" name="Google Shape;107;p3"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extLst>
      <p:ext uri="{BB962C8B-B14F-4D97-AF65-F5344CB8AC3E}">
        <p14:creationId xmlns:p14="http://schemas.microsoft.com/office/powerpoint/2010/main" val="66061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46C59-CA86-4F1A-BCDC-42FC694D15C3}">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c29a6dd2-512b-4752-8473-975d37cb7242"/>
    <ds:schemaRef ds:uri="d9dd568f-92e7-4aa1-8e50-87aa9ffea924"/>
  </ds:schemaRefs>
</ds:datastoreItem>
</file>

<file path=customXml/itemProps2.xml><?xml version="1.0" encoding="utf-8"?>
<ds:datastoreItem xmlns:ds="http://schemas.openxmlformats.org/officeDocument/2006/customXml" ds:itemID="{51D6C3E6-AE0C-4F14-8C91-E3B9C0B1DCAC}">
  <ds:schemaRefs>
    <ds:schemaRef ds:uri="http://schemas.microsoft.com/sharepoint/v3/contenttype/forms"/>
  </ds:schemaRefs>
</ds:datastoreItem>
</file>

<file path=customXml/itemProps3.xml><?xml version="1.0" encoding="utf-8"?>
<ds:datastoreItem xmlns:ds="http://schemas.openxmlformats.org/officeDocument/2006/customXml" ds:itemID="{7C9CF384-C7BF-43F4-B630-E23B7E307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664</TotalTime>
  <Words>1904</Words>
  <Application>Microsoft Office PowerPoint</Application>
  <PresentationFormat>Widescreen</PresentationFormat>
  <Paragraphs>202</Paragraphs>
  <Slides>33</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BatangChe</vt:lpstr>
      <vt:lpstr>Berlin Sans FB</vt:lpstr>
      <vt:lpstr>Berlin Sans FB Demi</vt:lpstr>
      <vt:lpstr>Calibri</vt:lpstr>
      <vt:lpstr>Calibri Light</vt:lpstr>
      <vt:lpstr>Courier New</vt:lpstr>
      <vt:lpstr>MS Mincho</vt:lpstr>
      <vt:lpstr>Overlock</vt:lpstr>
      <vt:lpstr>Times New Roman</vt:lpstr>
      <vt:lpstr>Office Theme</vt:lpstr>
      <vt:lpstr>PowerPoint Presentation</vt:lpstr>
      <vt:lpstr>PowerPoint Presentation</vt:lpstr>
      <vt:lpstr>PowerPoint Presentation</vt:lpstr>
      <vt:lpstr>PowerPoint Presentation</vt:lpstr>
      <vt:lpstr>Oremos</vt:lpstr>
      <vt:lpstr>Mostremos Respeto…</vt:lpstr>
      <vt:lpstr>Propósito de Academia Cristo</vt:lpstr>
      <vt:lpstr>“Quiero hacer un grupo de estudio de la Palabra. ¿Pueden orientarme?”</vt:lpstr>
      <vt:lpstr>“Deseo unirme a ustedes:  ¿Qué debo hacer?”</vt:lpstr>
      <vt:lpstr>La importancia de Juan 11 – Jesús y Lázaro</vt:lpstr>
      <vt:lpstr>Considerar- Lucas 19:1-10, 28-44</vt:lpstr>
      <vt:lpstr>Considerar- Lucas 19:1-10, 28-44</vt:lpstr>
      <vt:lpstr>Considerar- Lucas 19:1-10, 28-44</vt:lpstr>
      <vt:lpstr>Consolidar- Lucas 19:1-10, 28-44</vt:lpstr>
      <vt:lpstr>Considerar- Lucas 19:1-10, 28-44</vt:lpstr>
      <vt:lpstr>Considerar- Lucas 19:1-10, 28-44</vt:lpstr>
      <vt:lpstr>Considerar- Lucas 19:1-10, 28-44</vt:lpstr>
      <vt:lpstr>Considerar- Lucas 19:1-10, 28-44</vt:lpstr>
      <vt:lpstr>CONSOLIDAR  Lucas 19:1-10, 28-44</vt:lpstr>
      <vt:lpstr>Consolidar- Lucas 19:1-10, 28-44</vt:lpstr>
      <vt:lpstr>Consolidar- Lucas 19:1-10, 28-44</vt:lpstr>
      <vt:lpstr>Consolidar- Lucas 19:1-10, 28-44</vt:lpstr>
      <vt:lpstr>Consolidar- Lucas 19:1-10, 28-44</vt:lpstr>
      <vt:lpstr>Consolidar- Lucas 19:1-10, 28-44</vt:lpstr>
      <vt:lpstr>Temas Importantes: La Semana Santa y  Considerar (20 minutos)</vt:lpstr>
      <vt:lpstr>La Semana Santa</vt:lpstr>
      <vt:lpstr>La Semana Santa</vt:lpstr>
      <vt:lpstr>CONSIDERAR</vt:lpstr>
      <vt:lpstr>Las 4 C - Considerar</vt:lpstr>
      <vt:lpstr>La Tarea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12</cp:revision>
  <dcterms:created xsi:type="dcterms:W3CDTF">2020-03-01T17:10:24Z</dcterms:created>
  <dcterms:modified xsi:type="dcterms:W3CDTF">2020-09-08T19:30:07Z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