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8" r:id="rId6"/>
    <p:sldId id="348" r:id="rId7"/>
    <p:sldId id="261" r:id="rId8"/>
    <p:sldId id="259" r:id="rId9"/>
    <p:sldId id="294" r:id="rId10"/>
    <p:sldId id="340" r:id="rId11"/>
    <p:sldId id="341" r:id="rId12"/>
    <p:sldId id="338"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2" r:id="rId28"/>
    <p:sldId id="343" r:id="rId29"/>
    <p:sldId id="344" r:id="rId30"/>
    <p:sldId id="345" r:id="rId31"/>
    <p:sldId id="347" r:id="rId32"/>
    <p:sldId id="274" r:id="rId33"/>
    <p:sldId id="273" r:id="rId34"/>
    <p:sldId id="272" r:id="rId35"/>
    <p:sldId id="3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0CE34-D0A2-4A35-AC90-39003BDD4ACF}" v="97" dt="2020-03-07T09:58:57.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65C94AD7-63B2-419C-ABE1-F47BE37C1726}"/>
    <pc:docChg chg="undo custSel mod addSld delSld modSld">
      <pc:chgData name="Joel Sutton" userId="1e63f7443f7518ef" providerId="LiveId" clId="{65C94AD7-63B2-419C-ABE1-F47BE37C1726}" dt="2020-03-07T09:48:16.473" v="638" actId="14100"/>
      <pc:docMkLst>
        <pc:docMk/>
      </pc:docMkLst>
      <pc:sldChg chg="modSp">
        <pc:chgData name="Joel Sutton" userId="1e63f7443f7518ef" providerId="LiveId" clId="{65C94AD7-63B2-419C-ABE1-F47BE37C1726}" dt="2020-03-07T09:48:16.473" v="638" actId="14100"/>
        <pc:sldMkLst>
          <pc:docMk/>
          <pc:sldMk cId="2835775862" sldId="274"/>
        </pc:sldMkLst>
        <pc:spChg chg="mod">
          <ac:chgData name="Joel Sutton" userId="1e63f7443f7518ef" providerId="LiveId" clId="{65C94AD7-63B2-419C-ABE1-F47BE37C1726}" dt="2020-03-07T09:48:16.473" v="638" actId="14100"/>
          <ac:spMkLst>
            <pc:docMk/>
            <pc:sldMk cId="2835775862" sldId="274"/>
            <ac:spMk id="34" creationId="{31D4893B-0321-4D4F-A897-F48B52F99498}"/>
          </ac:spMkLst>
        </pc:spChg>
      </pc:sldChg>
      <pc:sldChg chg="modSp">
        <pc:chgData name="Joel Sutton" userId="1e63f7443f7518ef" providerId="LiveId" clId="{65C94AD7-63B2-419C-ABE1-F47BE37C1726}" dt="2020-03-06T23:45:02.109" v="65" actId="20577"/>
        <pc:sldMkLst>
          <pc:docMk/>
          <pc:sldMk cId="763119841" sldId="294"/>
        </pc:sldMkLst>
        <pc:spChg chg="mod">
          <ac:chgData name="Joel Sutton" userId="1e63f7443f7518ef" providerId="LiveId" clId="{65C94AD7-63B2-419C-ABE1-F47BE37C1726}" dt="2020-03-06T23:45:02.109" v="65" actId="20577"/>
          <ac:spMkLst>
            <pc:docMk/>
            <pc:sldMk cId="763119841" sldId="294"/>
            <ac:spMk id="2" creationId="{00000000-0000-0000-0000-000000000000}"/>
          </ac:spMkLst>
        </pc:spChg>
      </pc:sldChg>
      <pc:sldChg chg="modSp modNotesTx">
        <pc:chgData name="Joel Sutton" userId="1e63f7443f7518ef" providerId="LiveId" clId="{65C94AD7-63B2-419C-ABE1-F47BE37C1726}" dt="2020-03-07T00:34:11.344" v="204"/>
        <pc:sldMkLst>
          <pc:docMk/>
          <pc:sldMk cId="2948558535" sldId="297"/>
        </pc:sldMkLst>
        <pc:spChg chg="mod">
          <ac:chgData name="Joel Sutton" userId="1e63f7443f7518ef" providerId="LiveId" clId="{65C94AD7-63B2-419C-ABE1-F47BE37C1726}" dt="2020-03-07T00:34:11.344" v="204"/>
          <ac:spMkLst>
            <pc:docMk/>
            <pc:sldMk cId="2948558535" sldId="297"/>
            <ac:spMk id="2" creationId="{DD2C039B-514A-4429-B1B9-60DE58D631D4}"/>
          </ac:spMkLst>
        </pc:spChg>
        <pc:spChg chg="mod">
          <ac:chgData name="Joel Sutton" userId="1e63f7443f7518ef" providerId="LiveId" clId="{65C94AD7-63B2-419C-ABE1-F47BE37C1726}" dt="2020-03-07T00:33:46.863" v="198" actId="14100"/>
          <ac:spMkLst>
            <pc:docMk/>
            <pc:sldMk cId="2948558535" sldId="297"/>
            <ac:spMk id="3" creationId="{284EB7B7-1509-4036-BA44-D4FB26AC2750}"/>
          </ac:spMkLst>
        </pc:spChg>
      </pc:sldChg>
      <pc:sldChg chg="modSp">
        <pc:chgData name="Joel Sutton" userId="1e63f7443f7518ef" providerId="LiveId" clId="{65C94AD7-63B2-419C-ABE1-F47BE37C1726}" dt="2020-03-07T00:34:07.203" v="203" actId="207"/>
        <pc:sldMkLst>
          <pc:docMk/>
          <pc:sldMk cId="2030979678" sldId="304"/>
        </pc:sldMkLst>
        <pc:spChg chg="mod">
          <ac:chgData name="Joel Sutton" userId="1e63f7443f7518ef" providerId="LiveId" clId="{65C94AD7-63B2-419C-ABE1-F47BE37C1726}" dt="2020-03-07T00:34:07.203" v="203" actId="207"/>
          <ac:spMkLst>
            <pc:docMk/>
            <pc:sldMk cId="2030979678" sldId="304"/>
            <ac:spMk id="2" creationId="{DD2C039B-514A-4429-B1B9-60DE58D631D4}"/>
          </ac:spMkLst>
        </pc:spChg>
      </pc:sldChg>
      <pc:sldChg chg="modSp modNotesTx">
        <pc:chgData name="Joel Sutton" userId="1e63f7443f7518ef" providerId="LiveId" clId="{65C94AD7-63B2-419C-ABE1-F47BE37C1726}" dt="2020-03-07T00:48:29.340" v="210" actId="20577"/>
        <pc:sldMkLst>
          <pc:docMk/>
          <pc:sldMk cId="1856080659" sldId="305"/>
        </pc:sldMkLst>
        <pc:spChg chg="mod">
          <ac:chgData name="Joel Sutton" userId="1e63f7443f7518ef" providerId="LiveId" clId="{65C94AD7-63B2-419C-ABE1-F47BE37C1726}" dt="2020-03-07T00:34:18.919" v="205"/>
          <ac:spMkLst>
            <pc:docMk/>
            <pc:sldMk cId="1856080659" sldId="305"/>
            <ac:spMk id="2" creationId="{DD2C039B-514A-4429-B1B9-60DE58D631D4}"/>
          </ac:spMkLst>
        </pc:spChg>
        <pc:spChg chg="mod">
          <ac:chgData name="Joel Sutton" userId="1e63f7443f7518ef" providerId="LiveId" clId="{65C94AD7-63B2-419C-ABE1-F47BE37C1726}" dt="2020-03-07T00:34:22.475" v="206" actId="14100"/>
          <ac:spMkLst>
            <pc:docMk/>
            <pc:sldMk cId="1856080659" sldId="305"/>
            <ac:spMk id="3" creationId="{284EB7B7-1509-4036-BA44-D4FB26AC2750}"/>
          </ac:spMkLst>
        </pc:spChg>
      </pc:sldChg>
      <pc:sldChg chg="modSp modNotesTx">
        <pc:chgData name="Joel Sutton" userId="1e63f7443f7518ef" providerId="LiveId" clId="{65C94AD7-63B2-419C-ABE1-F47BE37C1726}" dt="2020-03-07T00:48:39.654" v="211" actId="20577"/>
        <pc:sldMkLst>
          <pc:docMk/>
          <pc:sldMk cId="1114506064" sldId="306"/>
        </pc:sldMkLst>
        <pc:spChg chg="mod">
          <ac:chgData name="Joel Sutton" userId="1e63f7443f7518ef" providerId="LiveId" clId="{65C94AD7-63B2-419C-ABE1-F47BE37C1726}" dt="2020-03-07T00:34:34.954" v="207"/>
          <ac:spMkLst>
            <pc:docMk/>
            <pc:sldMk cId="1114506064" sldId="306"/>
            <ac:spMk id="2" creationId="{DD2C039B-514A-4429-B1B9-60DE58D631D4}"/>
          </ac:spMkLst>
        </pc:spChg>
        <pc:spChg chg="mod">
          <ac:chgData name="Joel Sutton" userId="1e63f7443f7518ef" providerId="LiveId" clId="{65C94AD7-63B2-419C-ABE1-F47BE37C1726}" dt="2020-03-07T00:34:46.604" v="208" actId="14100"/>
          <ac:spMkLst>
            <pc:docMk/>
            <pc:sldMk cId="1114506064" sldId="306"/>
            <ac:spMk id="3" creationId="{284EB7B7-1509-4036-BA44-D4FB26AC2750}"/>
          </ac:spMkLst>
        </pc:spChg>
      </pc:sldChg>
      <pc:sldChg chg="modSp modNotesTx">
        <pc:chgData name="Joel Sutton" userId="1e63f7443f7518ef" providerId="LiveId" clId="{65C94AD7-63B2-419C-ABE1-F47BE37C1726}" dt="2020-03-07T00:48:53.808" v="212" actId="20577"/>
        <pc:sldMkLst>
          <pc:docMk/>
          <pc:sldMk cId="3486173832" sldId="307"/>
        </pc:sldMkLst>
        <pc:spChg chg="mod">
          <ac:chgData name="Joel Sutton" userId="1e63f7443f7518ef" providerId="LiveId" clId="{65C94AD7-63B2-419C-ABE1-F47BE37C1726}" dt="2020-03-07T00:35:18.877" v="209"/>
          <ac:spMkLst>
            <pc:docMk/>
            <pc:sldMk cId="3486173832" sldId="307"/>
            <ac:spMk id="2" creationId="{DD2C039B-514A-4429-B1B9-60DE58D631D4}"/>
          </ac:spMkLst>
        </pc:spChg>
      </pc:sldChg>
      <pc:sldChg chg="modSp">
        <pc:chgData name="Joel Sutton" userId="1e63f7443f7518ef" providerId="LiveId" clId="{65C94AD7-63B2-419C-ABE1-F47BE37C1726}" dt="2020-03-07T00:59:43.277" v="293" actId="14100"/>
        <pc:sldMkLst>
          <pc:docMk/>
          <pc:sldMk cId="4167541181" sldId="312"/>
        </pc:sldMkLst>
        <pc:spChg chg="mod">
          <ac:chgData name="Joel Sutton" userId="1e63f7443f7518ef" providerId="LiveId" clId="{65C94AD7-63B2-419C-ABE1-F47BE37C1726}" dt="2020-03-07T00:59:39.200" v="292" actId="20577"/>
          <ac:spMkLst>
            <pc:docMk/>
            <pc:sldMk cId="4167541181" sldId="312"/>
            <ac:spMk id="2" creationId="{DD2C039B-514A-4429-B1B9-60DE58D631D4}"/>
          </ac:spMkLst>
        </pc:spChg>
        <pc:spChg chg="mod">
          <ac:chgData name="Joel Sutton" userId="1e63f7443f7518ef" providerId="LiveId" clId="{65C94AD7-63B2-419C-ABE1-F47BE37C1726}" dt="2020-03-07T00:59:43.277" v="293" actId="14100"/>
          <ac:spMkLst>
            <pc:docMk/>
            <pc:sldMk cId="4167541181" sldId="312"/>
            <ac:spMk id="3" creationId="{284EB7B7-1509-4036-BA44-D4FB26AC2750}"/>
          </ac:spMkLst>
        </pc:spChg>
      </pc:sldChg>
      <pc:sldChg chg="addSp delSp modSp">
        <pc:chgData name="Joel Sutton" userId="1e63f7443f7518ef" providerId="LiveId" clId="{65C94AD7-63B2-419C-ABE1-F47BE37C1726}" dt="2020-03-07T08:59:16.674" v="295" actId="1440"/>
        <pc:sldMkLst>
          <pc:docMk/>
          <pc:sldMk cId="1055671495" sldId="334"/>
        </pc:sldMkLst>
        <pc:spChg chg="mod">
          <ac:chgData name="Joel Sutton" userId="1e63f7443f7518ef" providerId="LiveId" clId="{65C94AD7-63B2-419C-ABE1-F47BE37C1726}" dt="2020-03-07T00:56:28.533" v="262" actId="27636"/>
          <ac:spMkLst>
            <pc:docMk/>
            <pc:sldMk cId="1055671495" sldId="334"/>
            <ac:spMk id="2" creationId="{10097198-6C69-4892-A099-D8F8A898D22C}"/>
          </ac:spMkLst>
        </pc:spChg>
        <pc:spChg chg="del">
          <ac:chgData name="Joel Sutton" userId="1e63f7443f7518ef" providerId="LiveId" clId="{65C94AD7-63B2-419C-ABE1-F47BE37C1726}" dt="2020-03-07T00:56:04.116" v="252" actId="26606"/>
          <ac:spMkLst>
            <pc:docMk/>
            <pc:sldMk cId="1055671495" sldId="334"/>
            <ac:spMk id="15" creationId="{C475749F-F487-4EFB-ABC7-C1359590EB76}"/>
          </ac:spMkLst>
        </pc:spChg>
        <pc:spChg chg="add">
          <ac:chgData name="Joel Sutton" userId="1e63f7443f7518ef" providerId="LiveId" clId="{65C94AD7-63B2-419C-ABE1-F47BE37C1726}" dt="2020-03-07T00:56:04.116" v="252" actId="26606"/>
          <ac:spMkLst>
            <pc:docMk/>
            <pc:sldMk cId="1055671495" sldId="334"/>
            <ac:spMk id="20" creationId="{9D3A9E89-033E-4C4A-8C41-416DABFFD307}"/>
          </ac:spMkLst>
        </pc:spChg>
        <pc:spChg chg="add">
          <ac:chgData name="Joel Sutton" userId="1e63f7443f7518ef" providerId="LiveId" clId="{65C94AD7-63B2-419C-ABE1-F47BE37C1726}" dt="2020-03-07T00:56:04.116" v="252" actId="26606"/>
          <ac:spMkLst>
            <pc:docMk/>
            <pc:sldMk cId="1055671495" sldId="334"/>
            <ac:spMk id="22" creationId="{86293361-111E-427D-8E5B-256944AC8395}"/>
          </ac:spMkLst>
        </pc:spChg>
        <pc:spChg chg="add">
          <ac:chgData name="Joel Sutton" userId="1e63f7443f7518ef" providerId="LiveId" clId="{65C94AD7-63B2-419C-ABE1-F47BE37C1726}" dt="2020-03-07T00:56:04.116" v="252" actId="26606"/>
          <ac:spMkLst>
            <pc:docMk/>
            <pc:sldMk cId="1055671495" sldId="334"/>
            <ac:spMk id="46" creationId="{78907291-9D6D-4740-81DB-441477BCA279}"/>
          </ac:spMkLst>
        </pc:spChg>
        <pc:grpChg chg="add">
          <ac:chgData name="Joel Sutton" userId="1e63f7443f7518ef" providerId="LiveId" clId="{65C94AD7-63B2-419C-ABE1-F47BE37C1726}" dt="2020-03-07T00:56:04.116" v="252" actId="26606"/>
          <ac:grpSpMkLst>
            <pc:docMk/>
            <pc:sldMk cId="1055671495" sldId="334"/>
            <ac:grpSpMk id="24" creationId="{FCDE997A-E6D1-4881-88E5-269E5AC3DD1C}"/>
          </ac:grpSpMkLst>
        </pc:grpChg>
        <pc:picChg chg="add mod">
          <ac:chgData name="Joel Sutton" userId="1e63f7443f7518ef" providerId="LiveId" clId="{65C94AD7-63B2-419C-ABE1-F47BE37C1726}" dt="2020-03-07T08:59:16.674" v="295" actId="1440"/>
          <ac:picMkLst>
            <pc:docMk/>
            <pc:sldMk cId="1055671495" sldId="334"/>
            <ac:picMk id="3" creationId="{C79753C6-1DF2-42AE-9015-EED474FEFC4B}"/>
          </ac:picMkLst>
        </pc:picChg>
      </pc:sldChg>
      <pc:sldChg chg="modSp">
        <pc:chgData name="Joel Sutton" userId="1e63f7443f7518ef" providerId="LiveId" clId="{65C94AD7-63B2-419C-ABE1-F47BE37C1726}" dt="2020-03-07T08:59:40.498" v="330" actId="20577"/>
        <pc:sldMkLst>
          <pc:docMk/>
          <pc:sldMk cId="3694339982" sldId="336"/>
        </pc:sldMkLst>
        <pc:spChg chg="mod">
          <ac:chgData name="Joel Sutton" userId="1e63f7443f7518ef" providerId="LiveId" clId="{65C94AD7-63B2-419C-ABE1-F47BE37C1726}" dt="2020-03-07T08:59:40.498" v="330" actId="20577"/>
          <ac:spMkLst>
            <pc:docMk/>
            <pc:sldMk cId="3694339982" sldId="336"/>
            <ac:spMk id="2" creationId="{00000000-0000-0000-0000-000000000000}"/>
          </ac:spMkLst>
        </pc:spChg>
      </pc:sldChg>
      <pc:sldChg chg="addSp delSp modSp mod setBg setClrOvrMap">
        <pc:chgData name="Joel Sutton" userId="1e63f7443f7518ef" providerId="LiveId" clId="{65C94AD7-63B2-419C-ABE1-F47BE37C1726}" dt="2020-03-07T00:33:31.141" v="196" actId="2711"/>
        <pc:sldMkLst>
          <pc:docMk/>
          <pc:sldMk cId="1884408848" sldId="338"/>
        </pc:sldMkLst>
        <pc:spChg chg="mod ord">
          <ac:chgData name="Joel Sutton" userId="1e63f7443f7518ef" providerId="LiveId" clId="{65C94AD7-63B2-419C-ABE1-F47BE37C1726}" dt="2020-03-07T00:33:31.141" v="196" actId="2711"/>
          <ac:spMkLst>
            <pc:docMk/>
            <pc:sldMk cId="1884408848" sldId="338"/>
            <ac:spMk id="2" creationId="{10097198-6C69-4892-A099-D8F8A898D22C}"/>
          </ac:spMkLst>
        </pc:spChg>
        <pc:spChg chg="add del">
          <ac:chgData name="Joel Sutton" userId="1e63f7443f7518ef" providerId="LiveId" clId="{65C94AD7-63B2-419C-ABE1-F47BE37C1726}" dt="2020-03-07T00:33:06.605" v="192" actId="26606"/>
          <ac:spMkLst>
            <pc:docMk/>
            <pc:sldMk cId="1884408848" sldId="338"/>
            <ac:spMk id="8" creationId="{87CC2527-562A-4F69-B487-4371E5B243E7}"/>
          </ac:spMkLst>
        </pc:spChg>
        <pc:spChg chg="add del">
          <ac:chgData name="Joel Sutton" userId="1e63f7443f7518ef" providerId="LiveId" clId="{65C94AD7-63B2-419C-ABE1-F47BE37C1726}" dt="2020-03-07T00:30:58.136" v="161" actId="26606"/>
          <ac:spMkLst>
            <pc:docMk/>
            <pc:sldMk cId="1884408848" sldId="338"/>
            <ac:spMk id="12" creationId="{C3896A03-3945-419A-B66B-4EE266EDD152}"/>
          </ac:spMkLst>
        </pc:spChg>
        <pc:spChg chg="add del">
          <ac:chgData name="Joel Sutton" userId="1e63f7443f7518ef" providerId="LiveId" clId="{65C94AD7-63B2-419C-ABE1-F47BE37C1726}" dt="2020-03-07T00:30:58.136" v="161" actId="26606"/>
          <ac:spMkLst>
            <pc:docMk/>
            <pc:sldMk cId="1884408848" sldId="338"/>
            <ac:spMk id="13" creationId="{B34F5AD2-EDBD-4BBD-A55C-EAFFD0C7097A}"/>
          </ac:spMkLst>
        </pc:spChg>
        <pc:spChg chg="add del">
          <ac:chgData name="Joel Sutton" userId="1e63f7443f7518ef" providerId="LiveId" clId="{65C94AD7-63B2-419C-ABE1-F47BE37C1726}" dt="2020-03-07T00:32:29.938" v="177" actId="26606"/>
          <ac:spMkLst>
            <pc:docMk/>
            <pc:sldMk cId="1884408848" sldId="338"/>
            <ac:spMk id="14" creationId="{526E0BFB-CDF1-4990-8C11-AC849311E0A8}"/>
          </ac:spMkLst>
        </pc:spChg>
        <pc:spChg chg="add del">
          <ac:chgData name="Joel Sutton" userId="1e63f7443f7518ef" providerId="LiveId" clId="{65C94AD7-63B2-419C-ABE1-F47BE37C1726}" dt="2020-03-07T00:30:09.332" v="157" actId="26606"/>
          <ac:spMkLst>
            <pc:docMk/>
            <pc:sldMk cId="1884408848" sldId="338"/>
            <ac:spMk id="15" creationId="{C3896A03-3945-419A-B66B-4EE266EDD152}"/>
          </ac:spMkLst>
        </pc:spChg>
        <pc:spChg chg="add del">
          <ac:chgData name="Joel Sutton" userId="1e63f7443f7518ef" providerId="LiveId" clId="{65C94AD7-63B2-419C-ABE1-F47BE37C1726}" dt="2020-03-07T00:30:58.601" v="163" actId="26606"/>
          <ac:spMkLst>
            <pc:docMk/>
            <pc:sldMk cId="1884408848" sldId="338"/>
            <ac:spMk id="16" creationId="{0671A8AE-40A1-4631-A6B8-581AFF065482}"/>
          </ac:spMkLst>
        </pc:spChg>
        <pc:spChg chg="add del">
          <ac:chgData name="Joel Sutton" userId="1e63f7443f7518ef" providerId="LiveId" clId="{65C94AD7-63B2-419C-ABE1-F47BE37C1726}" dt="2020-03-07T00:30:09.332" v="157" actId="26606"/>
          <ac:spMkLst>
            <pc:docMk/>
            <pc:sldMk cId="1884408848" sldId="338"/>
            <ac:spMk id="17" creationId="{B34F5AD2-EDBD-4BBD-A55C-EAFFD0C7097A}"/>
          </ac:spMkLst>
        </pc:spChg>
        <pc:spChg chg="add del">
          <ac:chgData name="Joel Sutton" userId="1e63f7443f7518ef" providerId="LiveId" clId="{65C94AD7-63B2-419C-ABE1-F47BE37C1726}" dt="2020-03-07T00:30:58.601" v="163" actId="26606"/>
          <ac:spMkLst>
            <pc:docMk/>
            <pc:sldMk cId="1884408848" sldId="338"/>
            <ac:spMk id="18" creationId="{AB58EF07-17C2-48CF-ABB0-EEF1F17CB8F0}"/>
          </ac:spMkLst>
        </pc:spChg>
        <pc:spChg chg="add del">
          <ac:chgData name="Joel Sutton" userId="1e63f7443f7518ef" providerId="LiveId" clId="{65C94AD7-63B2-419C-ABE1-F47BE37C1726}" dt="2020-03-07T00:30:09.332" v="157" actId="26606"/>
          <ac:spMkLst>
            <pc:docMk/>
            <pc:sldMk cId="1884408848" sldId="338"/>
            <ac:spMk id="19" creationId="{6832F003-FCA6-4CFB-A2EA-308F3AA257D1}"/>
          </ac:spMkLst>
        </pc:spChg>
        <pc:spChg chg="add del">
          <ac:chgData name="Joel Sutton" userId="1e63f7443f7518ef" providerId="LiveId" clId="{65C94AD7-63B2-419C-ABE1-F47BE37C1726}" dt="2020-03-07T00:30:58.601" v="163" actId="26606"/>
          <ac:spMkLst>
            <pc:docMk/>
            <pc:sldMk cId="1884408848" sldId="338"/>
            <ac:spMk id="20" creationId="{AF2F604E-43BE-4DC3-B983-E071523364F8}"/>
          </ac:spMkLst>
        </pc:spChg>
        <pc:spChg chg="add del">
          <ac:chgData name="Joel Sutton" userId="1e63f7443f7518ef" providerId="LiveId" clId="{65C94AD7-63B2-419C-ABE1-F47BE37C1726}" dt="2020-03-07T00:30:17.405" v="159" actId="26606"/>
          <ac:spMkLst>
            <pc:docMk/>
            <pc:sldMk cId="1884408848" sldId="338"/>
            <ac:spMk id="21" creationId="{87CC2527-562A-4F69-B487-4371E5B243E7}"/>
          </ac:spMkLst>
        </pc:spChg>
        <pc:spChg chg="add del">
          <ac:chgData name="Joel Sutton" userId="1e63f7443f7518ef" providerId="LiveId" clId="{65C94AD7-63B2-419C-ABE1-F47BE37C1726}" dt="2020-03-07T00:30:58.601" v="163" actId="26606"/>
          <ac:spMkLst>
            <pc:docMk/>
            <pc:sldMk cId="1884408848" sldId="338"/>
            <ac:spMk id="23" creationId="{08C9B587-E65E-4B52-B37C-ABEBB6E87928}"/>
          </ac:spMkLst>
        </pc:spChg>
        <pc:spChg chg="add del">
          <ac:chgData name="Joel Sutton" userId="1e63f7443f7518ef" providerId="LiveId" clId="{65C94AD7-63B2-419C-ABE1-F47BE37C1726}" dt="2020-03-07T00:32:29.938" v="177" actId="26606"/>
          <ac:spMkLst>
            <pc:docMk/>
            <pc:sldMk cId="1884408848" sldId="338"/>
            <ac:spMk id="24" creationId="{6069A1F8-9BEB-4786-9694-FC48B2D75D21}"/>
          </ac:spMkLst>
        </pc:spChg>
        <pc:spChg chg="add del">
          <ac:chgData name="Joel Sutton" userId="1e63f7443f7518ef" providerId="LiveId" clId="{65C94AD7-63B2-419C-ABE1-F47BE37C1726}" dt="2020-03-07T00:30:59.350" v="165" actId="26606"/>
          <ac:spMkLst>
            <pc:docMk/>
            <pc:sldMk cId="1884408848" sldId="338"/>
            <ac:spMk id="25" creationId="{526E0BFB-CDF1-4990-8C11-AC849311E0A8}"/>
          </ac:spMkLst>
        </pc:spChg>
        <pc:spChg chg="add del">
          <ac:chgData name="Joel Sutton" userId="1e63f7443f7518ef" providerId="LiveId" clId="{65C94AD7-63B2-419C-ABE1-F47BE37C1726}" dt="2020-03-07T00:30:59.350" v="165" actId="26606"/>
          <ac:spMkLst>
            <pc:docMk/>
            <pc:sldMk cId="1884408848" sldId="338"/>
            <ac:spMk id="26" creationId="{6069A1F8-9BEB-4786-9694-FC48B2D75D21}"/>
          </ac:spMkLst>
        </pc:spChg>
        <pc:spChg chg="add del">
          <ac:chgData name="Joel Sutton" userId="1e63f7443f7518ef" providerId="LiveId" clId="{65C94AD7-63B2-419C-ABE1-F47BE37C1726}" dt="2020-03-07T00:30:59.350" v="165" actId="26606"/>
          <ac:spMkLst>
            <pc:docMk/>
            <pc:sldMk cId="1884408848" sldId="338"/>
            <ac:spMk id="27" creationId="{AF2F604E-43BE-4DC3-B983-E071523364F8}"/>
          </ac:spMkLst>
        </pc:spChg>
        <pc:spChg chg="add del">
          <ac:chgData name="Joel Sutton" userId="1e63f7443f7518ef" providerId="LiveId" clId="{65C94AD7-63B2-419C-ABE1-F47BE37C1726}" dt="2020-03-07T00:30:59.350" v="165" actId="26606"/>
          <ac:spMkLst>
            <pc:docMk/>
            <pc:sldMk cId="1884408848" sldId="338"/>
            <ac:spMk id="28" creationId="{08C9B587-E65E-4B52-B37C-ABEBB6E87928}"/>
          </ac:spMkLst>
        </pc:spChg>
        <pc:spChg chg="add del">
          <ac:chgData name="Joel Sutton" userId="1e63f7443f7518ef" providerId="LiveId" clId="{65C94AD7-63B2-419C-ABE1-F47BE37C1726}" dt="2020-03-07T00:32:29.938" v="177" actId="26606"/>
          <ac:spMkLst>
            <pc:docMk/>
            <pc:sldMk cId="1884408848" sldId="338"/>
            <ac:spMk id="29" creationId="{AF2F604E-43BE-4DC3-B983-E071523364F8}"/>
          </ac:spMkLst>
        </pc:spChg>
        <pc:spChg chg="add del">
          <ac:chgData name="Joel Sutton" userId="1e63f7443f7518ef" providerId="LiveId" clId="{65C94AD7-63B2-419C-ABE1-F47BE37C1726}" dt="2020-03-07T00:31:04.462" v="167" actId="26606"/>
          <ac:spMkLst>
            <pc:docMk/>
            <pc:sldMk cId="1884408848" sldId="338"/>
            <ac:spMk id="30" creationId="{C3896A03-3945-419A-B66B-4EE266EDD152}"/>
          </ac:spMkLst>
        </pc:spChg>
        <pc:spChg chg="add del">
          <ac:chgData name="Joel Sutton" userId="1e63f7443f7518ef" providerId="LiveId" clId="{65C94AD7-63B2-419C-ABE1-F47BE37C1726}" dt="2020-03-07T00:31:04.462" v="167" actId="26606"/>
          <ac:spMkLst>
            <pc:docMk/>
            <pc:sldMk cId="1884408848" sldId="338"/>
            <ac:spMk id="31" creationId="{B34F5AD2-EDBD-4BBD-A55C-EAFFD0C7097A}"/>
          </ac:spMkLst>
        </pc:spChg>
        <pc:spChg chg="add del">
          <ac:chgData name="Joel Sutton" userId="1e63f7443f7518ef" providerId="LiveId" clId="{65C94AD7-63B2-419C-ABE1-F47BE37C1726}" dt="2020-03-07T00:32:29.938" v="177" actId="26606"/>
          <ac:spMkLst>
            <pc:docMk/>
            <pc:sldMk cId="1884408848" sldId="338"/>
            <ac:spMk id="32" creationId="{08C9B587-E65E-4B52-B37C-ABEBB6E87928}"/>
          </ac:spMkLst>
        </pc:spChg>
        <pc:spChg chg="add del">
          <ac:chgData name="Joel Sutton" userId="1e63f7443f7518ef" providerId="LiveId" clId="{65C94AD7-63B2-419C-ABE1-F47BE37C1726}" dt="2020-03-07T00:32:33.176" v="179" actId="26606"/>
          <ac:spMkLst>
            <pc:docMk/>
            <pc:sldMk cId="1884408848" sldId="338"/>
            <ac:spMk id="34" creationId="{0671A8AE-40A1-4631-A6B8-581AFF065482}"/>
          </ac:spMkLst>
        </pc:spChg>
        <pc:spChg chg="add del">
          <ac:chgData name="Joel Sutton" userId="1e63f7443f7518ef" providerId="LiveId" clId="{65C94AD7-63B2-419C-ABE1-F47BE37C1726}" dt="2020-03-07T00:32:33.176" v="179" actId="26606"/>
          <ac:spMkLst>
            <pc:docMk/>
            <pc:sldMk cId="1884408848" sldId="338"/>
            <ac:spMk id="35" creationId="{AB58EF07-17C2-48CF-ABB0-EEF1F17CB8F0}"/>
          </ac:spMkLst>
        </pc:spChg>
        <pc:spChg chg="add del">
          <ac:chgData name="Joel Sutton" userId="1e63f7443f7518ef" providerId="LiveId" clId="{65C94AD7-63B2-419C-ABE1-F47BE37C1726}" dt="2020-03-07T00:32:33.176" v="179" actId="26606"/>
          <ac:spMkLst>
            <pc:docMk/>
            <pc:sldMk cId="1884408848" sldId="338"/>
            <ac:spMk id="36" creationId="{AF2F604E-43BE-4DC3-B983-E071523364F8}"/>
          </ac:spMkLst>
        </pc:spChg>
        <pc:spChg chg="add del">
          <ac:chgData name="Joel Sutton" userId="1e63f7443f7518ef" providerId="LiveId" clId="{65C94AD7-63B2-419C-ABE1-F47BE37C1726}" dt="2020-03-07T00:32:33.176" v="179" actId="26606"/>
          <ac:spMkLst>
            <pc:docMk/>
            <pc:sldMk cId="1884408848" sldId="338"/>
            <ac:spMk id="37" creationId="{08C9B587-E65E-4B52-B37C-ABEBB6E87928}"/>
          </ac:spMkLst>
        </pc:spChg>
        <pc:spChg chg="add del">
          <ac:chgData name="Joel Sutton" userId="1e63f7443f7518ef" providerId="LiveId" clId="{65C94AD7-63B2-419C-ABE1-F47BE37C1726}" dt="2020-03-07T00:32:36.398" v="181" actId="26606"/>
          <ac:spMkLst>
            <pc:docMk/>
            <pc:sldMk cId="1884408848" sldId="338"/>
            <ac:spMk id="39" creationId="{526E0BFB-CDF1-4990-8C11-AC849311E0A8}"/>
          </ac:spMkLst>
        </pc:spChg>
        <pc:spChg chg="add del">
          <ac:chgData name="Joel Sutton" userId="1e63f7443f7518ef" providerId="LiveId" clId="{65C94AD7-63B2-419C-ABE1-F47BE37C1726}" dt="2020-03-07T00:32:36.398" v="181" actId="26606"/>
          <ac:spMkLst>
            <pc:docMk/>
            <pc:sldMk cId="1884408848" sldId="338"/>
            <ac:spMk id="40" creationId="{6069A1F8-9BEB-4786-9694-FC48B2D75D21}"/>
          </ac:spMkLst>
        </pc:spChg>
        <pc:spChg chg="add del">
          <ac:chgData name="Joel Sutton" userId="1e63f7443f7518ef" providerId="LiveId" clId="{65C94AD7-63B2-419C-ABE1-F47BE37C1726}" dt="2020-03-07T00:32:36.398" v="181" actId="26606"/>
          <ac:spMkLst>
            <pc:docMk/>
            <pc:sldMk cId="1884408848" sldId="338"/>
            <ac:spMk id="41" creationId="{AF2F604E-43BE-4DC3-B983-E071523364F8}"/>
          </ac:spMkLst>
        </pc:spChg>
        <pc:spChg chg="add del">
          <ac:chgData name="Joel Sutton" userId="1e63f7443f7518ef" providerId="LiveId" clId="{65C94AD7-63B2-419C-ABE1-F47BE37C1726}" dt="2020-03-07T00:31:07.849" v="169" actId="26606"/>
          <ac:spMkLst>
            <pc:docMk/>
            <pc:sldMk cId="1884408848" sldId="338"/>
            <ac:spMk id="42" creationId="{DE4C27B6-DB04-4891-AF97-BA1671B17EE8}"/>
          </ac:spMkLst>
        </pc:spChg>
        <pc:spChg chg="add del">
          <ac:chgData name="Joel Sutton" userId="1e63f7443f7518ef" providerId="LiveId" clId="{65C94AD7-63B2-419C-ABE1-F47BE37C1726}" dt="2020-03-07T00:31:07.849" v="169" actId="26606"/>
          <ac:spMkLst>
            <pc:docMk/>
            <pc:sldMk cId="1884408848" sldId="338"/>
            <ac:spMk id="43" creationId="{D9F5512A-48E1-4C07-B75E-3CCC517B6804}"/>
          </ac:spMkLst>
        </pc:spChg>
        <pc:spChg chg="add del">
          <ac:chgData name="Joel Sutton" userId="1e63f7443f7518ef" providerId="LiveId" clId="{65C94AD7-63B2-419C-ABE1-F47BE37C1726}" dt="2020-03-07T00:31:07.849" v="169" actId="26606"/>
          <ac:spMkLst>
            <pc:docMk/>
            <pc:sldMk cId="1884408848" sldId="338"/>
            <ac:spMk id="44" creationId="{7316481C-0A49-4796-812B-0D64F063B720}"/>
          </ac:spMkLst>
        </pc:spChg>
        <pc:spChg chg="add del">
          <ac:chgData name="Joel Sutton" userId="1e63f7443f7518ef" providerId="LiveId" clId="{65C94AD7-63B2-419C-ABE1-F47BE37C1726}" dt="2020-03-07T00:31:07.849" v="169" actId="26606"/>
          <ac:spMkLst>
            <pc:docMk/>
            <pc:sldMk cId="1884408848" sldId="338"/>
            <ac:spMk id="45" creationId="{A5271697-90F1-4A23-8EF2-0179F2EAFACB}"/>
          </ac:spMkLst>
        </pc:spChg>
        <pc:spChg chg="add del">
          <ac:chgData name="Joel Sutton" userId="1e63f7443f7518ef" providerId="LiveId" clId="{65C94AD7-63B2-419C-ABE1-F47BE37C1726}" dt="2020-03-07T00:32:36.398" v="181" actId="26606"/>
          <ac:spMkLst>
            <pc:docMk/>
            <pc:sldMk cId="1884408848" sldId="338"/>
            <ac:spMk id="47" creationId="{08C9B587-E65E-4B52-B37C-ABEBB6E87928}"/>
          </ac:spMkLst>
        </pc:spChg>
        <pc:spChg chg="add del">
          <ac:chgData name="Joel Sutton" userId="1e63f7443f7518ef" providerId="LiveId" clId="{65C94AD7-63B2-419C-ABE1-F47BE37C1726}" dt="2020-03-07T00:32:38.007" v="183" actId="26606"/>
          <ac:spMkLst>
            <pc:docMk/>
            <pc:sldMk cId="1884408848" sldId="338"/>
            <ac:spMk id="49" creationId="{C3896A03-3945-419A-B66B-4EE266EDD152}"/>
          </ac:spMkLst>
        </pc:spChg>
        <pc:spChg chg="add del">
          <ac:chgData name="Joel Sutton" userId="1e63f7443f7518ef" providerId="LiveId" clId="{65C94AD7-63B2-419C-ABE1-F47BE37C1726}" dt="2020-03-07T00:32:38.007" v="183" actId="26606"/>
          <ac:spMkLst>
            <pc:docMk/>
            <pc:sldMk cId="1884408848" sldId="338"/>
            <ac:spMk id="50" creationId="{B34F5AD2-EDBD-4BBD-A55C-EAFFD0C7097A}"/>
          </ac:spMkLst>
        </pc:spChg>
        <pc:spChg chg="add del">
          <ac:chgData name="Joel Sutton" userId="1e63f7443f7518ef" providerId="LiveId" clId="{65C94AD7-63B2-419C-ABE1-F47BE37C1726}" dt="2020-03-07T00:32:52.123" v="185" actId="26606"/>
          <ac:spMkLst>
            <pc:docMk/>
            <pc:sldMk cId="1884408848" sldId="338"/>
            <ac:spMk id="52" creationId="{C3896A03-3945-419A-B66B-4EE266EDD152}"/>
          </ac:spMkLst>
        </pc:spChg>
        <pc:spChg chg="add del">
          <ac:chgData name="Joel Sutton" userId="1e63f7443f7518ef" providerId="LiveId" clId="{65C94AD7-63B2-419C-ABE1-F47BE37C1726}" dt="2020-03-07T00:32:52.123" v="185" actId="26606"/>
          <ac:spMkLst>
            <pc:docMk/>
            <pc:sldMk cId="1884408848" sldId="338"/>
            <ac:spMk id="53" creationId="{B34F5AD2-EDBD-4BBD-A55C-EAFFD0C7097A}"/>
          </ac:spMkLst>
        </pc:spChg>
        <pc:spChg chg="add del">
          <ac:chgData name="Joel Sutton" userId="1e63f7443f7518ef" providerId="LiveId" clId="{65C94AD7-63B2-419C-ABE1-F47BE37C1726}" dt="2020-03-07T00:32:52.123" v="185" actId="26606"/>
          <ac:spMkLst>
            <pc:docMk/>
            <pc:sldMk cId="1884408848" sldId="338"/>
            <ac:spMk id="54" creationId="{6832F003-FCA6-4CFB-A2EA-308F3AA257D1}"/>
          </ac:spMkLst>
        </pc:spChg>
        <pc:spChg chg="add del">
          <ac:chgData name="Joel Sutton" userId="1e63f7443f7518ef" providerId="LiveId" clId="{65C94AD7-63B2-419C-ABE1-F47BE37C1726}" dt="2020-03-07T00:31:09.674" v="171" actId="26606"/>
          <ac:spMkLst>
            <pc:docMk/>
            <pc:sldMk cId="1884408848" sldId="338"/>
            <ac:spMk id="56" creationId="{87CC2527-562A-4F69-B487-4371E5B243E7}"/>
          </ac:spMkLst>
        </pc:spChg>
        <pc:spChg chg="add del">
          <ac:chgData name="Joel Sutton" userId="1e63f7443f7518ef" providerId="LiveId" clId="{65C94AD7-63B2-419C-ABE1-F47BE37C1726}" dt="2020-03-07T00:33:04.462" v="187" actId="26606"/>
          <ac:spMkLst>
            <pc:docMk/>
            <pc:sldMk cId="1884408848" sldId="338"/>
            <ac:spMk id="58" creationId="{DE4C27B6-DB04-4891-AF97-BA1671B17EE8}"/>
          </ac:spMkLst>
        </pc:spChg>
        <pc:spChg chg="add del">
          <ac:chgData name="Joel Sutton" userId="1e63f7443f7518ef" providerId="LiveId" clId="{65C94AD7-63B2-419C-ABE1-F47BE37C1726}" dt="2020-03-07T00:31:10.525" v="173" actId="26606"/>
          <ac:spMkLst>
            <pc:docMk/>
            <pc:sldMk cId="1884408848" sldId="338"/>
            <ac:spMk id="59" creationId="{D928DD85-BB99-450D-A702-2683E0296282}"/>
          </ac:spMkLst>
        </pc:spChg>
        <pc:spChg chg="add del">
          <ac:chgData name="Joel Sutton" userId="1e63f7443f7518ef" providerId="LiveId" clId="{65C94AD7-63B2-419C-ABE1-F47BE37C1726}" dt="2020-03-07T00:31:10.525" v="173" actId="26606"/>
          <ac:spMkLst>
            <pc:docMk/>
            <pc:sldMk cId="1884408848" sldId="338"/>
            <ac:spMk id="60" creationId="{240E5BD2-4019-4012-A1AA-628900E659E9}"/>
          </ac:spMkLst>
        </pc:spChg>
        <pc:spChg chg="add del">
          <ac:chgData name="Joel Sutton" userId="1e63f7443f7518ef" providerId="LiveId" clId="{65C94AD7-63B2-419C-ABE1-F47BE37C1726}" dt="2020-03-07T00:33:04.462" v="187" actId="26606"/>
          <ac:spMkLst>
            <pc:docMk/>
            <pc:sldMk cId="1884408848" sldId="338"/>
            <ac:spMk id="61" creationId="{7316481C-0A49-4796-812B-0D64F063B720}"/>
          </ac:spMkLst>
        </pc:spChg>
        <pc:spChg chg="add del">
          <ac:chgData name="Joel Sutton" userId="1e63f7443f7518ef" providerId="LiveId" clId="{65C94AD7-63B2-419C-ABE1-F47BE37C1726}" dt="2020-03-07T00:31:19.715" v="175" actId="26606"/>
          <ac:spMkLst>
            <pc:docMk/>
            <pc:sldMk cId="1884408848" sldId="338"/>
            <ac:spMk id="62" creationId="{03884F1C-A5B9-48B2-AA60-375D30024482}"/>
          </ac:spMkLst>
        </pc:spChg>
        <pc:spChg chg="add del">
          <ac:chgData name="Joel Sutton" userId="1e63f7443f7518ef" providerId="LiveId" clId="{65C94AD7-63B2-419C-ABE1-F47BE37C1726}" dt="2020-03-07T00:31:19.715" v="175" actId="26606"/>
          <ac:spMkLst>
            <pc:docMk/>
            <pc:sldMk cId="1884408848" sldId="338"/>
            <ac:spMk id="63" creationId="{25FFC9D2-D020-45DB-B685-1D946BD536C1}"/>
          </ac:spMkLst>
        </pc:spChg>
        <pc:spChg chg="add del">
          <ac:chgData name="Joel Sutton" userId="1e63f7443f7518ef" providerId="LiveId" clId="{65C94AD7-63B2-419C-ABE1-F47BE37C1726}" dt="2020-03-07T00:33:04.462" v="187" actId="26606"/>
          <ac:spMkLst>
            <pc:docMk/>
            <pc:sldMk cId="1884408848" sldId="338"/>
            <ac:spMk id="64" creationId="{A5271697-90F1-4A23-8EF2-0179F2EAFACB}"/>
          </ac:spMkLst>
        </pc:spChg>
        <pc:spChg chg="add del">
          <ac:chgData name="Joel Sutton" userId="1e63f7443f7518ef" providerId="LiveId" clId="{65C94AD7-63B2-419C-ABE1-F47BE37C1726}" dt="2020-03-07T00:33:04.462" v="187" actId="26606"/>
          <ac:spMkLst>
            <pc:docMk/>
            <pc:sldMk cId="1884408848" sldId="338"/>
            <ac:spMk id="84" creationId="{D9F5512A-48E1-4C07-B75E-3CCC517B6804}"/>
          </ac:spMkLst>
        </pc:spChg>
        <pc:spChg chg="add del">
          <ac:chgData name="Joel Sutton" userId="1e63f7443f7518ef" providerId="LiveId" clId="{65C94AD7-63B2-419C-ABE1-F47BE37C1726}" dt="2020-03-07T00:33:05.557" v="189" actId="26606"/>
          <ac:spMkLst>
            <pc:docMk/>
            <pc:sldMk cId="1884408848" sldId="338"/>
            <ac:spMk id="86" creationId="{87CC2527-562A-4F69-B487-4371E5B243E7}"/>
          </ac:spMkLst>
        </pc:spChg>
        <pc:spChg chg="add del">
          <ac:chgData name="Joel Sutton" userId="1e63f7443f7518ef" providerId="LiveId" clId="{65C94AD7-63B2-419C-ABE1-F47BE37C1726}" dt="2020-03-07T00:33:06.573" v="191" actId="26606"/>
          <ac:spMkLst>
            <pc:docMk/>
            <pc:sldMk cId="1884408848" sldId="338"/>
            <ac:spMk id="89" creationId="{DE4C27B6-DB04-4891-AF97-BA1671B17EE8}"/>
          </ac:spMkLst>
        </pc:spChg>
        <pc:spChg chg="add del">
          <ac:chgData name="Joel Sutton" userId="1e63f7443f7518ef" providerId="LiveId" clId="{65C94AD7-63B2-419C-ABE1-F47BE37C1726}" dt="2020-03-07T00:33:06.573" v="191" actId="26606"/>
          <ac:spMkLst>
            <pc:docMk/>
            <pc:sldMk cId="1884408848" sldId="338"/>
            <ac:spMk id="90" creationId="{7316481C-0A49-4796-812B-0D64F063B720}"/>
          </ac:spMkLst>
        </pc:spChg>
        <pc:spChg chg="add del">
          <ac:chgData name="Joel Sutton" userId="1e63f7443f7518ef" providerId="LiveId" clId="{65C94AD7-63B2-419C-ABE1-F47BE37C1726}" dt="2020-03-07T00:33:06.573" v="191" actId="26606"/>
          <ac:spMkLst>
            <pc:docMk/>
            <pc:sldMk cId="1884408848" sldId="338"/>
            <ac:spMk id="91" creationId="{A5271697-90F1-4A23-8EF2-0179F2EAFACB}"/>
          </ac:spMkLst>
        </pc:spChg>
        <pc:spChg chg="add del">
          <ac:chgData name="Joel Sutton" userId="1e63f7443f7518ef" providerId="LiveId" clId="{65C94AD7-63B2-419C-ABE1-F47BE37C1726}" dt="2020-03-07T00:33:06.573" v="191" actId="26606"/>
          <ac:spMkLst>
            <pc:docMk/>
            <pc:sldMk cId="1884408848" sldId="338"/>
            <ac:spMk id="111" creationId="{D9F5512A-48E1-4C07-B75E-3CCC517B6804}"/>
          </ac:spMkLst>
        </pc:spChg>
        <pc:spChg chg="add">
          <ac:chgData name="Joel Sutton" userId="1e63f7443f7518ef" providerId="LiveId" clId="{65C94AD7-63B2-419C-ABE1-F47BE37C1726}" dt="2020-03-07T00:33:06.605" v="192" actId="26606"/>
          <ac:spMkLst>
            <pc:docMk/>
            <pc:sldMk cId="1884408848" sldId="338"/>
            <ac:spMk id="113" creationId="{87CC2527-562A-4F69-B487-4371E5B243E7}"/>
          </ac:spMkLst>
        </pc:spChg>
        <pc:grpChg chg="add del">
          <ac:chgData name="Joel Sutton" userId="1e63f7443f7518ef" providerId="LiveId" clId="{65C94AD7-63B2-419C-ABE1-F47BE37C1726}" dt="2020-03-07T00:31:07.849" v="169" actId="26606"/>
          <ac:grpSpMkLst>
            <pc:docMk/>
            <pc:sldMk cId="1884408848" sldId="338"/>
            <ac:grpSpMk id="46" creationId="{5E0EAE70-C355-42D1-BF00-CA8A17A742A8}"/>
          </ac:grpSpMkLst>
        </pc:grpChg>
        <pc:grpChg chg="add del">
          <ac:chgData name="Joel Sutton" userId="1e63f7443f7518ef" providerId="LiveId" clId="{65C94AD7-63B2-419C-ABE1-F47BE37C1726}" dt="2020-03-07T00:33:04.462" v="187" actId="26606"/>
          <ac:grpSpMkLst>
            <pc:docMk/>
            <pc:sldMk cId="1884408848" sldId="338"/>
            <ac:grpSpMk id="65" creationId="{5E0EAE70-C355-42D1-BF00-CA8A17A742A8}"/>
          </ac:grpSpMkLst>
        </pc:grpChg>
        <pc:grpChg chg="add del">
          <ac:chgData name="Joel Sutton" userId="1e63f7443f7518ef" providerId="LiveId" clId="{65C94AD7-63B2-419C-ABE1-F47BE37C1726}" dt="2020-03-07T00:33:06.573" v="191" actId="26606"/>
          <ac:grpSpMkLst>
            <pc:docMk/>
            <pc:sldMk cId="1884408848" sldId="338"/>
            <ac:grpSpMk id="92" creationId="{5E0EAE70-C355-42D1-BF00-CA8A17A742A8}"/>
          </ac:grpSpMkLst>
        </pc:grpChg>
        <pc:picChg chg="del">
          <ac:chgData name="Joel Sutton" userId="1e63f7443f7518ef" providerId="LiveId" clId="{65C94AD7-63B2-419C-ABE1-F47BE37C1726}" dt="2020-03-07T00:17:09.541" v="111" actId="478"/>
          <ac:picMkLst>
            <pc:docMk/>
            <pc:sldMk cId="1884408848" sldId="338"/>
            <ac:picMk id="3" creationId="{9EF7E5F3-FC6E-4257-8A51-2F6B1E067696}"/>
          </ac:picMkLst>
        </pc:picChg>
        <pc:picChg chg="add mod">
          <ac:chgData name="Joel Sutton" userId="1e63f7443f7518ef" providerId="LiveId" clId="{65C94AD7-63B2-419C-ABE1-F47BE37C1726}" dt="2020-03-07T00:33:23.597" v="195" actId="1076"/>
          <ac:picMkLst>
            <pc:docMk/>
            <pc:sldMk cId="1884408848" sldId="338"/>
            <ac:picMk id="4" creationId="{1B378CE3-B97C-460B-9A27-BB877B2412A3}"/>
          </ac:picMkLst>
        </pc:picChg>
        <pc:cxnChg chg="add del">
          <ac:chgData name="Joel Sutton" userId="1e63f7443f7518ef" providerId="LiveId" clId="{65C94AD7-63B2-419C-ABE1-F47BE37C1726}" dt="2020-03-07T00:33:06.605" v="192" actId="26606"/>
          <ac:cxnSpMkLst>
            <pc:docMk/>
            <pc:sldMk cId="1884408848" sldId="338"/>
            <ac:cxnSpMk id="10" creationId="{BCDAEC91-5BCE-4B55-9CC0-43EF94CB734B}"/>
          </ac:cxnSpMkLst>
        </pc:cxnChg>
        <pc:cxnChg chg="add del">
          <ac:chgData name="Joel Sutton" userId="1e63f7443f7518ef" providerId="LiveId" clId="{65C94AD7-63B2-419C-ABE1-F47BE37C1726}" dt="2020-03-07T00:30:17.405" v="159" actId="26606"/>
          <ac:cxnSpMkLst>
            <pc:docMk/>
            <pc:sldMk cId="1884408848" sldId="338"/>
            <ac:cxnSpMk id="22" creationId="{BCDAEC91-5BCE-4B55-9CC0-43EF94CB734B}"/>
          </ac:cxnSpMkLst>
        </pc:cxnChg>
        <pc:cxnChg chg="add del">
          <ac:chgData name="Joel Sutton" userId="1e63f7443f7518ef" providerId="LiveId" clId="{65C94AD7-63B2-419C-ABE1-F47BE37C1726}" dt="2020-03-07T00:31:09.674" v="171" actId="26606"/>
          <ac:cxnSpMkLst>
            <pc:docMk/>
            <pc:sldMk cId="1884408848" sldId="338"/>
            <ac:cxnSpMk id="57" creationId="{BCDAEC91-5BCE-4B55-9CC0-43EF94CB734B}"/>
          </ac:cxnSpMkLst>
        </pc:cxnChg>
        <pc:cxnChg chg="add del">
          <ac:chgData name="Joel Sutton" userId="1e63f7443f7518ef" providerId="LiveId" clId="{65C94AD7-63B2-419C-ABE1-F47BE37C1726}" dt="2020-03-07T00:33:05.557" v="189" actId="26606"/>
          <ac:cxnSpMkLst>
            <pc:docMk/>
            <pc:sldMk cId="1884408848" sldId="338"/>
            <ac:cxnSpMk id="87" creationId="{BCDAEC91-5BCE-4B55-9CC0-43EF94CB734B}"/>
          </ac:cxnSpMkLst>
        </pc:cxnChg>
        <pc:cxnChg chg="add">
          <ac:chgData name="Joel Sutton" userId="1e63f7443f7518ef" providerId="LiveId" clId="{65C94AD7-63B2-419C-ABE1-F47BE37C1726}" dt="2020-03-07T00:33:06.605" v="192" actId="26606"/>
          <ac:cxnSpMkLst>
            <pc:docMk/>
            <pc:sldMk cId="1884408848" sldId="338"/>
            <ac:cxnSpMk id="114" creationId="{BCDAEC91-5BCE-4B55-9CC0-43EF94CB734B}"/>
          </ac:cxnSpMkLst>
        </pc:cxnChg>
      </pc:sldChg>
      <pc:sldChg chg="del">
        <pc:chgData name="Joel Sutton" userId="1e63f7443f7518ef" providerId="LiveId" clId="{65C94AD7-63B2-419C-ABE1-F47BE37C1726}" dt="2020-03-06T23:57:26.519" v="110" actId="47"/>
        <pc:sldMkLst>
          <pc:docMk/>
          <pc:sldMk cId="204985167" sldId="339"/>
        </pc:sldMkLst>
      </pc:sldChg>
      <pc:sldChg chg="modSp add">
        <pc:chgData name="Joel Sutton" userId="1e63f7443f7518ef" providerId="LiveId" clId="{65C94AD7-63B2-419C-ABE1-F47BE37C1726}" dt="2020-03-06T23:57:20.641" v="109" actId="122"/>
        <pc:sldMkLst>
          <pc:docMk/>
          <pc:sldMk cId="1931216869" sldId="340"/>
        </pc:sldMkLst>
        <pc:spChg chg="mod">
          <ac:chgData name="Joel Sutton" userId="1e63f7443f7518ef" providerId="LiveId" clId="{65C94AD7-63B2-419C-ABE1-F47BE37C1726}" dt="2020-03-06T23:57:20.641" v="109" actId="122"/>
          <ac:spMkLst>
            <pc:docMk/>
            <pc:sldMk cId="1931216869" sldId="340"/>
            <ac:spMk id="2" creationId="{60D08EFC-862A-411F-9CCA-87AA72CA3B74}"/>
          </ac:spMkLst>
        </pc:spChg>
        <pc:spChg chg="mod">
          <ac:chgData name="Joel Sutton" userId="1e63f7443f7518ef" providerId="LiveId" clId="{65C94AD7-63B2-419C-ABE1-F47BE37C1726}" dt="2020-03-06T23:57:04.083" v="108" actId="255"/>
          <ac:spMkLst>
            <pc:docMk/>
            <pc:sldMk cId="1931216869" sldId="340"/>
            <ac:spMk id="3" creationId="{11527E97-41E4-4877-9C8F-35EAE1FF5752}"/>
          </ac:spMkLst>
        </pc:spChg>
      </pc:sldChg>
      <pc:sldChg chg="addSp delSp modSp add mod setBg setClrOvrMap modNotesTx">
        <pc:chgData name="Joel Sutton" userId="1e63f7443f7518ef" providerId="LiveId" clId="{65C94AD7-63B2-419C-ABE1-F47BE37C1726}" dt="2020-03-07T00:23:01.457" v="123" actId="6549"/>
        <pc:sldMkLst>
          <pc:docMk/>
          <pc:sldMk cId="48424275" sldId="341"/>
        </pc:sldMkLst>
        <pc:spChg chg="del mod ord">
          <ac:chgData name="Joel Sutton" userId="1e63f7443f7518ef" providerId="LiveId" clId="{65C94AD7-63B2-419C-ABE1-F47BE37C1726}" dt="2020-03-07T00:20:43.057" v="122" actId="26606"/>
          <ac:spMkLst>
            <pc:docMk/>
            <pc:sldMk cId="48424275" sldId="341"/>
            <ac:spMk id="2" creationId="{527B3F35-5ECA-4435-A9F9-2D3F9F82C60A}"/>
          </ac:spMkLst>
        </pc:spChg>
        <pc:spChg chg="del">
          <ac:chgData name="Joel Sutton" userId="1e63f7443f7518ef" providerId="LiveId" clId="{65C94AD7-63B2-419C-ABE1-F47BE37C1726}" dt="2020-03-07T00:17:22.966" v="113"/>
          <ac:spMkLst>
            <pc:docMk/>
            <pc:sldMk cId="48424275" sldId="341"/>
            <ac:spMk id="3" creationId="{41BC9214-BA58-4843-8B13-DE0073B84B7F}"/>
          </ac:spMkLst>
        </pc:spChg>
        <pc:spChg chg="add del">
          <ac:chgData name="Joel Sutton" userId="1e63f7443f7518ef" providerId="LiveId" clId="{65C94AD7-63B2-419C-ABE1-F47BE37C1726}" dt="2020-03-07T00:19:45.247" v="115" actId="26606"/>
          <ac:spMkLst>
            <pc:docMk/>
            <pc:sldMk cId="48424275" sldId="341"/>
            <ac:spMk id="8" creationId="{188505A2-F9CF-4085-8842-D3B9C5BEC9A8}"/>
          </ac:spMkLst>
        </pc:spChg>
        <pc:spChg chg="add del">
          <ac:chgData name="Joel Sutton" userId="1e63f7443f7518ef" providerId="LiveId" clId="{65C94AD7-63B2-419C-ABE1-F47BE37C1726}" dt="2020-03-07T00:20:43.025" v="121" actId="26606"/>
          <ac:spMkLst>
            <pc:docMk/>
            <pc:sldMk cId="48424275" sldId="341"/>
            <ac:spMk id="9" creationId="{03884F1C-A5B9-48B2-AA60-375D30024482}"/>
          </ac:spMkLst>
        </pc:spChg>
        <pc:spChg chg="add del">
          <ac:chgData name="Joel Sutton" userId="1e63f7443f7518ef" providerId="LiveId" clId="{65C94AD7-63B2-419C-ABE1-F47BE37C1726}" dt="2020-03-07T00:19:45.247" v="115" actId="26606"/>
          <ac:spMkLst>
            <pc:docMk/>
            <pc:sldMk cId="48424275" sldId="341"/>
            <ac:spMk id="11" creationId="{33CBE267-1877-479F-82F0-E4BAA5BCE76F}"/>
          </ac:spMkLst>
        </pc:spChg>
        <pc:spChg chg="add del">
          <ac:chgData name="Joel Sutton" userId="1e63f7443f7518ef" providerId="LiveId" clId="{65C94AD7-63B2-419C-ABE1-F47BE37C1726}" dt="2020-03-07T00:19:45.247" v="115" actId="26606"/>
          <ac:spMkLst>
            <pc:docMk/>
            <pc:sldMk cId="48424275" sldId="341"/>
            <ac:spMk id="13" creationId="{F2EA12E3-1C9E-43D7-ABCC-C16A6ED4B0AE}"/>
          </ac:spMkLst>
        </pc:spChg>
        <pc:spChg chg="add del">
          <ac:chgData name="Joel Sutton" userId="1e63f7443f7518ef" providerId="LiveId" clId="{65C94AD7-63B2-419C-ABE1-F47BE37C1726}" dt="2020-03-07T00:20:08.344" v="117" actId="26606"/>
          <ac:spMkLst>
            <pc:docMk/>
            <pc:sldMk cId="48424275" sldId="341"/>
            <ac:spMk id="15" creationId="{16EA23B6-4B44-4D76-87BA-D81CE35EDB73}"/>
          </ac:spMkLst>
        </pc:spChg>
        <pc:spChg chg="add del">
          <ac:chgData name="Joel Sutton" userId="1e63f7443f7518ef" providerId="LiveId" clId="{65C94AD7-63B2-419C-ABE1-F47BE37C1726}" dt="2020-03-07T00:20:08.344" v="117" actId="26606"/>
          <ac:spMkLst>
            <pc:docMk/>
            <pc:sldMk cId="48424275" sldId="341"/>
            <ac:spMk id="16" creationId="{2EEEAE0B-25B7-437B-B834-B70A935419CA}"/>
          </ac:spMkLst>
        </pc:spChg>
        <pc:spChg chg="add del">
          <ac:chgData name="Joel Sutton" userId="1e63f7443f7518ef" providerId="LiveId" clId="{65C94AD7-63B2-419C-ABE1-F47BE37C1726}" dt="2020-03-07T00:20:08.344" v="117" actId="26606"/>
          <ac:spMkLst>
            <pc:docMk/>
            <pc:sldMk cId="48424275" sldId="341"/>
            <ac:spMk id="17" creationId="{CBB0133F-46C1-488F-8971-C1E0E4F26DFD}"/>
          </ac:spMkLst>
        </pc:spChg>
        <pc:spChg chg="add del">
          <ac:chgData name="Joel Sutton" userId="1e63f7443f7518ef" providerId="LiveId" clId="{65C94AD7-63B2-419C-ABE1-F47BE37C1726}" dt="2020-03-07T00:20:10.463" v="119" actId="26606"/>
          <ac:spMkLst>
            <pc:docMk/>
            <pc:sldMk cId="48424275" sldId="341"/>
            <ac:spMk id="19" creationId="{8F23F8A3-8FD7-4779-8323-FDC26BE99889}"/>
          </ac:spMkLst>
        </pc:spChg>
        <pc:spChg chg="add del">
          <ac:chgData name="Joel Sutton" userId="1e63f7443f7518ef" providerId="LiveId" clId="{65C94AD7-63B2-419C-ABE1-F47BE37C1726}" dt="2020-03-07T00:20:10.463" v="119" actId="26606"/>
          <ac:spMkLst>
            <pc:docMk/>
            <pc:sldMk cId="48424275" sldId="341"/>
            <ac:spMk id="20" creationId="{F605C4CC-A25C-416F-8333-7CB7DC97D870}"/>
          </ac:spMkLst>
        </pc:spChg>
        <pc:spChg chg="add del">
          <ac:chgData name="Joel Sutton" userId="1e63f7443f7518ef" providerId="LiveId" clId="{65C94AD7-63B2-419C-ABE1-F47BE37C1726}" dt="2020-03-07T00:20:10.463" v="119" actId="26606"/>
          <ac:spMkLst>
            <pc:docMk/>
            <pc:sldMk cId="48424275" sldId="341"/>
            <ac:spMk id="21" creationId="{12AE49A8-9A91-49E8-8EF6-2194E2B234DC}"/>
          </ac:spMkLst>
        </pc:spChg>
        <pc:spChg chg="add del">
          <ac:chgData name="Joel Sutton" userId="1e63f7443f7518ef" providerId="LiveId" clId="{65C94AD7-63B2-419C-ABE1-F47BE37C1726}" dt="2020-03-07T00:20:43.025" v="121" actId="26606"/>
          <ac:spMkLst>
            <pc:docMk/>
            <pc:sldMk cId="48424275" sldId="341"/>
            <ac:spMk id="23" creationId="{C13E836A-4E04-41AB-9EA2-2BE45FD5B20F}"/>
          </ac:spMkLst>
        </pc:spChg>
        <pc:spChg chg="add">
          <ac:chgData name="Joel Sutton" userId="1e63f7443f7518ef" providerId="LiveId" clId="{65C94AD7-63B2-419C-ABE1-F47BE37C1726}" dt="2020-03-07T00:20:43.057" v="122" actId="26606"/>
          <ac:spMkLst>
            <pc:docMk/>
            <pc:sldMk cId="48424275" sldId="341"/>
            <ac:spMk id="25" creationId="{C3896A03-3945-419A-B66B-4EE266EDD152}"/>
          </ac:spMkLst>
        </pc:spChg>
        <pc:picChg chg="add mod">
          <ac:chgData name="Joel Sutton" userId="1e63f7443f7518ef" providerId="LiveId" clId="{65C94AD7-63B2-419C-ABE1-F47BE37C1726}" dt="2020-03-07T00:20:43.057" v="122" actId="26606"/>
          <ac:picMkLst>
            <pc:docMk/>
            <pc:sldMk cId="48424275" sldId="341"/>
            <ac:picMk id="4" creationId="{1AA49FA0-40D8-445E-B272-9539E31431BE}"/>
          </ac:picMkLst>
        </pc:picChg>
      </pc:sldChg>
      <pc:sldChg chg="addSp delSp modSp add mod setBg modAnim">
        <pc:chgData name="Joel Sutton" userId="1e63f7443f7518ef" providerId="LiveId" clId="{65C94AD7-63B2-419C-ABE1-F47BE37C1726}" dt="2020-03-07T09:08:47.386" v="529"/>
        <pc:sldMkLst>
          <pc:docMk/>
          <pc:sldMk cId="1501700302" sldId="342"/>
        </pc:sldMkLst>
        <pc:spChg chg="mod">
          <ac:chgData name="Joel Sutton" userId="1e63f7443f7518ef" providerId="LiveId" clId="{65C94AD7-63B2-419C-ABE1-F47BE37C1726}" dt="2020-03-07T09:06:59.214" v="511" actId="26606"/>
          <ac:spMkLst>
            <pc:docMk/>
            <pc:sldMk cId="1501700302" sldId="342"/>
            <ac:spMk id="2" creationId="{2F8DF132-409C-44D4-994F-659C821BB7E7}"/>
          </ac:spMkLst>
        </pc:spChg>
        <pc:spChg chg="mod ord">
          <ac:chgData name="Joel Sutton" userId="1e63f7443f7518ef" providerId="LiveId" clId="{65C94AD7-63B2-419C-ABE1-F47BE37C1726}" dt="2020-03-07T09:08:30.973" v="526" actId="255"/>
          <ac:spMkLst>
            <pc:docMk/>
            <pc:sldMk cId="1501700302" sldId="342"/>
            <ac:spMk id="3" creationId="{FE1BA497-2124-4F07-B0EE-5E3561E68196}"/>
          </ac:spMkLst>
        </pc:spChg>
        <pc:spChg chg="add">
          <ac:chgData name="Joel Sutton" userId="1e63f7443f7518ef" providerId="LiveId" clId="{65C94AD7-63B2-419C-ABE1-F47BE37C1726}" dt="2020-03-07T09:06:59.214" v="511" actId="26606"/>
          <ac:spMkLst>
            <pc:docMk/>
            <pc:sldMk cId="1501700302" sldId="342"/>
            <ac:spMk id="10" creationId="{4038CB10-1F5C-4D54-9DF7-12586DE5B007}"/>
          </ac:spMkLst>
        </pc:spChg>
        <pc:spChg chg="add">
          <ac:chgData name="Joel Sutton" userId="1e63f7443f7518ef" providerId="LiveId" clId="{65C94AD7-63B2-419C-ABE1-F47BE37C1726}" dt="2020-03-07T09:06:59.214" v="511" actId="26606"/>
          <ac:spMkLst>
            <pc:docMk/>
            <pc:sldMk cId="1501700302" sldId="342"/>
            <ac:spMk id="12" creationId="{73ED6512-6858-4552-B699-9A97FE9A4EA2}"/>
          </ac:spMkLst>
        </pc:spChg>
        <pc:picChg chg="add del mod">
          <ac:chgData name="Joel Sutton" userId="1e63f7443f7518ef" providerId="LiveId" clId="{65C94AD7-63B2-419C-ABE1-F47BE37C1726}" dt="2020-03-07T09:06:35.548" v="509" actId="21"/>
          <ac:picMkLst>
            <pc:docMk/>
            <pc:sldMk cId="1501700302" sldId="342"/>
            <ac:picMk id="4" creationId="{0FEB9B95-A48C-4664-9049-73623670E8B5}"/>
          </ac:picMkLst>
        </pc:picChg>
        <pc:picChg chg="add mod">
          <ac:chgData name="Joel Sutton" userId="1e63f7443f7518ef" providerId="LiveId" clId="{65C94AD7-63B2-419C-ABE1-F47BE37C1726}" dt="2020-03-07T09:06:59.214" v="511" actId="26606"/>
          <ac:picMkLst>
            <pc:docMk/>
            <pc:sldMk cId="1501700302" sldId="342"/>
            <ac:picMk id="5" creationId="{BA8B0B5A-D9E9-4E62-A48D-FB610B1A6EDB}"/>
          </ac:picMkLst>
        </pc:picChg>
      </pc:sldChg>
      <pc:sldChg chg="modSp add">
        <pc:chgData name="Joel Sutton" userId="1e63f7443f7518ef" providerId="LiveId" clId="{65C94AD7-63B2-419C-ABE1-F47BE37C1726}" dt="2020-03-07T09:36:31.617" v="585" actId="20577"/>
        <pc:sldMkLst>
          <pc:docMk/>
          <pc:sldMk cId="481354874" sldId="343"/>
        </pc:sldMkLst>
        <pc:spChg chg="mod">
          <ac:chgData name="Joel Sutton" userId="1e63f7443f7518ef" providerId="LiveId" clId="{65C94AD7-63B2-419C-ABE1-F47BE37C1726}" dt="2020-03-07T09:35:29.958" v="549" actId="207"/>
          <ac:spMkLst>
            <pc:docMk/>
            <pc:sldMk cId="481354874" sldId="343"/>
            <ac:spMk id="2" creationId="{7AC11111-223F-46E0-948C-B4881C15D378}"/>
          </ac:spMkLst>
        </pc:spChg>
        <pc:spChg chg="mod">
          <ac:chgData name="Joel Sutton" userId="1e63f7443f7518ef" providerId="LiveId" clId="{65C94AD7-63B2-419C-ABE1-F47BE37C1726}" dt="2020-03-07T09:36:31.617" v="585" actId="20577"/>
          <ac:spMkLst>
            <pc:docMk/>
            <pc:sldMk cId="481354874" sldId="343"/>
            <ac:spMk id="3" creationId="{9DC4FF7D-C4E2-4309-AD15-DC2FAEFED310}"/>
          </ac:spMkLst>
        </pc:spChg>
      </pc:sldChg>
      <pc:sldChg chg="modSp add">
        <pc:chgData name="Joel Sutton" userId="1e63f7443f7518ef" providerId="LiveId" clId="{65C94AD7-63B2-419C-ABE1-F47BE37C1726}" dt="2020-03-07T09:38:30.216" v="608" actId="20577"/>
        <pc:sldMkLst>
          <pc:docMk/>
          <pc:sldMk cId="2333126980" sldId="344"/>
        </pc:sldMkLst>
        <pc:spChg chg="mod">
          <ac:chgData name="Joel Sutton" userId="1e63f7443f7518ef" providerId="LiveId" clId="{65C94AD7-63B2-419C-ABE1-F47BE37C1726}" dt="2020-03-07T09:38:30.216" v="608" actId="20577"/>
          <ac:spMkLst>
            <pc:docMk/>
            <pc:sldMk cId="2333126980" sldId="344"/>
            <ac:spMk id="3" creationId="{9DC4FF7D-C4E2-4309-AD15-DC2FAEFED310}"/>
          </ac:spMkLst>
        </pc:spChg>
      </pc:sldChg>
      <pc:sldChg chg="add del">
        <pc:chgData name="Joel Sutton" userId="1e63f7443f7518ef" providerId="LiveId" clId="{65C94AD7-63B2-419C-ABE1-F47BE37C1726}" dt="2020-03-07T09:35:24.512" v="548"/>
        <pc:sldMkLst>
          <pc:docMk/>
          <pc:sldMk cId="2451448218" sldId="344"/>
        </pc:sldMkLst>
      </pc:sldChg>
      <pc:sldChg chg="modSp add">
        <pc:chgData name="Joel Sutton" userId="1e63f7443f7518ef" providerId="LiveId" clId="{65C94AD7-63B2-419C-ABE1-F47BE37C1726}" dt="2020-03-07T09:39:24.674" v="615" actId="255"/>
        <pc:sldMkLst>
          <pc:docMk/>
          <pc:sldMk cId="4019667410" sldId="345"/>
        </pc:sldMkLst>
        <pc:spChg chg="mod">
          <ac:chgData name="Joel Sutton" userId="1e63f7443f7518ef" providerId="LiveId" clId="{65C94AD7-63B2-419C-ABE1-F47BE37C1726}" dt="2020-03-07T09:39:24.674" v="615" actId="255"/>
          <ac:spMkLst>
            <pc:docMk/>
            <pc:sldMk cId="4019667410" sldId="345"/>
            <ac:spMk id="3" creationId="{9DC4FF7D-C4E2-4309-AD15-DC2FAEFED310}"/>
          </ac:spMkLst>
        </pc:spChg>
      </pc:sldChg>
    </pc:docChg>
  </pc:docChgLst>
  <pc:docChgLst>
    <pc:chgData name="Joel Sutton" userId="1e63f7443f7518ef" providerId="LiveId" clId="{5BD0CE34-D0A2-4A35-AC90-39003BDD4ACF}"/>
    <pc:docChg chg="addSld delSld modSld">
      <pc:chgData name="Joel Sutton" userId="1e63f7443f7518ef" providerId="LiveId" clId="{5BD0CE34-D0A2-4A35-AC90-39003BDD4ACF}" dt="2020-03-07T09:58:59.425" v="2" actId="47"/>
      <pc:docMkLst>
        <pc:docMk/>
      </pc:docMkLst>
      <pc:sldChg chg="add del">
        <pc:chgData name="Joel Sutton" userId="1e63f7443f7518ef" providerId="LiveId" clId="{5BD0CE34-D0A2-4A35-AC90-39003BDD4ACF}" dt="2020-03-07T09:58:59.425" v="2" actId="47"/>
        <pc:sldMkLst>
          <pc:docMk/>
          <pc:sldMk cId="3587312345" sldId="346"/>
        </pc:sldMkLst>
      </pc:sldChg>
      <pc:sldChg chg="add">
        <pc:chgData name="Joel Sutton" userId="1e63f7443f7518ef" providerId="LiveId" clId="{5BD0CE34-D0A2-4A35-AC90-39003BDD4ACF}" dt="2020-03-07T09:58:57.107" v="1"/>
        <pc:sldMkLst>
          <pc:docMk/>
          <pc:sldMk cId="3558897393"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Salmo 16:10 dice, “porque no me abandonarás en el sepulcro, ¡no dejarás que sufra corrupción quien te es fiel.”  Jesús mismo había profetizado su resurrección en el tercer día (Mateo 12:39-40, Mateo 16:21, etc.) Hasta los enemigos de Jesús lo sabían. </a:t>
            </a:r>
          </a:p>
          <a:p>
            <a:r>
              <a:rPr lang="es-ES" dirty="0"/>
              <a:t>b.	Los discípulos tenían miedo.  Habían abandonado al Señor.  Y ahora están reunidos con la puerta cerrada por miedo a los judíos.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Sí. Jesús resucita de entre los muertos.  Aparece a muchos testigos.</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a.	Ante el sepulcro abierto y vacío dos ángeles dijeron a las mujeres que Jesús se levantó de entre los muertos; Jesús mismo se les aparece a los discípulos y les da paz.</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A veces como las mujeres y los otros discípulos soy tentado a dudar de las buenas noticias acerca de la salvación. Era difícil para ellos aceptar que Jesús realmente se había levantado de entre los muertos. El vivir controlado por el miedo es pecado.</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“Yo soy la resurrección y la vida; el que cree en mí, aunque esté muerto, vivirá. Y todo aquel que vive y cree en mí, no morirá eternamente” (Juan 11:25).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Jesús no rechaza a los suyos, a pesar de que ellos lo habían abandonado y negado (Pedro).  Les da paz.  Les da su Espíritu Santo.  A nosotros nos muestra el mismo amor.  Somos sus seguidores pecaminosos y defectuosos, pero no nos rechaza.  Nos da paz.  Y nos da su Espíritu Santo.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Las mujeres fueron y se lo contaron a los discípulos.  Deseo compartir el mensaje de esta historia también: ¡Jesús vive!</a:t>
            </a:r>
          </a:p>
          <a:p>
            <a:r>
              <a:rPr lang="es-ES" dirty="0"/>
              <a:t>b.	No vivir con miedo, sino a vivir sabiendo que hemos recibido el Espíritu Santo en el Bautismo, y al escuchar el evangelio (Efesios 1:13-14).  </a:t>
            </a:r>
          </a:p>
          <a:p>
            <a:r>
              <a:rPr lang="es-ES" dirty="0"/>
              <a:t>c.	Anunciar el perdón de pecados a la gente (Juan 20:23).  </a:t>
            </a:r>
          </a:p>
          <a:p>
            <a:r>
              <a:rPr lang="es-ES" dirty="0"/>
              <a:t>d.	A sentir agradecido y bendecido por la fe que Dios me ha dado: “Bienaventurados los que no vieron y creyeron.”</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En el Domingo de Resurrección</a:t>
            </a:r>
          </a:p>
          <a:p>
            <a:r>
              <a:rPr lang="es-ES" dirty="0"/>
              <a:t>b.	Con los que todavía no saben de Jesús</a:t>
            </a:r>
          </a:p>
          <a:p>
            <a:r>
              <a:rPr lang="es-ES" dirty="0"/>
              <a:t>c.	Con creyentes que tienen miedo.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La resurrección de Jesús es importante por tres razones principales: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Prueba que </a:t>
            </a:r>
            <a:r>
              <a:rPr lang="es-ES" sz="1200" b="1" u="sng" dirty="0">
                <a:effectLst/>
                <a:latin typeface="Calibri" panose="020F0502020204030204" pitchFamily="34" charset="0"/>
                <a:ea typeface="MS Mincho" panose="02020609040205080304" pitchFamily="49" charset="-128"/>
                <a:cs typeface="Times New Roman" panose="02020603050405020304" pitchFamily="18" charset="0"/>
              </a:rPr>
              <a:t>Jesús es Dios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Jesús dijo que iba a resucitar (Juan 2:19,21; 10:17,18), e hizo lo que dijo. Hay líderes religiosos que les han dicho a sus seguidores que estarán en contacto con ellos después de morir, pero nadie ha oído de ellos aún; por lo tanto, eran falsos y fraudulentos. Pero, Jesús resucitó, él no es falso ni fraudulento, demostró con su resurrección que en realidad </a:t>
            </a:r>
            <a:r>
              <a:rPr lang="es-ES" sz="1200" b="1" dirty="0">
                <a:effectLst/>
                <a:latin typeface="Calibri" panose="020F0502020204030204" pitchFamily="34" charset="0"/>
                <a:ea typeface="MS Mincho" panose="02020609040205080304" pitchFamily="49" charset="-128"/>
                <a:cs typeface="Times New Roman" panose="02020603050405020304" pitchFamily="18" charset="0"/>
              </a:rPr>
              <a:t>es verdadero Dios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(Rom. 1:4).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La resurrección de Jesús prueba que </a:t>
            </a:r>
            <a:r>
              <a:rPr lang="es-ES" sz="1200" b="1" dirty="0">
                <a:effectLst/>
                <a:latin typeface="Calibri" panose="020F0502020204030204" pitchFamily="34" charset="0"/>
                <a:ea typeface="MS Mincho" panose="02020609040205080304" pitchFamily="49" charset="-128"/>
                <a:cs typeface="Times New Roman" panose="02020603050405020304" pitchFamily="18" charset="0"/>
              </a:rPr>
              <a:t>Dios aceptó el pago</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que hizo del pecado y que nuestros pecados están totalmente perdonados. Pablo dice que Jesús “resucitó para nuestra justificación” (Rom. 4:25). Dice: “Y si Cristo no ha resucitado, la fe de ustedes es ilusoria, y todavía están en sus pecados” (1 Co. 15:17). La resurrección de Jesús fue la gran “absolución” divina del mundo, Dios le anunció al mundo entero que estamos perdonados por causa de Jesús. Si Cristo no hubiera resucitado, su “Todo está cumplido” (Juan 19:30) habría significado que su misión terminó en fracaso. Pero su resurrección declaró que la misión de Dios estaba cumplida. ¡Estamos perdonados!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La resurrección de Jesús también nos da la seguridad de que </a:t>
            </a:r>
            <a:r>
              <a:rPr lang="es-ES" sz="1200" b="1" dirty="0">
                <a:effectLst/>
                <a:latin typeface="Calibri" panose="020F0502020204030204" pitchFamily="34" charset="0"/>
                <a:ea typeface="MS Mincho" panose="02020609040205080304" pitchFamily="49" charset="-128"/>
                <a:cs typeface="Times New Roman" panose="02020603050405020304" pitchFamily="18" charset="0"/>
              </a:rPr>
              <a:t>nosotros también resucitaremos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La idea de la resurrección física es contraria a la razón humana que nos dice que cuando la persona muere, la carne se descompone y desaparece. Los epicúreos, entre los griegos, creían que, al morir, los átomos de la persona regresaban al pozo común de los átomos en el universo. Cuando Pablo proclamó la resurrección en Atenas, se rieron de él. Habían escuchado atentamente hasta que habló de la resurrección; eso fue mucho para ellos.  Muchos se apartaron con desprecio.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¿Cómo sabemos que vamos a resucitar? Jesús resucitó, Pablo lo llama “las primicias de los que murieron” (1 Cor. 15:20). Jesús dijo: “Yo soy la resurrección y la vida. El que cree mí vivirá, aunque muera; y todo el que vive y cree en mí no morirá jamás” (Juan 11:25,16); “Porque yo vivo, también ustedes vivirán” (Juan 14:19). Pablo escribe: “¿Acaso no creemos que Jesús murió y resucitó? Así también Dios resucitará con Jesús a los que han muerto en unión con él. Conforme a lo dicho por el Señor… el Señor mismo descenderá del cielo… y los muertos en Cristo resucitarán primero” (1 Tes. 4:14,16). </a:t>
            </a:r>
            <a:r>
              <a:rPr lang="es-ES" sz="1200" b="1" dirty="0">
                <a:effectLst/>
                <a:latin typeface="Calibri" panose="020F0502020204030204" pitchFamily="34" charset="0"/>
                <a:ea typeface="MS Mincho" panose="02020609040205080304" pitchFamily="49" charset="-128"/>
                <a:cs typeface="Times New Roman" panose="02020603050405020304" pitchFamily="18" charset="0"/>
              </a:rPr>
              <a:t>La resurrección de Jesús es la garantía de nuestra resurrección.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1854740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b="1" kern="1200" dirty="0">
                <a:solidFill>
                  <a:schemeClr val="tx1"/>
                </a:solidFill>
                <a:effectLst/>
                <a:latin typeface="+mn-lt"/>
                <a:ea typeface="+mn-ea"/>
                <a:cs typeface="+mn-cs"/>
              </a:rPr>
              <a:t>1 Corintios 15- Puntos adicionales:  </a:t>
            </a:r>
            <a:r>
              <a:rPr lang="es-ES" sz="1200" kern="1200" dirty="0">
                <a:solidFill>
                  <a:schemeClr val="tx1"/>
                </a:solidFill>
                <a:effectLst/>
                <a:latin typeface="+mn-lt"/>
                <a:ea typeface="+mn-ea"/>
                <a:cs typeface="+mn-cs"/>
              </a:rPr>
              <a:t>La primera carta de Pablo a los corintios, capítulo 15 hace las siguientes declaraciones:</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Hubo muchos testigos de la resurrección.  No es un mito.</a:t>
            </a:r>
            <a:endParaRPr lang="en-US" sz="1200" kern="1200" dirty="0">
              <a:solidFill>
                <a:schemeClr val="tx1"/>
              </a:solidFill>
              <a:effectLst/>
              <a:latin typeface="+mn-lt"/>
              <a:ea typeface="+mn-ea"/>
              <a:cs typeface="+mn-cs"/>
            </a:endParaRPr>
          </a:p>
          <a:p>
            <a:pPr lvl="3"/>
            <a:r>
              <a:rPr lang="es-ES" sz="1200" b="1" kern="1200" dirty="0">
                <a:solidFill>
                  <a:schemeClr val="tx1"/>
                </a:solidFill>
                <a:effectLst/>
                <a:latin typeface="+mn-lt"/>
                <a:ea typeface="+mn-ea"/>
                <a:cs typeface="+mn-cs"/>
              </a:rPr>
              <a:t>Pablo dice de Cristo, “</a:t>
            </a:r>
            <a:r>
              <a:rPr lang="es-ES" sz="1200" kern="1200" dirty="0">
                <a:solidFill>
                  <a:schemeClr val="tx1"/>
                </a:solidFill>
                <a:effectLst/>
                <a:latin typeface="+mn-lt"/>
                <a:ea typeface="+mn-ea"/>
                <a:cs typeface="+mn-cs"/>
              </a:rPr>
              <a:t>que también, conforme a las Escrituras, fue sepultado y resucitó al tercer día; </a:t>
            </a:r>
            <a:r>
              <a:rPr lang="es-ES" sz="1000" b="1" kern="1200" baseline="30000" dirty="0">
                <a:solidFill>
                  <a:schemeClr val="tx1"/>
                </a:solidFill>
                <a:effectLst/>
                <a:latin typeface="+mn-lt"/>
                <a:ea typeface="+mn-ea"/>
                <a:cs typeface="+mn-cs"/>
              </a:rPr>
              <a:t>5 </a:t>
            </a:r>
            <a:r>
              <a:rPr lang="es-ES" sz="1200" kern="1200" dirty="0">
                <a:solidFill>
                  <a:schemeClr val="tx1"/>
                </a:solidFill>
                <a:effectLst/>
                <a:latin typeface="+mn-lt"/>
                <a:ea typeface="+mn-ea"/>
                <a:cs typeface="+mn-cs"/>
              </a:rPr>
              <a:t>y que se apareció a Cefas, y luego a los doce. </a:t>
            </a:r>
            <a:r>
              <a:rPr lang="es-ES" sz="1000" b="1" kern="1200" baseline="30000" dirty="0">
                <a:solidFill>
                  <a:schemeClr val="tx1"/>
                </a:solidFill>
                <a:effectLst/>
                <a:latin typeface="+mn-lt"/>
                <a:ea typeface="+mn-ea"/>
                <a:cs typeface="+mn-cs"/>
              </a:rPr>
              <a:t>6 </a:t>
            </a:r>
            <a:r>
              <a:rPr lang="es-ES" sz="1200" kern="1200" dirty="0">
                <a:solidFill>
                  <a:schemeClr val="tx1"/>
                </a:solidFill>
                <a:effectLst/>
                <a:latin typeface="+mn-lt"/>
                <a:ea typeface="+mn-ea"/>
                <a:cs typeface="+mn-cs"/>
              </a:rPr>
              <a:t>Después se apareció a más de quinientos hermanos a la vez, de los cuales muchos aún viven, y otros ya han muerto. </a:t>
            </a:r>
            <a:r>
              <a:rPr lang="es-ES" sz="1000" b="1" kern="1200" baseline="30000" dirty="0">
                <a:solidFill>
                  <a:schemeClr val="tx1"/>
                </a:solidFill>
                <a:effectLst/>
                <a:latin typeface="+mn-lt"/>
                <a:ea typeface="+mn-ea"/>
                <a:cs typeface="+mn-cs"/>
              </a:rPr>
              <a:t>7 </a:t>
            </a:r>
            <a:r>
              <a:rPr lang="es-ES" sz="1200" kern="1200" dirty="0">
                <a:solidFill>
                  <a:schemeClr val="tx1"/>
                </a:solidFill>
                <a:effectLst/>
                <a:latin typeface="+mn-lt"/>
                <a:ea typeface="+mn-ea"/>
                <a:cs typeface="+mn-cs"/>
              </a:rPr>
              <a:t>Luego se apareció a Jacobo, después a todos los apóstoles; </a:t>
            </a:r>
            <a:r>
              <a:rPr lang="es-ES" sz="1000" b="1" kern="1200" baseline="30000" dirty="0">
                <a:solidFill>
                  <a:schemeClr val="tx1"/>
                </a:solidFill>
                <a:effectLst/>
                <a:latin typeface="+mn-lt"/>
                <a:ea typeface="+mn-ea"/>
                <a:cs typeface="+mn-cs"/>
              </a:rPr>
              <a:t>8 </a:t>
            </a:r>
            <a:r>
              <a:rPr lang="es-ES" sz="1200" kern="1200" dirty="0">
                <a:solidFill>
                  <a:schemeClr val="tx1"/>
                </a:solidFill>
                <a:effectLst/>
                <a:latin typeface="+mn-lt"/>
                <a:ea typeface="+mn-ea"/>
                <a:cs typeface="+mn-cs"/>
              </a:rPr>
              <a:t>y por último se me apareció a mí, que soy como un niño nacido fuera de tiempo.”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3826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smtClean="0"/>
              <a:t>bienvenida</a:t>
            </a:r>
            <a:endParaRPr lang="en-US" dirty="0" smtClean="0"/>
          </a:p>
          <a:p>
            <a:endParaRPr lang="es-EC" dirty="0" smtClean="0"/>
          </a:p>
          <a:p>
            <a:r>
              <a:rPr lang="es-EC" dirty="0" smtClean="0"/>
              <a:t>https://www.pexels.com/photo/sunset-night-water-sun-89749/</a:t>
            </a:r>
          </a:p>
          <a:p>
            <a:endParaRPr lang="es-EC" dirty="0" smtClean="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170941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¡Qué triste y vacío sería todo si Cristo no hubiera resucitado (v.12-19)!</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Pero Cristo sí resucitó y reina sobre todo (v.20-28)</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Dios nos dará un cuerpo glorificado en la resurrección. (v.35-50)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370545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La resurrección de Cristo… (v.53-58)</a:t>
            </a:r>
            <a:endParaRPr lang="en-US" sz="1200" kern="1200" dirty="0">
              <a:solidFill>
                <a:schemeClr val="tx1"/>
              </a:solidFill>
              <a:effectLst/>
              <a:latin typeface="+mn-lt"/>
              <a:ea typeface="+mn-ea"/>
              <a:cs typeface="+mn-cs"/>
            </a:endParaRPr>
          </a:p>
          <a:p>
            <a:pPr lvl="3"/>
            <a:r>
              <a:rPr lang="es-ES" sz="1200" b="1" kern="1200" dirty="0">
                <a:solidFill>
                  <a:schemeClr val="tx1"/>
                </a:solidFill>
                <a:effectLst/>
                <a:latin typeface="+mn-lt"/>
                <a:ea typeface="+mn-ea"/>
                <a:cs typeface="+mn-cs"/>
              </a:rPr>
              <a:t> demuestra que la muerte no nos puede vencer.</a:t>
            </a:r>
            <a:endParaRPr lang="en-US" sz="1200" kern="1200" dirty="0">
              <a:solidFill>
                <a:schemeClr val="tx1"/>
              </a:solidFill>
              <a:effectLst/>
              <a:latin typeface="+mn-lt"/>
              <a:ea typeface="+mn-ea"/>
              <a:cs typeface="+mn-cs"/>
            </a:endParaRPr>
          </a:p>
          <a:p>
            <a:pPr lvl="3"/>
            <a:r>
              <a:rPr lang="es-ES" sz="1200" b="1" kern="1200" dirty="0">
                <a:solidFill>
                  <a:schemeClr val="tx1"/>
                </a:solidFill>
                <a:effectLst/>
                <a:latin typeface="+mn-lt"/>
                <a:ea typeface="+mn-ea"/>
                <a:cs typeface="+mn-cs"/>
              </a:rPr>
              <a:t>Nos llena de agradecimiento por la victoria que ganó Jesucristo</a:t>
            </a:r>
            <a:endParaRPr lang="en-US" sz="1200" kern="1200" dirty="0">
              <a:solidFill>
                <a:schemeClr val="tx1"/>
              </a:solidFill>
              <a:effectLst/>
              <a:latin typeface="+mn-lt"/>
              <a:ea typeface="+mn-ea"/>
              <a:cs typeface="+mn-cs"/>
            </a:endParaRPr>
          </a:p>
          <a:p>
            <a:pPr lvl="3"/>
            <a:r>
              <a:rPr lang="es-ES" sz="1200" b="1" kern="1200" dirty="0">
                <a:solidFill>
                  <a:schemeClr val="tx1"/>
                </a:solidFill>
                <a:effectLst/>
                <a:latin typeface="+mn-lt"/>
                <a:ea typeface="+mn-ea"/>
                <a:cs typeface="+mn-cs"/>
              </a:rPr>
              <a:t>Nos impulsa a seguir firmes y a seguir creciendo</a:t>
            </a:r>
            <a:endParaRPr lang="en-US" sz="1200" kern="1200" dirty="0">
              <a:solidFill>
                <a:schemeClr val="tx1"/>
              </a:solidFill>
              <a:effectLst/>
              <a:latin typeface="+mn-lt"/>
              <a:ea typeface="+mn-ea"/>
              <a:cs typeface="+mn-cs"/>
            </a:endParaRPr>
          </a:p>
          <a:p>
            <a:pPr lvl="3"/>
            <a:r>
              <a:rPr lang="es-ES" sz="1200" b="1" kern="1200" dirty="0">
                <a:solidFill>
                  <a:schemeClr val="tx1"/>
                </a:solidFill>
                <a:effectLst/>
                <a:latin typeface="+mn-lt"/>
                <a:ea typeface="+mn-ea"/>
                <a:cs typeface="+mn-cs"/>
              </a:rPr>
              <a:t>Y nos asegura que la obra del Señor no carece de sentido.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125883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29</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ii</a:t>
            </a:r>
            <a:r>
              <a:rPr lang="es-ES" dirty="0"/>
              <a:t>.	¿Qué querían lograr los fariseos con todo esto?  ¿De qué tenían miedo?</a:t>
            </a:r>
          </a:p>
          <a:p>
            <a:r>
              <a:rPr lang="es-ES" dirty="0"/>
              <a:t>El día después de la preparación era el sábado. El impacto de la muerte de Jesús había paralizado a los discípulos de Jesús, apenas empezaban a llorar su muerte. Se encontraban incapacitados física y emocionalmente para realizar la conspiración que los fariseos temían. Los temores de los enemigos de Jesús eran muy fuertes. Eso nos da a entender simplemente que no podían olvidar a Jesús ahora que estaba muerto y sepultado; estaban obsesionados con el hombre que odiaron.</a:t>
            </a:r>
          </a:p>
          <a:p>
            <a:r>
              <a:rPr lang="es-ES" dirty="0"/>
              <a:t>Al sellar la piedra y poner una guardia, los principales sacerdotes hicieron todo lo que pudieron para hacer el ridículo el Domingo de Pascua. Trataron de evitar por todos los medios la posibilidad de que los discípulos de Jesús pudieran robar el cuerpo. De modo que, cuando fue evidente para todos que la tumba estaba vacía, los principales sacerdotes sobornaron a los guardias para que dijeran: “¡Los discípulos de Jesús vinieron durante la noche y robaron el cuerpo mientras los guardias dormían!” ¿Cómo podría alguien tomar en serio tal disparate?</a:t>
            </a:r>
          </a:p>
          <a:p>
            <a:r>
              <a:rPr lang="es-ES" dirty="0"/>
              <a:t>A fin y al cabo se ven tontos.  Tomaron precauciones extras y aun así no pudieron para la resurrección de Jesús y los planes de Dios.  Hasta, la presencia de los soldados ayudó en comprobar que NO era un robo.  Fue un milagro.  Sucedió algo extraordinario en el sepulcro.  Veamos la historia:</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57523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Las mujeres-María Magdalena, Juana, María madre de Jacobo, y otras; dos hombres con vestiduras resplandecientes; Pedro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Jesús resucitado; El Espíritu Santo; los discípulos; Tomás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LcPeriod"/>
            </a:pPr>
            <a:r>
              <a:rPr lang="en-US" dirty="0" smtClean="0"/>
              <a:t>La </a:t>
            </a:r>
            <a:r>
              <a:rPr lang="en-US" dirty="0" err="1" smtClean="0"/>
              <a:t>piedra</a:t>
            </a:r>
            <a:endParaRPr lang="en-US" dirty="0" smtClean="0"/>
          </a:p>
          <a:p>
            <a:pPr marL="228600" indent="-228600">
              <a:buFont typeface="+mj-lt"/>
              <a:buAutoNum type="alphaLcPeriod"/>
            </a:pPr>
            <a:r>
              <a:rPr lang="en-US" dirty="0" err="1" smtClean="0"/>
              <a:t>Especias</a:t>
            </a:r>
            <a:r>
              <a:rPr lang="en-US" dirty="0" smtClean="0"/>
              <a:t> </a:t>
            </a:r>
            <a:r>
              <a:rPr lang="en-US" dirty="0" err="1" smtClean="0"/>
              <a:t>aromáticas</a:t>
            </a:r>
            <a:endParaRPr lang="en-US" dirty="0" smtClean="0"/>
          </a:p>
          <a:p>
            <a:pPr marL="228600" indent="-228600">
              <a:buFont typeface="+mj-lt"/>
              <a:buAutoNum type="alphaLcPeriod"/>
            </a:pPr>
            <a:r>
              <a:rPr lang="en-US" dirty="0" err="1" smtClean="0"/>
              <a:t>Vestiduras</a:t>
            </a:r>
            <a:r>
              <a:rPr lang="en-US" dirty="0" smtClean="0"/>
              <a:t> </a:t>
            </a:r>
            <a:r>
              <a:rPr lang="en-US" dirty="0" err="1" smtClean="0"/>
              <a:t>resplandecientes</a:t>
            </a:r>
            <a:endParaRPr lang="en-US" dirty="0" smtClean="0"/>
          </a:p>
          <a:p>
            <a:pPr marL="228600" indent="-228600">
              <a:buFont typeface="+mj-lt"/>
              <a:buAutoNum type="alphaLcPeriod"/>
            </a:pPr>
            <a:r>
              <a:rPr lang="es-EC" dirty="0" smtClean="0"/>
              <a:t>Las vendas de lino</a:t>
            </a:r>
            <a:endParaRPr lang="en-US" dirty="0" smtClean="0"/>
          </a:p>
          <a:p>
            <a:pPr marL="228600" indent="-228600">
              <a:buFont typeface="+mj-lt"/>
              <a:buAutoNum type="alphaLcPeriod"/>
            </a:pPr>
            <a:r>
              <a:rPr lang="es-MX" sz="1200" kern="1200" dirty="0" smtClean="0">
                <a:solidFill>
                  <a:schemeClr val="tx1"/>
                </a:solidFill>
                <a:effectLst/>
                <a:latin typeface="+mn-lt"/>
                <a:ea typeface="+mn-ea"/>
                <a:cs typeface="+mn-cs"/>
              </a:rPr>
              <a:t>Las manos y el costado de Jesús</a:t>
            </a:r>
          </a:p>
          <a:p>
            <a:pPr marL="228600" indent="-228600">
              <a:buFont typeface="+mj-lt"/>
              <a:buAutoNum type="alphaLcPeriod"/>
            </a:pPr>
            <a:r>
              <a:rPr lang="es-ES" sz="1200" kern="1200" dirty="0" smtClean="0">
                <a:solidFill>
                  <a:schemeClr val="tx1"/>
                </a:solidFill>
                <a:effectLst/>
                <a:latin typeface="+mn-lt"/>
                <a:ea typeface="+mn-ea"/>
                <a:cs typeface="+mn-cs"/>
              </a:rPr>
              <a:t>Las puertas cerradas</a:t>
            </a:r>
            <a:endParaRPr lang="en-US" sz="1200" kern="1200" dirty="0" smtClean="0">
              <a:solidFill>
                <a:schemeClr val="tx1"/>
              </a:solidFill>
              <a:effectLst/>
              <a:latin typeface="+mn-lt"/>
              <a:ea typeface="+mn-ea"/>
              <a:cs typeface="+mn-cs"/>
            </a:endParaRPr>
          </a:p>
          <a:p>
            <a:pPr marL="228600" indent="-228600">
              <a:buAutoNum type="alphaLcPeriod" startAt="3"/>
            </a:pPr>
            <a:endParaRPr lang="en-US" dirty="0"/>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sepulcro de Jesús</a:t>
            </a:r>
          </a:p>
          <a:p>
            <a:r>
              <a:rPr lang="es-ES" dirty="0"/>
              <a:t>b.	Y el lugar donde estaban reunidos los discípulos a puerta cerrada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Lucas 24:1-12- Muy temprano en el primer día de la semana (domingo).</a:t>
            </a:r>
          </a:p>
          <a:p>
            <a:r>
              <a:rPr lang="es-ES" dirty="0"/>
              <a:t>b.	Juan </a:t>
            </a:r>
            <a:r>
              <a:rPr lang="es-ES" dirty="0" smtClean="0"/>
              <a:t>20:19-23</a:t>
            </a:r>
            <a:r>
              <a:rPr lang="es-ES" dirty="0"/>
              <a:t>, la noche del mismo día; </a:t>
            </a:r>
          </a:p>
          <a:p>
            <a:r>
              <a:rPr lang="es-ES" dirty="0"/>
              <a:t>c.	Juan </a:t>
            </a:r>
            <a:r>
              <a:rPr lang="es-ES" dirty="0" smtClean="0"/>
              <a:t>20:24-29 </a:t>
            </a:r>
            <a:r>
              <a:rPr lang="es-ES" dirty="0"/>
              <a:t>Ocho días después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513767B-11BF-4457-A42F-386B49EA8BB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9D1659-FB4C-48A3-9055-56A1705E918B}"/>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CA4A96-F82E-4C38-B3EF-6C44F4F61AF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2619E5E-B837-42D0-BB3A-52FDEE6C8C99}"/>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xmlns=""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A6B569-2C78-4ED7-A837-D0D98B821DD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41E813-3F9E-492E-B55B-181271A47BF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71D4D3-57CB-4D17-A233-FF31808DE28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8" name="Footer Placeholder 7">
            <a:extLst>
              <a:ext uri="{FF2B5EF4-FFF2-40B4-BE49-F238E27FC236}">
                <a16:creationId xmlns:a16="http://schemas.microsoft.com/office/drawing/2014/main" xmlns=""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42E34B-E01F-44AB-8E35-9A37EDE4331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4" name="Footer Placeholder 3">
            <a:extLst>
              <a:ext uri="{FF2B5EF4-FFF2-40B4-BE49-F238E27FC236}">
                <a16:creationId xmlns:a16="http://schemas.microsoft.com/office/drawing/2014/main" xmlns=""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F07ED2-C4A0-4D83-A28D-B5A6096AD85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3" name="Footer Placeholder 2">
            <a:extLst>
              <a:ext uri="{FF2B5EF4-FFF2-40B4-BE49-F238E27FC236}">
                <a16:creationId xmlns:a16="http://schemas.microsoft.com/office/drawing/2014/main" xmlns=""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xmlns=""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E1EB2E-A7A8-4EA4-B246-32A6B11E20C1}"/>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90C087-7BE3-4417-8F29-0001F65AF1D5}"/>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985211"/>
            <a:ext cx="9805988" cy="4191752"/>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913021"/>
            <a:ext cx="10091738" cy="4263942"/>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961147"/>
            <a:ext cx="10091738" cy="4215816"/>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smtClean="0">
                <a:solidFill>
                  <a:srgbClr val="613318"/>
                </a:solidFill>
              </a:rPr>
              <a:t>CONSIDERAR </a:t>
            </a:r>
            <a:r>
              <a:rPr lang="en-US" dirty="0">
                <a:solidFill>
                  <a:srgbClr val="613318"/>
                </a:solidFill>
              </a:rPr>
              <a:t>– Lucas 24:1-12; </a:t>
            </a:r>
            <a:br>
              <a:rPr lang="en-US" dirty="0">
                <a:solidFill>
                  <a:srgbClr val="613318"/>
                </a:solidFill>
              </a:rPr>
            </a:br>
            <a:r>
              <a:rPr lang="en-US" dirty="0">
                <a:solidFill>
                  <a:srgbClr val="613318"/>
                </a:solidFill>
              </a:rPr>
              <a:t>Juan 20:19-29</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2382253"/>
            <a:ext cx="10091738" cy="3794710"/>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D3A9E89-033E-4C4A-8C41-416DABFFD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6293361-111E-427D-8E5B-256944AC83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7763256" y="1122363"/>
            <a:ext cx="3834384" cy="2902882"/>
          </a:xfrm>
        </p:spPr>
        <p:txBody>
          <a:bodyPr vert="horz" lIns="91440" tIns="45720" rIns="91440" bIns="45720" rtlCol="0" anchor="b">
            <a:normAutofit fontScale="90000"/>
          </a:bodyPr>
          <a:lstStyle/>
          <a:p>
            <a:r>
              <a:rPr lang="en-US" sz="4800" dirty="0">
                <a:solidFill>
                  <a:srgbClr val="613318"/>
                </a:solidFill>
              </a:rPr>
              <a:t>CONSOLIDAR </a:t>
            </a:r>
            <a:br>
              <a:rPr lang="en-US" sz="4800" dirty="0">
                <a:solidFill>
                  <a:srgbClr val="613318"/>
                </a:solidFill>
              </a:rPr>
            </a:br>
            <a:r>
              <a:rPr lang="en-US" sz="4800" dirty="0">
                <a:solidFill>
                  <a:srgbClr val="613318"/>
                </a:solidFill>
              </a:rPr>
              <a:t>Lucas 24:1-12, Juan 10:29-29</a:t>
            </a:r>
          </a:p>
        </p:txBody>
      </p:sp>
      <p:grpSp>
        <p:nvGrpSpPr>
          <p:cNvPr id="24" name="Group 23">
            <a:extLst>
              <a:ext uri="{FF2B5EF4-FFF2-40B4-BE49-F238E27FC236}">
                <a16:creationId xmlns:a16="http://schemas.microsoft.com/office/drawing/2014/main" xmlns="" id="{FCDE997A-E6D1-4881-88E5-269E5AC3DD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763256" y="73152"/>
            <a:ext cx="1178966" cy="232963"/>
            <a:chOff x="7763256" y="73152"/>
            <a:chExt cx="1178966" cy="232963"/>
          </a:xfrm>
        </p:grpSpPr>
        <p:sp>
          <p:nvSpPr>
            <p:cNvPr id="25" name="Rectangle 64">
              <a:extLst>
                <a:ext uri="{FF2B5EF4-FFF2-40B4-BE49-F238E27FC236}">
                  <a16:creationId xmlns:a16="http://schemas.microsoft.com/office/drawing/2014/main" xmlns="" id="{C5A17791-3735-41AA-BC18-9EE281D2BB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xmlns="" id="{F95E12FB-5FC2-40B9-A965-8D75253579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xmlns="" id="{E8C32A1A-9FA0-41F6-9AFF-8ECB7FAEDF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7CF33DCF-317C-4DA0-AB10-D7FFD765B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2903C14D-D613-4770-8686-F92B1DD38F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D5F133F7-E38D-4DA1-99C1-86F681CA33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5CAB3553-58B3-4262-BE0D-58D7CA75B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9D1B417A-9677-4C16-A473-B9683700F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7302AEA5-098D-4C81-88C5-07902BF9C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7C4E3ACA-8B17-422E-90A9-7586D06E6E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BD4A1ED5-82F7-4465-9B76-3F80A489F3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69D1CC06-3A23-41C0-8EBB-28E61278E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462044AD-4120-4B1C-B41A-A45DA5551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30623D13-D545-4F2E-8425-E59D1BEF9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E139ADAB-729A-4C31-B7E7-2532FF3FB2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C7589FD1-9BFF-4E61-8C5E-8CF2AF79A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5F53515D-4E5F-4534-90F9-BD9DE4786B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C13CB45B-7C83-43EA-878D-FE9C4593EB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38BA5C82-1285-46A1-BA10-254B216636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199FE72C-20A3-4FB4-BD67-E7EDF540D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xmlns="" id="{C79753C6-1DF2-42AE-9015-EED474FEFC4B}"/>
              </a:ext>
            </a:extLst>
          </p:cNvPr>
          <p:cNvPicPr>
            <a:picLocks noChangeAspect="1"/>
          </p:cNvPicPr>
          <p:nvPr/>
        </p:nvPicPr>
        <p:blipFill rotWithShape="1">
          <a:blip r:embed="rId2"/>
          <a:srcRect l="12868" r="8367" b="-1"/>
          <a:stretch/>
        </p:blipFill>
        <p:spPr>
          <a:xfrm>
            <a:off x="509517" y="539977"/>
            <a:ext cx="6692560" cy="5522976"/>
          </a:xfrm>
          <a:prstGeom prst="rect">
            <a:avLst/>
          </a:prstGeom>
          <a:ln>
            <a:noFill/>
          </a:ln>
          <a:effectLst>
            <a:outerShdw blurRad="292100" dist="139700" dir="2700000" algn="tl" rotWithShape="0">
              <a:srgbClr val="333333">
                <a:alpha val="65000"/>
              </a:srgbClr>
            </a:outerShdw>
          </a:effectLst>
        </p:spPr>
      </p:pic>
      <p:sp>
        <p:nvSpPr>
          <p:cNvPr id="46" name="Rectangle 45">
            <a:extLst>
              <a:ext uri="{FF2B5EF4-FFF2-40B4-BE49-F238E27FC236}">
                <a16:creationId xmlns:a16="http://schemas.microsoft.com/office/drawing/2014/main" xmlns="" id="{78907291-9D6D-4740-81DB-441477BCA2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smtClean="0">
                <a:solidFill>
                  <a:srgbClr val="613318"/>
                </a:solidFill>
              </a:rPr>
              <a:t>Consolidar</a:t>
            </a:r>
            <a:endParaRPr lang="en-US" dirty="0">
              <a:solidFill>
                <a:srgbClr val="613318"/>
              </a:solidFill>
            </a:endParaRP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949116"/>
            <a:ext cx="10091738" cy="4227847"/>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smtClean="0">
                <a:solidFill>
                  <a:srgbClr val="613318"/>
                </a:solidFill>
              </a:rPr>
              <a:t>Consolidar</a:t>
            </a:r>
            <a:endParaRPr lang="en-US" dirty="0">
              <a:solidFill>
                <a:srgbClr val="613318"/>
              </a:solidFill>
            </a:endParaRP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smtClean="0">
                <a:solidFill>
                  <a:srgbClr val="613318"/>
                </a:solidFill>
              </a:rPr>
              <a:t>Consolidar</a:t>
            </a:r>
            <a:endParaRPr lang="en-US" dirty="0">
              <a:solidFill>
                <a:srgbClr val="613318"/>
              </a:solidFill>
            </a:endParaRP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smtClean="0">
                <a:solidFill>
                  <a:srgbClr val="613318"/>
                </a:solidFill>
              </a:rPr>
              <a:t>Consolidar</a:t>
            </a:r>
            <a:endParaRPr lang="en-US" dirty="0">
              <a:solidFill>
                <a:srgbClr val="613318"/>
              </a:solidFill>
            </a:endParaRP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a:t>
            </a:r>
            <a:r>
              <a:rPr lang="es-MX" sz="5400">
                <a:solidFill>
                  <a:srgbClr val="008000"/>
                </a:solidFill>
              </a:rPr>
              <a:t>y </a:t>
            </a:r>
            <a:r>
              <a:rPr lang="es-MX" sz="5400" smtClean="0">
                <a:solidFill>
                  <a:srgbClr val="008000"/>
                </a:solidFill>
              </a:rPr>
              <a:t>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a:bodyPr>
          <a:lstStyle/>
          <a:p>
            <a:pPr algn="ctr"/>
            <a:r>
              <a:rPr lang="en-US" dirty="0" err="1" smtClean="0">
                <a:solidFill>
                  <a:srgbClr val="613318"/>
                </a:solidFill>
              </a:rPr>
              <a:t>Consolidar</a:t>
            </a:r>
            <a:endParaRPr lang="en-US" dirty="0">
              <a:solidFill>
                <a:srgbClr val="613318"/>
              </a:solidFill>
            </a:endParaRP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
            </a: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La Importancia de la Resurrección</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255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F8DF132-409C-44D4-994F-659C821BB7E7}"/>
              </a:ext>
            </a:extLst>
          </p:cNvPr>
          <p:cNvSpPr>
            <a:spLocks noGrp="1"/>
          </p:cNvSpPr>
          <p:nvPr>
            <p:ph type="title"/>
          </p:nvPr>
        </p:nvSpPr>
        <p:spPr>
          <a:xfrm>
            <a:off x="524256" y="4767072"/>
            <a:ext cx="6594189" cy="1625210"/>
          </a:xfrm>
        </p:spPr>
        <p:txBody>
          <a:bodyPr>
            <a:normAutofit/>
          </a:bodyPr>
          <a:lstStyle/>
          <a:p>
            <a:pPr algn="r"/>
            <a:r>
              <a:rPr lang="en-US" sz="5100">
                <a:solidFill>
                  <a:srgbClr val="FFFFFF"/>
                </a:solidFill>
              </a:rPr>
              <a:t>La Importancia de la Resurrección</a:t>
            </a:r>
          </a:p>
        </p:txBody>
      </p:sp>
      <p:pic>
        <p:nvPicPr>
          <p:cNvPr id="5" name="Picture 4">
            <a:extLst>
              <a:ext uri="{FF2B5EF4-FFF2-40B4-BE49-F238E27FC236}">
                <a16:creationId xmlns:a16="http://schemas.microsoft.com/office/drawing/2014/main" xmlns="" id="{BA8B0B5A-D9E9-4E62-A48D-FB610B1A6EDB}"/>
              </a:ext>
            </a:extLst>
          </p:cNvPr>
          <p:cNvPicPr>
            <a:picLocks noChangeAspect="1"/>
          </p:cNvPicPr>
          <p:nvPr/>
        </p:nvPicPr>
        <p:blipFill rotWithShape="1">
          <a:blip r:embed="rId3"/>
          <a:srcRect l="330" r="-2" b="-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E1BA497-2124-4F07-B0EE-5E3561E68196}"/>
              </a:ext>
            </a:extLst>
          </p:cNvPr>
          <p:cNvSpPr>
            <a:spLocks noGrp="1"/>
          </p:cNvSpPr>
          <p:nvPr>
            <p:ph idx="1"/>
          </p:nvPr>
        </p:nvSpPr>
        <p:spPr>
          <a:xfrm>
            <a:off x="7724274" y="625642"/>
            <a:ext cx="4042609" cy="5642811"/>
          </a:xfrm>
        </p:spPr>
        <p:txBody>
          <a:bodyPr anchor="ctr">
            <a:normAutofit/>
          </a:bodyPr>
          <a:lstStyle/>
          <a:p>
            <a:pPr marL="0" indent="0">
              <a:buNone/>
            </a:pPr>
            <a:r>
              <a:rPr lang="en-US" sz="3600" dirty="0" err="1">
                <a:solidFill>
                  <a:srgbClr val="FFFFFF"/>
                </a:solidFill>
              </a:rPr>
              <a:t>Demuestra</a:t>
            </a:r>
            <a:r>
              <a:rPr lang="en-US" sz="3600" dirty="0">
                <a:solidFill>
                  <a:srgbClr val="FFFFFF"/>
                </a:solidFill>
              </a:rPr>
              <a:t> que…</a:t>
            </a:r>
          </a:p>
          <a:p>
            <a:pPr marL="914400" indent="-914400">
              <a:buFont typeface="+mj-lt"/>
              <a:buAutoNum type="arabicPeriod"/>
            </a:pPr>
            <a:r>
              <a:rPr lang="en-US" sz="3300" dirty="0">
                <a:solidFill>
                  <a:srgbClr val="FFFFFF"/>
                </a:solidFill>
              </a:rPr>
              <a:t>Jesús es </a:t>
            </a:r>
            <a:r>
              <a:rPr lang="en-US" sz="3300" dirty="0" err="1">
                <a:solidFill>
                  <a:srgbClr val="FFFFFF"/>
                </a:solidFill>
              </a:rPr>
              <a:t>verdadero</a:t>
            </a:r>
            <a:r>
              <a:rPr lang="en-US" sz="3300" dirty="0">
                <a:solidFill>
                  <a:srgbClr val="FFFFFF"/>
                </a:solidFill>
              </a:rPr>
              <a:t> Dios</a:t>
            </a:r>
          </a:p>
          <a:p>
            <a:pPr marL="914400" indent="-914400">
              <a:buFont typeface="+mj-lt"/>
              <a:buAutoNum type="arabicPeriod"/>
            </a:pPr>
            <a:r>
              <a:rPr lang="en-US" sz="3300" dirty="0">
                <a:solidFill>
                  <a:srgbClr val="FFFFFF"/>
                </a:solidFill>
              </a:rPr>
              <a:t>Dios </a:t>
            </a:r>
            <a:r>
              <a:rPr lang="en-US" sz="3300" dirty="0" err="1">
                <a:solidFill>
                  <a:srgbClr val="FFFFFF"/>
                </a:solidFill>
              </a:rPr>
              <a:t>aceptó</a:t>
            </a:r>
            <a:r>
              <a:rPr lang="en-US" sz="3300" dirty="0">
                <a:solidFill>
                  <a:srgbClr val="FFFFFF"/>
                </a:solidFill>
              </a:rPr>
              <a:t> el </a:t>
            </a:r>
            <a:r>
              <a:rPr lang="en-US" sz="3300" dirty="0" err="1">
                <a:solidFill>
                  <a:srgbClr val="FFFFFF"/>
                </a:solidFill>
              </a:rPr>
              <a:t>pago</a:t>
            </a:r>
            <a:r>
              <a:rPr lang="en-US" sz="3300" dirty="0">
                <a:solidFill>
                  <a:srgbClr val="FFFFFF"/>
                </a:solidFill>
              </a:rPr>
              <a:t> por </a:t>
            </a:r>
            <a:r>
              <a:rPr lang="en-US" sz="3300" dirty="0" err="1">
                <a:solidFill>
                  <a:srgbClr val="FFFFFF"/>
                </a:solidFill>
              </a:rPr>
              <a:t>nuestros</a:t>
            </a:r>
            <a:r>
              <a:rPr lang="en-US" sz="3300" dirty="0">
                <a:solidFill>
                  <a:srgbClr val="FFFFFF"/>
                </a:solidFill>
              </a:rPr>
              <a:t> </a:t>
            </a:r>
            <a:r>
              <a:rPr lang="en-US" sz="3300" dirty="0" err="1">
                <a:solidFill>
                  <a:srgbClr val="FFFFFF"/>
                </a:solidFill>
              </a:rPr>
              <a:t>pecados</a:t>
            </a:r>
            <a:endParaRPr lang="en-US" sz="3300" dirty="0">
              <a:solidFill>
                <a:srgbClr val="FFFFFF"/>
              </a:solidFill>
            </a:endParaRPr>
          </a:p>
          <a:p>
            <a:pPr marL="914400" indent="-914400">
              <a:buFont typeface="+mj-lt"/>
              <a:buAutoNum type="arabicPeriod"/>
            </a:pPr>
            <a:r>
              <a:rPr lang="en-US" sz="3300" dirty="0" err="1">
                <a:solidFill>
                  <a:srgbClr val="FFFFFF"/>
                </a:solidFill>
              </a:rPr>
              <a:t>Nosotros</a:t>
            </a:r>
            <a:r>
              <a:rPr lang="en-US" sz="3300" dirty="0">
                <a:solidFill>
                  <a:srgbClr val="FFFFFF"/>
                </a:solidFill>
              </a:rPr>
              <a:t> </a:t>
            </a:r>
            <a:r>
              <a:rPr lang="en-US" sz="3300" dirty="0" err="1">
                <a:solidFill>
                  <a:srgbClr val="FFFFFF"/>
                </a:solidFill>
              </a:rPr>
              <a:t>también</a:t>
            </a:r>
            <a:r>
              <a:rPr lang="en-US" sz="3300" dirty="0">
                <a:solidFill>
                  <a:srgbClr val="FFFFFF"/>
                </a:solidFill>
              </a:rPr>
              <a:t> </a:t>
            </a:r>
            <a:r>
              <a:rPr lang="en-US" sz="3300" dirty="0" err="1">
                <a:solidFill>
                  <a:srgbClr val="FFFFFF"/>
                </a:solidFill>
              </a:rPr>
              <a:t>resucitaremos</a:t>
            </a:r>
            <a:endParaRPr lang="en-US" sz="33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5017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11111-223F-46E0-948C-B4881C15D378}"/>
              </a:ext>
            </a:extLst>
          </p:cNvPr>
          <p:cNvSpPr>
            <a:spLocks noGrp="1"/>
          </p:cNvSpPr>
          <p:nvPr>
            <p:ph type="title"/>
          </p:nvPr>
        </p:nvSpPr>
        <p:spPr/>
        <p:txBody>
          <a:bodyPr/>
          <a:lstStyle/>
          <a:p>
            <a:r>
              <a:rPr lang="en-US" dirty="0">
                <a:solidFill>
                  <a:srgbClr val="613318"/>
                </a:solidFill>
              </a:rPr>
              <a:t>1 </a:t>
            </a:r>
            <a:r>
              <a:rPr lang="en-US" dirty="0" err="1">
                <a:solidFill>
                  <a:srgbClr val="613318"/>
                </a:solidFill>
              </a:rPr>
              <a:t>Corintios</a:t>
            </a:r>
            <a:r>
              <a:rPr lang="en-US" dirty="0">
                <a:solidFill>
                  <a:srgbClr val="613318"/>
                </a:solidFill>
              </a:rPr>
              <a:t> 15</a:t>
            </a:r>
          </a:p>
        </p:txBody>
      </p:sp>
      <p:sp>
        <p:nvSpPr>
          <p:cNvPr id="3" name="Content Placeholder 2">
            <a:extLst>
              <a:ext uri="{FF2B5EF4-FFF2-40B4-BE49-F238E27FC236}">
                <a16:creationId xmlns:a16="http://schemas.microsoft.com/office/drawing/2014/main" xmlns="" id="{9DC4FF7D-C4E2-4309-AD15-DC2FAEFED310}"/>
              </a:ext>
            </a:extLst>
          </p:cNvPr>
          <p:cNvSpPr>
            <a:spLocks noGrp="1"/>
          </p:cNvSpPr>
          <p:nvPr>
            <p:ph idx="1"/>
          </p:nvPr>
        </p:nvSpPr>
        <p:spPr/>
        <p:txBody>
          <a:bodyPr>
            <a:normAutofit fontScale="70000" lnSpcReduction="20000"/>
          </a:bodyPr>
          <a:lstStyle/>
          <a:p>
            <a:r>
              <a:rPr lang="es-ES" b="1" dirty="0">
                <a:solidFill>
                  <a:srgbClr val="008000"/>
                </a:solidFill>
              </a:rPr>
              <a:t>Hubo muchos testigos de la resurrección.  No es un mito.</a:t>
            </a:r>
            <a:endParaRPr lang="en-US" dirty="0">
              <a:solidFill>
                <a:srgbClr val="008000"/>
              </a:solidFill>
            </a:endParaRPr>
          </a:p>
          <a:p>
            <a:pPr lvl="1"/>
            <a:r>
              <a:rPr lang="es-ES" b="1" dirty="0">
                <a:solidFill>
                  <a:srgbClr val="008000"/>
                </a:solidFill>
              </a:rPr>
              <a:t>Pablo dice de Cristo, “</a:t>
            </a:r>
            <a:r>
              <a:rPr lang="es-ES" dirty="0">
                <a:solidFill>
                  <a:srgbClr val="008000"/>
                </a:solidFill>
              </a:rPr>
              <a:t>que también, conforme a las Escrituras, fue sepultado y resucitó al tercer día; </a:t>
            </a:r>
            <a:r>
              <a:rPr lang="es-ES" sz="3600" b="1" baseline="30000" dirty="0">
                <a:solidFill>
                  <a:srgbClr val="008000"/>
                </a:solidFill>
              </a:rPr>
              <a:t>5 </a:t>
            </a:r>
            <a:r>
              <a:rPr lang="es-ES" dirty="0">
                <a:solidFill>
                  <a:srgbClr val="008000"/>
                </a:solidFill>
              </a:rPr>
              <a:t>y que se apareció a Cefas, y luego a los doce. </a:t>
            </a:r>
            <a:r>
              <a:rPr lang="es-ES" sz="3600" b="1" baseline="30000" dirty="0">
                <a:solidFill>
                  <a:srgbClr val="008000"/>
                </a:solidFill>
              </a:rPr>
              <a:t>6 </a:t>
            </a:r>
            <a:r>
              <a:rPr lang="es-ES" dirty="0">
                <a:solidFill>
                  <a:srgbClr val="008000"/>
                </a:solidFill>
              </a:rPr>
              <a:t>Después se apareció a más de quinientos hermanos a la vez, de los cuales muchos aún viven, y otros ya han muerto. </a:t>
            </a:r>
            <a:r>
              <a:rPr lang="es-ES" sz="3600" b="1" baseline="30000" dirty="0">
                <a:solidFill>
                  <a:srgbClr val="008000"/>
                </a:solidFill>
              </a:rPr>
              <a:t>7 </a:t>
            </a:r>
            <a:r>
              <a:rPr lang="es-ES" dirty="0">
                <a:solidFill>
                  <a:srgbClr val="008000"/>
                </a:solidFill>
              </a:rPr>
              <a:t>Luego se apareció a Jacobo, después a todos los apóstoles; </a:t>
            </a:r>
            <a:r>
              <a:rPr lang="es-ES" sz="3600" b="1" baseline="30000" dirty="0">
                <a:solidFill>
                  <a:srgbClr val="008000"/>
                </a:solidFill>
              </a:rPr>
              <a:t>8 </a:t>
            </a:r>
            <a:r>
              <a:rPr lang="es-ES" dirty="0">
                <a:solidFill>
                  <a:srgbClr val="008000"/>
                </a:solidFill>
              </a:rPr>
              <a:t>y por último se me apareció a mí, que soy como un niño nacido fuera de tiempo.” (1 Cor. 15:4-8)</a:t>
            </a:r>
            <a:endParaRPr lang="en-US" dirty="0">
              <a:solidFill>
                <a:srgbClr val="008000"/>
              </a:solidFill>
            </a:endParaRPr>
          </a:p>
          <a:p>
            <a:endParaRPr lang="en-US" dirty="0"/>
          </a:p>
        </p:txBody>
      </p:sp>
    </p:spTree>
    <p:extLst>
      <p:ext uri="{BB962C8B-B14F-4D97-AF65-F5344CB8AC3E}">
        <p14:creationId xmlns:p14="http://schemas.microsoft.com/office/powerpoint/2010/main" val="48135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11111-223F-46E0-948C-B4881C15D378}"/>
              </a:ext>
            </a:extLst>
          </p:cNvPr>
          <p:cNvSpPr>
            <a:spLocks noGrp="1"/>
          </p:cNvSpPr>
          <p:nvPr>
            <p:ph type="title"/>
          </p:nvPr>
        </p:nvSpPr>
        <p:spPr/>
        <p:txBody>
          <a:bodyPr/>
          <a:lstStyle/>
          <a:p>
            <a:r>
              <a:rPr lang="en-US" dirty="0">
                <a:solidFill>
                  <a:srgbClr val="613318"/>
                </a:solidFill>
              </a:rPr>
              <a:t>1 </a:t>
            </a:r>
            <a:r>
              <a:rPr lang="en-US" dirty="0" err="1">
                <a:solidFill>
                  <a:srgbClr val="613318"/>
                </a:solidFill>
              </a:rPr>
              <a:t>Corintios</a:t>
            </a:r>
            <a:r>
              <a:rPr lang="en-US" dirty="0">
                <a:solidFill>
                  <a:srgbClr val="613318"/>
                </a:solidFill>
              </a:rPr>
              <a:t> 15</a:t>
            </a:r>
          </a:p>
        </p:txBody>
      </p:sp>
      <p:sp>
        <p:nvSpPr>
          <p:cNvPr id="3" name="Content Placeholder 2">
            <a:extLst>
              <a:ext uri="{FF2B5EF4-FFF2-40B4-BE49-F238E27FC236}">
                <a16:creationId xmlns:a16="http://schemas.microsoft.com/office/drawing/2014/main" xmlns="" id="{9DC4FF7D-C4E2-4309-AD15-DC2FAEFED310}"/>
              </a:ext>
            </a:extLst>
          </p:cNvPr>
          <p:cNvSpPr>
            <a:spLocks noGrp="1"/>
          </p:cNvSpPr>
          <p:nvPr>
            <p:ph idx="1"/>
          </p:nvPr>
        </p:nvSpPr>
        <p:spPr/>
        <p:txBody>
          <a:bodyPr>
            <a:normAutofit fontScale="62500" lnSpcReduction="20000"/>
          </a:bodyPr>
          <a:lstStyle/>
          <a:p>
            <a:r>
              <a:rPr lang="es-ES" sz="7000" b="1" dirty="0">
                <a:solidFill>
                  <a:srgbClr val="008000"/>
                </a:solidFill>
                <a:latin typeface="Berlin Sans FB Demi" panose="020E0802020502020306" pitchFamily="34" charset="0"/>
              </a:rPr>
              <a:t>Hubo muchos testigos de la resurrección.  No es un mito. (v.4-8)</a:t>
            </a:r>
            <a:endParaRPr lang="en-US" sz="7000" dirty="0">
              <a:solidFill>
                <a:srgbClr val="008000"/>
              </a:solidFill>
              <a:latin typeface="Berlin Sans FB Demi" panose="020E0802020502020306" pitchFamily="34" charset="0"/>
            </a:endParaRPr>
          </a:p>
          <a:p>
            <a:r>
              <a:rPr lang="es-ES" sz="7000" b="1" dirty="0">
                <a:solidFill>
                  <a:srgbClr val="008000"/>
                </a:solidFill>
                <a:latin typeface="Berlin Sans FB Demi" panose="020E0802020502020306" pitchFamily="34" charset="0"/>
              </a:rPr>
              <a:t>¡Qué triste y vacío sería todo si Cristo no hubiera resucitado (v.12-19)!</a:t>
            </a:r>
            <a:endParaRPr lang="en-US" sz="7000" dirty="0">
              <a:solidFill>
                <a:srgbClr val="008000"/>
              </a:solidFill>
              <a:latin typeface="Berlin Sans FB Demi" panose="020E0802020502020306" pitchFamily="34" charset="0"/>
            </a:endParaRPr>
          </a:p>
          <a:p>
            <a:r>
              <a:rPr lang="es-ES" sz="7000" b="1" dirty="0">
                <a:solidFill>
                  <a:srgbClr val="008000"/>
                </a:solidFill>
                <a:latin typeface="Berlin Sans FB Demi" panose="020E0802020502020306" pitchFamily="34" charset="0"/>
              </a:rPr>
              <a:t>Pero Cristo sí resucitó y reina sobre todo (v.20-28)</a:t>
            </a:r>
            <a:endParaRPr lang="en-US" sz="7000" dirty="0">
              <a:solidFill>
                <a:srgbClr val="008000"/>
              </a:solidFill>
              <a:latin typeface="Berlin Sans FB Demi" panose="020E0802020502020306" pitchFamily="34" charset="0"/>
            </a:endParaRPr>
          </a:p>
          <a:p>
            <a:r>
              <a:rPr lang="es-ES" sz="7000" b="1" dirty="0">
                <a:solidFill>
                  <a:srgbClr val="008000"/>
                </a:solidFill>
                <a:latin typeface="Berlin Sans FB Demi" panose="020E0802020502020306" pitchFamily="34" charset="0"/>
              </a:rPr>
              <a:t>Dios nos dará un cuerpo glorificado en la resurrección. (v.35-50)</a:t>
            </a:r>
            <a:endParaRPr lang="en-US" sz="7000" dirty="0">
              <a:solidFill>
                <a:srgbClr val="00800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33312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11111-223F-46E0-948C-B4881C15D378}"/>
              </a:ext>
            </a:extLst>
          </p:cNvPr>
          <p:cNvSpPr>
            <a:spLocks noGrp="1"/>
          </p:cNvSpPr>
          <p:nvPr>
            <p:ph type="title"/>
          </p:nvPr>
        </p:nvSpPr>
        <p:spPr/>
        <p:txBody>
          <a:bodyPr/>
          <a:lstStyle/>
          <a:p>
            <a:r>
              <a:rPr lang="en-US" dirty="0">
                <a:solidFill>
                  <a:srgbClr val="613318"/>
                </a:solidFill>
              </a:rPr>
              <a:t>1 </a:t>
            </a:r>
            <a:r>
              <a:rPr lang="en-US" dirty="0" err="1">
                <a:solidFill>
                  <a:srgbClr val="613318"/>
                </a:solidFill>
              </a:rPr>
              <a:t>Corintios</a:t>
            </a:r>
            <a:r>
              <a:rPr lang="en-US" dirty="0">
                <a:solidFill>
                  <a:srgbClr val="613318"/>
                </a:solidFill>
              </a:rPr>
              <a:t> 15</a:t>
            </a:r>
          </a:p>
        </p:txBody>
      </p:sp>
      <p:sp>
        <p:nvSpPr>
          <p:cNvPr id="3" name="Content Placeholder 2">
            <a:extLst>
              <a:ext uri="{FF2B5EF4-FFF2-40B4-BE49-F238E27FC236}">
                <a16:creationId xmlns:a16="http://schemas.microsoft.com/office/drawing/2014/main" xmlns="" id="{9DC4FF7D-C4E2-4309-AD15-DC2FAEFED310}"/>
              </a:ext>
            </a:extLst>
          </p:cNvPr>
          <p:cNvSpPr>
            <a:spLocks noGrp="1"/>
          </p:cNvSpPr>
          <p:nvPr>
            <p:ph idx="1"/>
          </p:nvPr>
        </p:nvSpPr>
        <p:spPr>
          <a:xfrm>
            <a:off x="838200" y="1588168"/>
            <a:ext cx="10515600" cy="4588795"/>
          </a:xfrm>
        </p:spPr>
        <p:txBody>
          <a:bodyPr>
            <a:normAutofit fontScale="40000" lnSpcReduction="20000"/>
          </a:bodyPr>
          <a:lstStyle/>
          <a:p>
            <a:r>
              <a:rPr lang="es-ES" sz="6000" b="1" dirty="0">
                <a:solidFill>
                  <a:srgbClr val="008000"/>
                </a:solidFill>
                <a:latin typeface="Berlin Sans FB Demi" panose="020E0802020502020306" pitchFamily="34" charset="0"/>
              </a:rPr>
              <a:t>Hubo muchos testigos de la resurrección.  No es un mito.</a:t>
            </a:r>
            <a:endParaRPr lang="en-US" sz="6000" dirty="0">
              <a:solidFill>
                <a:srgbClr val="008000"/>
              </a:solidFill>
              <a:latin typeface="Berlin Sans FB Demi" panose="020E0802020502020306" pitchFamily="34" charset="0"/>
            </a:endParaRPr>
          </a:p>
          <a:p>
            <a:r>
              <a:rPr lang="es-ES" sz="6000" b="1" dirty="0">
                <a:solidFill>
                  <a:srgbClr val="008000"/>
                </a:solidFill>
                <a:latin typeface="Berlin Sans FB Demi" panose="020E0802020502020306" pitchFamily="34" charset="0"/>
              </a:rPr>
              <a:t>¡Qué triste y vacío sería todo si Cristo no hubiera resucitado (v.12-19)!</a:t>
            </a:r>
            <a:endParaRPr lang="en-US" sz="6000" dirty="0">
              <a:solidFill>
                <a:srgbClr val="008000"/>
              </a:solidFill>
              <a:latin typeface="Berlin Sans FB Demi" panose="020E0802020502020306" pitchFamily="34" charset="0"/>
            </a:endParaRPr>
          </a:p>
          <a:p>
            <a:r>
              <a:rPr lang="es-ES" sz="6000" b="1" dirty="0">
                <a:solidFill>
                  <a:srgbClr val="008000"/>
                </a:solidFill>
                <a:latin typeface="Berlin Sans FB Demi" panose="020E0802020502020306" pitchFamily="34" charset="0"/>
              </a:rPr>
              <a:t>Pero Cristo sí resucitó y reina sobre todo (v.20-28)</a:t>
            </a:r>
            <a:endParaRPr lang="en-US" sz="6000" dirty="0">
              <a:solidFill>
                <a:srgbClr val="008000"/>
              </a:solidFill>
              <a:latin typeface="Berlin Sans FB Demi" panose="020E0802020502020306" pitchFamily="34" charset="0"/>
            </a:endParaRPr>
          </a:p>
          <a:p>
            <a:r>
              <a:rPr lang="es-ES" sz="6000" b="1" dirty="0">
                <a:solidFill>
                  <a:srgbClr val="008000"/>
                </a:solidFill>
                <a:latin typeface="Berlin Sans FB Demi" panose="020E0802020502020306" pitchFamily="34" charset="0"/>
              </a:rPr>
              <a:t>Dios nos dará un cuerpo glorificado en la resurrección. (v.35-50)</a:t>
            </a:r>
            <a:endParaRPr lang="en-US" sz="6000" dirty="0">
              <a:solidFill>
                <a:srgbClr val="008000"/>
              </a:solidFill>
              <a:latin typeface="Berlin Sans FB Demi" panose="020E0802020502020306" pitchFamily="34" charset="0"/>
            </a:endParaRPr>
          </a:p>
          <a:p>
            <a:r>
              <a:rPr lang="es-ES" sz="8800" b="1" dirty="0">
                <a:solidFill>
                  <a:srgbClr val="008000"/>
                </a:solidFill>
                <a:latin typeface="Berlin Sans FB Demi" panose="020E0802020502020306" pitchFamily="34" charset="0"/>
              </a:rPr>
              <a:t>La resurrección de Cristo… (v.53-58)</a:t>
            </a:r>
            <a:endParaRPr lang="en-US" sz="8800" dirty="0">
              <a:solidFill>
                <a:srgbClr val="008000"/>
              </a:solidFill>
              <a:latin typeface="Berlin Sans FB Demi" panose="020E0802020502020306" pitchFamily="34" charset="0"/>
            </a:endParaRPr>
          </a:p>
          <a:p>
            <a:pPr lvl="1"/>
            <a:r>
              <a:rPr lang="es-ES" sz="8800" b="1" dirty="0">
                <a:solidFill>
                  <a:srgbClr val="008000"/>
                </a:solidFill>
                <a:latin typeface="Berlin Sans FB Demi" panose="020E0802020502020306" pitchFamily="34" charset="0"/>
              </a:rPr>
              <a:t>demuestra que la muerte no nos puede vencer.</a:t>
            </a:r>
            <a:endParaRPr lang="en-US" sz="8800" dirty="0">
              <a:solidFill>
                <a:srgbClr val="008000"/>
              </a:solidFill>
              <a:latin typeface="Berlin Sans FB Demi" panose="020E0802020502020306" pitchFamily="34" charset="0"/>
            </a:endParaRPr>
          </a:p>
          <a:p>
            <a:pPr lvl="1"/>
            <a:r>
              <a:rPr lang="es-ES" sz="8800" b="1" dirty="0">
                <a:solidFill>
                  <a:srgbClr val="008000"/>
                </a:solidFill>
                <a:latin typeface="Berlin Sans FB Demi" panose="020E0802020502020306" pitchFamily="34" charset="0"/>
              </a:rPr>
              <a:t>Nos llena de agradecimiento por la victoria que ganó Jesucristo</a:t>
            </a:r>
            <a:endParaRPr lang="en-US" sz="8800" dirty="0">
              <a:solidFill>
                <a:srgbClr val="008000"/>
              </a:solidFill>
              <a:latin typeface="Berlin Sans FB Demi" panose="020E0802020502020306" pitchFamily="34" charset="0"/>
            </a:endParaRPr>
          </a:p>
          <a:p>
            <a:pPr lvl="1"/>
            <a:r>
              <a:rPr lang="es-ES" sz="8800" b="1" dirty="0">
                <a:solidFill>
                  <a:srgbClr val="008000"/>
                </a:solidFill>
                <a:latin typeface="Berlin Sans FB Demi" panose="020E0802020502020306" pitchFamily="34" charset="0"/>
              </a:rPr>
              <a:t>Nos impulsa a seguir firmes y a seguir creciendo</a:t>
            </a:r>
            <a:endParaRPr lang="en-US" sz="8800" dirty="0">
              <a:solidFill>
                <a:srgbClr val="008000"/>
              </a:solidFill>
              <a:latin typeface="Berlin Sans FB Demi" panose="020E0802020502020306" pitchFamily="34" charset="0"/>
            </a:endParaRPr>
          </a:p>
          <a:p>
            <a:pPr lvl="1"/>
            <a:r>
              <a:rPr lang="es-ES" sz="8800" b="1" dirty="0">
                <a:solidFill>
                  <a:srgbClr val="008000"/>
                </a:solidFill>
                <a:latin typeface="Berlin Sans FB Demi" panose="020E0802020502020306" pitchFamily="34" charset="0"/>
              </a:rPr>
              <a:t>Y nos asegura que la obra del Señor no carece de sentido.</a:t>
            </a:r>
            <a:endParaRPr lang="en-US" sz="8800" dirty="0">
              <a:solidFill>
                <a:srgbClr val="00800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401966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3FAB9-EC63-44F0-A818-4275AAEC5ABB}"/>
              </a:ext>
            </a:extLst>
          </p:cNvPr>
          <p:cNvSpPr>
            <a:spLocks noGrp="1"/>
          </p:cNvSpPr>
          <p:nvPr>
            <p:ph type="title"/>
          </p:nvPr>
        </p:nvSpPr>
        <p:spPr/>
        <p:txBody>
          <a:bodyPr/>
          <a:lstStyle/>
          <a:p>
            <a:r>
              <a:rPr lang="en-US" dirty="0">
                <a:solidFill>
                  <a:srgbClr val="613318"/>
                </a:solidFill>
              </a:rPr>
              <a:t>Proyecto Final</a:t>
            </a:r>
          </a:p>
        </p:txBody>
      </p:sp>
      <p:sp>
        <p:nvSpPr>
          <p:cNvPr id="3" name="Content Placeholder 2">
            <a:extLst>
              <a:ext uri="{FF2B5EF4-FFF2-40B4-BE49-F238E27FC236}">
                <a16:creationId xmlns:a16="http://schemas.microsoft.com/office/drawing/2014/main" xmlns="" id="{101C59B4-4082-4BB8-ACAC-2AB5F96A3639}"/>
              </a:ext>
            </a:extLst>
          </p:cNvPr>
          <p:cNvSpPr>
            <a:spLocks noGrp="1"/>
          </p:cNvSpPr>
          <p:nvPr>
            <p:ph idx="1"/>
          </p:nvPr>
        </p:nvSpPr>
        <p:spPr/>
        <p:txBody>
          <a:bodyPr>
            <a:normAutofit fontScale="77500" lnSpcReduction="20000"/>
          </a:bodyPr>
          <a:lstStyle/>
          <a:p>
            <a:r>
              <a:rPr lang="es-ES" dirty="0">
                <a:solidFill>
                  <a:srgbClr val="008000"/>
                </a:solidFill>
              </a:rPr>
              <a:t>Formar un plan para compartir una historia bíblica. </a:t>
            </a:r>
          </a:p>
          <a:p>
            <a:r>
              <a:rPr lang="es-ES" dirty="0">
                <a:solidFill>
                  <a:srgbClr val="008000"/>
                </a:solidFill>
              </a:rPr>
              <a:t>Programar una junta con un grupo de personas. </a:t>
            </a:r>
          </a:p>
          <a:p>
            <a:r>
              <a:rPr lang="es-ES" dirty="0">
                <a:solidFill>
                  <a:srgbClr val="008000"/>
                </a:solidFill>
              </a:rPr>
              <a:t>Comparta esta historia utilizando el método de </a:t>
            </a:r>
            <a:r>
              <a:rPr lang="es-ES" dirty="0" smtClean="0">
                <a:solidFill>
                  <a:srgbClr val="008000"/>
                </a:solidFill>
              </a:rPr>
              <a:t>las </a:t>
            </a:r>
            <a:r>
              <a:rPr lang="es-ES" dirty="0">
                <a:solidFill>
                  <a:srgbClr val="008000"/>
                </a:solidFill>
              </a:rPr>
              <a:t>4 C. </a:t>
            </a:r>
          </a:p>
          <a:p>
            <a:r>
              <a:rPr lang="es-ES" dirty="0">
                <a:solidFill>
                  <a:srgbClr val="008000"/>
                </a:solidFill>
              </a:rPr>
              <a:t>Hagan una grabación de su proyecto. Comparta la grabación con el maestro. </a:t>
            </a:r>
            <a:endParaRPr lang="en-US" dirty="0">
              <a:solidFill>
                <a:srgbClr val="008000"/>
              </a:solidFill>
            </a:endParaRPr>
          </a:p>
        </p:txBody>
      </p:sp>
    </p:spTree>
    <p:extLst>
      <p:ext uri="{BB962C8B-B14F-4D97-AF65-F5344CB8AC3E}">
        <p14:creationId xmlns:p14="http://schemas.microsoft.com/office/powerpoint/2010/main" val="355889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xmlns=""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xmlns="" id="{31D4893B-0321-4D4F-A897-F48B52F99498}"/>
              </a:ext>
            </a:extLst>
          </p:cNvPr>
          <p:cNvSpPr>
            <a:spLocks noGrp="1"/>
          </p:cNvSpPr>
          <p:nvPr>
            <p:ph sz="half" idx="2"/>
          </p:nvPr>
        </p:nvSpPr>
        <p:spPr>
          <a:xfrm>
            <a:off x="804997" y="2272143"/>
            <a:ext cx="4706803" cy="2732994"/>
          </a:xfrm>
        </p:spPr>
        <p:txBody>
          <a:bodyPr vert="horz" lIns="91440" tIns="45720" rIns="91440" bIns="45720" rtlCol="0" anchor="ctr">
            <a:normAutofit/>
          </a:bodyPr>
          <a:lstStyle/>
          <a:p>
            <a:r>
              <a:rPr lang="en-US" sz="4400" dirty="0">
                <a:solidFill>
                  <a:srgbClr val="008000"/>
                </a:solidFill>
                <a:latin typeface="Berlin Sans FB Demi" panose="020E0802020502020306" pitchFamily="34" charset="0"/>
              </a:rPr>
              <a:t>Proyecto Final</a:t>
            </a:r>
          </a:p>
        </p:txBody>
      </p:sp>
    </p:spTree>
    <p:extLst>
      <p:ext uri="{BB962C8B-B14F-4D97-AF65-F5344CB8AC3E}">
        <p14:creationId xmlns:p14="http://schemas.microsoft.com/office/powerpoint/2010/main" val="28357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221"/>
            <a:ext cx="12192000" cy="7635647"/>
          </a:xfrm>
        </p:spPr>
      </p:pic>
      <p:sp>
        <p:nvSpPr>
          <p:cNvPr id="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442940"/>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smtClean="0">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55763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xmlns=""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4712DA-7DEA-4696-A894-D53C5496E6A6}"/>
              </a:ext>
            </a:extLst>
          </p:cNvPr>
          <p:cNvSpPr txBox="1"/>
          <p:nvPr/>
        </p:nvSpPr>
        <p:spPr>
          <a:xfrm>
            <a:off x="687046" y="751344"/>
            <a:ext cx="10610608" cy="5355312"/>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Obra</a:t>
            </a:r>
            <a:r>
              <a:rPr lang="en-US" sz="5700" dirty="0">
                <a:solidFill>
                  <a:srgbClr val="613318"/>
                </a:solidFill>
                <a:latin typeface="Berlin Sans FB Demi" panose="020E0802020502020306" pitchFamily="34" charset="0"/>
              </a:rPr>
              <a:t> del Salvador</a:t>
            </a:r>
          </a:p>
          <a:p>
            <a:pPr algn="ctr"/>
            <a:endParaRPr lang="en-US" sz="5700" dirty="0">
              <a:solidFill>
                <a:srgbClr val="613318"/>
              </a:solidFill>
              <a:latin typeface="Berlin Sans FB Demi" panose="020E0802020502020306" pitchFamily="34" charset="0"/>
            </a:endParaRPr>
          </a:p>
          <a:p>
            <a:pPr algn="ctr"/>
            <a:r>
              <a:rPr lang="en-US" sz="5700" dirty="0" err="1">
                <a:solidFill>
                  <a:srgbClr val="613318"/>
                </a:solidFill>
                <a:latin typeface="Berlin Sans FB Demi" panose="020E0802020502020306" pitchFamily="34" charset="0"/>
              </a:rPr>
              <a:t>Lección</a:t>
            </a:r>
            <a:r>
              <a:rPr lang="en-US" sz="5700" dirty="0">
                <a:solidFill>
                  <a:srgbClr val="613318"/>
                </a:solidFill>
                <a:latin typeface="Berlin Sans FB Demi" panose="020E0802020502020306" pitchFamily="34" charset="0"/>
              </a:rPr>
              <a:t> 8: Jesús Se </a:t>
            </a:r>
            <a:r>
              <a:rPr lang="en-US" sz="5700" dirty="0" err="1">
                <a:solidFill>
                  <a:srgbClr val="613318"/>
                </a:solidFill>
                <a:latin typeface="Berlin Sans FB Demi" panose="020E0802020502020306" pitchFamily="34" charset="0"/>
              </a:rPr>
              <a:t>Levanta</a:t>
            </a:r>
            <a:r>
              <a:rPr lang="en-US" sz="5700" dirty="0">
                <a:solidFill>
                  <a:srgbClr val="613318"/>
                </a:solidFill>
                <a:latin typeface="Berlin Sans FB Demi" panose="020E0802020502020306" pitchFamily="34" charset="0"/>
              </a:rPr>
              <a:t> de entre los Muertos</a:t>
            </a:r>
          </a:p>
          <a:p>
            <a:pPr algn="ctr"/>
            <a:r>
              <a:rPr lang="en-US" sz="5700" dirty="0">
                <a:solidFill>
                  <a:srgbClr val="613318"/>
                </a:solidFill>
                <a:latin typeface="Berlin Sans FB Demi" panose="020E0802020502020306" pitchFamily="34" charset="0"/>
              </a:rPr>
              <a:t>Lucas 24:1-12; Juan 20:19-29</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xmlns="" id="{51944AE4-0ABD-4DC4-82A1-E82221553150}"/>
              </a:ext>
            </a:extLst>
          </p:cNvPr>
          <p:cNvSpPr>
            <a:spLocks noGrp="1"/>
          </p:cNvSpPr>
          <p:nvPr>
            <p:ph idx="1"/>
          </p:nvPr>
        </p:nvSpPr>
        <p:spPr/>
        <p:txBody>
          <a:bodyPr>
            <a:normAutofit fontScale="85000" lnSpcReduction="20000"/>
          </a:bodyPr>
          <a:lstStyle/>
          <a:p>
            <a:pPr marL="0" lvl="0" indent="0">
              <a:buNone/>
            </a:pPr>
            <a:r>
              <a:rPr lang="es-ES" dirty="0">
                <a:solidFill>
                  <a:srgbClr val="008000"/>
                </a:solidFill>
              </a:rPr>
              <a:t>¡Qué maravillosa noticia, amado Jesús! ¡Estás vivo! Ni la muerte ni la tumba te pudieron tener prisionero. Para mí es un gran consuelo saber que tú tienes poder sobre la muerte. Te pido que me ayudes a confiar en que tú me levantarás de entre los muertos también a mí el último día.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r>
              <a:rPr lang="es-EC" sz="10000" dirty="0">
                <a:solidFill>
                  <a:srgbClr val="613318"/>
                </a:solidFill>
                <a:cs typeface="Arial" panose="020B0604020202020204" pitchFamily="34" charset="0"/>
              </a:rPr>
              <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
            </a: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El día después</a:t>
            </a:r>
            <a:br>
              <a:rPr lang="es-EC" sz="4800" dirty="0">
                <a:solidFill>
                  <a:srgbClr val="613318"/>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
            </a:r>
            <a:br>
              <a:rPr lang="es-EC" sz="4800" dirty="0">
                <a:solidFill>
                  <a:srgbClr val="613318"/>
                </a:solidFill>
                <a:latin typeface="Berlin Sans FB" panose="020E0602020502020306" pitchFamily="34" charset="0"/>
                <a:cs typeface="Arial" panose="020B0604020202020204" pitchFamily="34" charset="0"/>
              </a:rPr>
            </a:b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08EFC-862A-411F-9CCA-87AA72CA3B74}"/>
              </a:ext>
            </a:extLst>
          </p:cNvPr>
          <p:cNvSpPr>
            <a:spLocks noGrp="1"/>
          </p:cNvSpPr>
          <p:nvPr>
            <p:ph type="title"/>
          </p:nvPr>
        </p:nvSpPr>
        <p:spPr/>
        <p:txBody>
          <a:bodyPr/>
          <a:lstStyle/>
          <a:p>
            <a:pPr algn="ctr"/>
            <a:r>
              <a:rPr lang="en-US" dirty="0">
                <a:solidFill>
                  <a:srgbClr val="613318"/>
                </a:solidFill>
              </a:rPr>
              <a:t>El </a:t>
            </a:r>
            <a:r>
              <a:rPr lang="en-US" dirty="0" err="1">
                <a:solidFill>
                  <a:srgbClr val="613318"/>
                </a:solidFill>
              </a:rPr>
              <a:t>día</a:t>
            </a:r>
            <a:r>
              <a:rPr lang="en-US" dirty="0">
                <a:solidFill>
                  <a:srgbClr val="613318"/>
                </a:solidFill>
              </a:rPr>
              <a:t> </a:t>
            </a:r>
            <a:r>
              <a:rPr lang="en-US" dirty="0" err="1">
                <a:solidFill>
                  <a:srgbClr val="613318"/>
                </a:solidFill>
              </a:rPr>
              <a:t>después</a:t>
            </a:r>
            <a:endParaRPr lang="en-US" dirty="0">
              <a:solidFill>
                <a:srgbClr val="613318"/>
              </a:solidFill>
            </a:endParaRPr>
          </a:p>
        </p:txBody>
      </p:sp>
      <p:sp>
        <p:nvSpPr>
          <p:cNvPr id="3" name="Content Placeholder 2">
            <a:extLst>
              <a:ext uri="{FF2B5EF4-FFF2-40B4-BE49-F238E27FC236}">
                <a16:creationId xmlns:a16="http://schemas.microsoft.com/office/drawing/2014/main" xmlns="" id="{11527E97-41E4-4877-9C8F-35EAE1FF5752}"/>
              </a:ext>
            </a:extLst>
          </p:cNvPr>
          <p:cNvSpPr>
            <a:spLocks noGrp="1"/>
          </p:cNvSpPr>
          <p:nvPr>
            <p:ph idx="1"/>
          </p:nvPr>
        </p:nvSpPr>
        <p:spPr>
          <a:xfrm>
            <a:off x="838199" y="1581665"/>
            <a:ext cx="10688053" cy="4911210"/>
          </a:xfrm>
        </p:spPr>
        <p:txBody>
          <a:bodyPr>
            <a:normAutofit fontScale="55000" lnSpcReduction="20000"/>
          </a:bodyPr>
          <a:lstStyle/>
          <a:p>
            <a:pPr marL="0" indent="0" algn="just">
              <a:buNone/>
            </a:pPr>
            <a:r>
              <a:rPr lang="es-ES" sz="6000" b="1" baseline="30000" dirty="0">
                <a:solidFill>
                  <a:srgbClr val="008000"/>
                </a:solidFill>
              </a:rPr>
              <a:t>62 </a:t>
            </a:r>
            <a:r>
              <a:rPr lang="es-ES" sz="6000" dirty="0">
                <a:solidFill>
                  <a:srgbClr val="008000"/>
                </a:solidFill>
              </a:rPr>
              <a:t>Al día siguiente, que es el día después de la preparación, los principales sacerdotes y los fariseos se reunieron ante Pilato </a:t>
            </a:r>
            <a:r>
              <a:rPr lang="es-ES" sz="6000" b="1" baseline="30000" dirty="0">
                <a:solidFill>
                  <a:srgbClr val="008000"/>
                </a:solidFill>
              </a:rPr>
              <a:t>63 </a:t>
            </a:r>
            <a:r>
              <a:rPr lang="es-ES" sz="6000" dirty="0">
                <a:solidFill>
                  <a:srgbClr val="008000"/>
                </a:solidFill>
              </a:rPr>
              <a:t>y le dijeron: «Señor, nos acordamos que, cuando aún vivía, aquel engañador dijo: “Después de tres días resucitaré.” </a:t>
            </a:r>
            <a:r>
              <a:rPr lang="es-ES" sz="6000" b="1" baseline="30000" dirty="0">
                <a:solidFill>
                  <a:srgbClr val="008000"/>
                </a:solidFill>
              </a:rPr>
              <a:t>64 </a:t>
            </a:r>
            <a:r>
              <a:rPr lang="es-ES" sz="6000" dirty="0">
                <a:solidFill>
                  <a:srgbClr val="008000"/>
                </a:solidFill>
              </a:rPr>
              <a:t>Por lo tanto, manda asegurar el sepulcro hasta el tercer día; no sea que sus discípulos vayan de noche y se lleven el cuerpo, y luego digan al pueblo: “¡Resucitó de entre los muertos!” Porque entonces el último engaño sería peor que el primero.»</a:t>
            </a:r>
            <a:r>
              <a:rPr lang="es-ES" sz="6000" b="1" baseline="30000" dirty="0">
                <a:solidFill>
                  <a:srgbClr val="008000"/>
                </a:solidFill>
              </a:rPr>
              <a:t>65 </a:t>
            </a:r>
            <a:r>
              <a:rPr lang="es-ES" sz="6000" dirty="0">
                <a:solidFill>
                  <a:srgbClr val="008000"/>
                </a:solidFill>
              </a:rPr>
              <a:t>Y Pilato les dijo: «Ahí tienen una guardia. Vayan y aseguren el sepulcro como sepan hacerlo.» </a:t>
            </a:r>
            <a:r>
              <a:rPr lang="es-ES" sz="6000" b="1" baseline="30000" dirty="0">
                <a:solidFill>
                  <a:srgbClr val="008000"/>
                </a:solidFill>
              </a:rPr>
              <a:t>66 </a:t>
            </a:r>
            <a:r>
              <a:rPr lang="es-ES" sz="6000" dirty="0">
                <a:solidFill>
                  <a:srgbClr val="008000"/>
                </a:solidFill>
              </a:rPr>
              <a:t>Entonces ellos fueron y aseguraron el sepulcro, sellando la piedra y poniendo la guardia. (Mateo 27:62-66)</a:t>
            </a:r>
            <a:endParaRPr lang="en-US" sz="6000" dirty="0">
              <a:solidFill>
                <a:srgbClr val="008000"/>
              </a:solidFill>
            </a:endParaRPr>
          </a:p>
          <a:p>
            <a:pPr marL="0" indent="0">
              <a:buNone/>
            </a:pPr>
            <a:endParaRPr lang="en-US" dirty="0"/>
          </a:p>
        </p:txBody>
      </p:sp>
    </p:spTree>
    <p:extLst>
      <p:ext uri="{BB962C8B-B14F-4D97-AF65-F5344CB8AC3E}">
        <p14:creationId xmlns:p14="http://schemas.microsoft.com/office/powerpoint/2010/main" val="19312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1AA49FA0-40D8-445E-B272-9539E31431BE}"/>
              </a:ext>
            </a:extLst>
          </p:cNvPr>
          <p:cNvPicPr>
            <a:picLocks noGrp="1" noChangeAspect="1"/>
          </p:cNvPicPr>
          <p:nvPr>
            <p:ph idx="1"/>
          </p:nvPr>
        </p:nvPicPr>
        <p:blipFill rotWithShape="1">
          <a:blip r:embed="rId3"/>
          <a:srcRect t="7566" r="2" b="7640"/>
          <a:stretch/>
        </p:blipFill>
        <p:spPr>
          <a:xfrm>
            <a:off x="1155547" y="637762"/>
            <a:ext cx="9889808" cy="5576770"/>
          </a:xfrm>
          <a:prstGeom prst="rect">
            <a:avLst/>
          </a:prstGeom>
        </p:spPr>
      </p:pic>
    </p:spTree>
    <p:extLst>
      <p:ext uri="{BB962C8B-B14F-4D97-AF65-F5344CB8AC3E}">
        <p14:creationId xmlns:p14="http://schemas.microsoft.com/office/powerpoint/2010/main" val="4842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378CE3-B97C-460B-9A27-BB877B2412A3}"/>
              </a:ext>
            </a:extLst>
          </p:cNvPr>
          <p:cNvPicPr>
            <a:picLocks noChangeAspect="1"/>
          </p:cNvPicPr>
          <p:nvPr/>
        </p:nvPicPr>
        <p:blipFill rotWithShape="1">
          <a:blip r:embed="rId2"/>
          <a:srcRect t="10089" b="7494"/>
          <a:stretch/>
        </p:blipFill>
        <p:spPr>
          <a:xfrm>
            <a:off x="0" y="10"/>
            <a:ext cx="12191980" cy="6857990"/>
          </a:xfrm>
          <a:prstGeom prst="rect">
            <a:avLst/>
          </a:prstGeom>
        </p:spPr>
      </p:pic>
      <p:sp>
        <p:nvSpPr>
          <p:cNvPr id="113"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smtClean="0">
                <a:latin typeface="Berlin Sans FB" panose="020E0602020502020306" pitchFamily="34" charset="0"/>
              </a:rPr>
              <a:t>CONSIDERAR </a:t>
            </a:r>
            <a:r>
              <a:rPr lang="en-US" sz="4000" dirty="0">
                <a:latin typeface="Berlin Sans FB" panose="020E0602020502020306" pitchFamily="34" charset="0"/>
              </a:rPr>
              <a:t>– Lucas 24:1-12; </a:t>
            </a:r>
            <a:br>
              <a:rPr lang="en-US" sz="4000" dirty="0">
                <a:latin typeface="Berlin Sans FB" panose="020E0602020502020306" pitchFamily="34" charset="0"/>
              </a:rPr>
            </a:br>
            <a:r>
              <a:rPr lang="en-US" sz="4000" dirty="0">
                <a:latin typeface="Berlin Sans FB" panose="020E0602020502020306" pitchFamily="34" charset="0"/>
              </a:rPr>
              <a:t>Juan 20:19-29</a:t>
            </a:r>
          </a:p>
        </p:txBody>
      </p:sp>
      <p:cxnSp>
        <p:nvCxnSpPr>
          <p:cNvPr id="114" name="Straight Connector 16">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B5730-7893-4398-97D0-A285E2DE4836}">
  <ds:schemaRefs>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purl.org/dc/dcmitype/"/>
    <ds:schemaRef ds:uri="http://schemas.openxmlformats.org/package/2006/metadata/core-properties"/>
    <ds:schemaRef ds:uri="c29a6dd2-512b-4752-8473-975d37cb7242"/>
    <ds:schemaRef ds:uri="d9dd568f-92e7-4aa1-8e50-87aa9ffea924"/>
    <ds:schemaRef ds:uri="http://schemas.microsoft.com/office/2006/metadata/properties"/>
  </ds:schemaRefs>
</ds:datastoreItem>
</file>

<file path=customXml/itemProps2.xml><?xml version="1.0" encoding="utf-8"?>
<ds:datastoreItem xmlns:ds="http://schemas.openxmlformats.org/officeDocument/2006/customXml" ds:itemID="{BFE67977-E56F-4973-ADD2-1C50F6A5E905}">
  <ds:schemaRefs>
    <ds:schemaRef ds:uri="http://schemas.microsoft.com/sharepoint/v3/contenttype/forms"/>
  </ds:schemaRefs>
</ds:datastoreItem>
</file>

<file path=customXml/itemProps3.xml><?xml version="1.0" encoding="utf-8"?>
<ds:datastoreItem xmlns:ds="http://schemas.openxmlformats.org/officeDocument/2006/customXml" ds:itemID="{AA340319-5C0D-42DC-B3B5-E59C69EB0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TotalTime>
  <Words>1307</Words>
  <Application>Microsoft Office PowerPoint</Application>
  <PresentationFormat>Widescreen</PresentationFormat>
  <Paragraphs>157</Paragraphs>
  <Slides>32</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BatangChe</vt:lpstr>
      <vt:lpstr>Berlin Sans FB</vt:lpstr>
      <vt:lpstr>Berlin Sans FB Demi</vt:lpstr>
      <vt:lpstr>Calibri</vt:lpstr>
      <vt:lpstr>MS Mincho</vt:lpstr>
      <vt:lpstr>Times New Roman</vt:lpstr>
      <vt:lpstr>Office Theme</vt:lpstr>
      <vt:lpstr>PowerPoint Presentation</vt:lpstr>
      <vt:lpstr>PowerPoint Presentation</vt:lpstr>
      <vt:lpstr>PowerPoint Presentation</vt:lpstr>
      <vt:lpstr>PowerPoint Presentation</vt:lpstr>
      <vt:lpstr>Oremos</vt:lpstr>
      <vt:lpstr>Actividad de Repaso (10 minutos)  El día después  </vt:lpstr>
      <vt:lpstr>El día después</vt:lpstr>
      <vt:lpstr>PowerPoint Presentation</vt:lpstr>
      <vt:lpstr>CONSIDERAR – Lucas 24:1-12;  Juan 20:19-29</vt:lpstr>
      <vt:lpstr>CONSIDERAR – Lucas 24:1-12;  Juan 20:19-29</vt:lpstr>
      <vt:lpstr>CONSIDERAR – Lucas 24:1-12;  Juan 20:19-29</vt:lpstr>
      <vt:lpstr>CONSIDERAR – Lucas 24:1-12;  Juan 20:19-29</vt:lpstr>
      <vt:lpstr>CONSIDERAR – Lucas 24:1-12;  Juan 20:19-29</vt:lpstr>
      <vt:lpstr>CONSIDERAR – Lucas 24:1-12;  Juan 20:19-29</vt:lpstr>
      <vt:lpstr>CONSIDERAR – Lucas 24:1-12;  Juan 20:19-29</vt:lpstr>
      <vt:lpstr>CONSIDERAR – Lucas 24:1-12;  Juan 20:19-29</vt:lpstr>
      <vt:lpstr>CONSOLIDAR  Lucas 24:1-12, Juan 10:29-29</vt:lpstr>
      <vt:lpstr>Consolidar</vt:lpstr>
      <vt:lpstr>Consolidar</vt:lpstr>
      <vt:lpstr>Consolidar</vt:lpstr>
      <vt:lpstr>Consolidar</vt:lpstr>
      <vt:lpstr>Consolidar</vt:lpstr>
      <vt:lpstr>Temas Importantes: (20 minutos)  La Importancia de la Resurrección</vt:lpstr>
      <vt:lpstr>La Importancia de la Resurrección</vt:lpstr>
      <vt:lpstr>1 Corintios 15</vt:lpstr>
      <vt:lpstr>1 Corintios 15</vt:lpstr>
      <vt:lpstr>1 Corintios 15</vt:lpstr>
      <vt:lpstr>Proyecto Final</vt:lpstr>
      <vt:lpstr>La Tarea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9</cp:revision>
  <dcterms:created xsi:type="dcterms:W3CDTF">2020-03-07T09:06:59Z</dcterms:created>
  <dcterms:modified xsi:type="dcterms:W3CDTF">2020-09-08T19:02:30Z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