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7" r:id="rId4"/>
    <p:sldId id="261" r:id="rId5"/>
    <p:sldId id="259" r:id="rId6"/>
    <p:sldId id="293" r:id="rId7"/>
    <p:sldId id="294" r:id="rId8"/>
    <p:sldId id="295" r:id="rId9"/>
    <p:sldId id="332" r:id="rId10"/>
    <p:sldId id="297" r:id="rId11"/>
    <p:sldId id="304" r:id="rId12"/>
    <p:sldId id="305" r:id="rId13"/>
    <p:sldId id="306" r:id="rId14"/>
    <p:sldId id="307" r:id="rId15"/>
    <p:sldId id="309" r:id="rId16"/>
    <p:sldId id="310" r:id="rId17"/>
    <p:sldId id="334" r:id="rId18"/>
    <p:sldId id="312" r:id="rId19"/>
    <p:sldId id="314" r:id="rId20"/>
    <p:sldId id="315" r:id="rId21"/>
    <p:sldId id="316" r:id="rId22"/>
    <p:sldId id="317" r:id="rId23"/>
    <p:sldId id="336" r:id="rId24"/>
    <p:sldId id="337" r:id="rId25"/>
    <p:sldId id="338" r:id="rId26"/>
    <p:sldId id="339" r:id="rId27"/>
    <p:sldId id="340" r:id="rId28"/>
    <p:sldId id="341" r:id="rId29"/>
    <p:sldId id="342" r:id="rId30"/>
    <p:sldId id="343" r:id="rId31"/>
    <p:sldId id="274" r:id="rId32"/>
    <p:sldId id="273" r:id="rId33"/>
    <p:sldId id="272" r:id="rId34"/>
    <p:sldId id="33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E"/>
    <a:srgbClr val="6039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94271-BC19-44D1-9838-A0C0B878E713}" v="101" dt="2019-10-29T23:21:0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429" autoAdjust="0"/>
  </p:normalViewPr>
  <p:slideViewPr>
    <p:cSldViewPr snapToGrid="0">
      <p:cViewPr>
        <p:scale>
          <a:sx n="39" d="100"/>
          <a:sy n="39" d="100"/>
        </p:scale>
        <p:origin x="1051"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A7594271-BC19-44D1-9838-A0C0B878E713}"/>
    <pc:docChg chg="undo custSel mod addSld modSld">
      <pc:chgData name="Joel Sutton" userId="1e63f7443f7518ef" providerId="LiveId" clId="{A7594271-BC19-44D1-9838-A0C0B878E713}" dt="2019-10-29T23:22:28.806" v="1398" actId="6549"/>
      <pc:docMkLst>
        <pc:docMk/>
      </pc:docMkLst>
      <pc:sldChg chg="modSp">
        <pc:chgData name="Joel Sutton" userId="1e63f7443f7518ef" providerId="LiveId" clId="{A7594271-BC19-44D1-9838-A0C0B878E713}" dt="2019-10-29T00:46:36.258" v="123" actId="27636"/>
        <pc:sldMkLst>
          <pc:docMk/>
          <pc:sldMk cId="2551527977" sldId="259"/>
        </pc:sldMkLst>
        <pc:spChg chg="mod">
          <ac:chgData name="Joel Sutton" userId="1e63f7443f7518ef" providerId="LiveId" clId="{A7594271-BC19-44D1-9838-A0C0B878E713}" dt="2019-10-29T00:46:36.258" v="123" actId="27636"/>
          <ac:spMkLst>
            <pc:docMk/>
            <pc:sldMk cId="2551527977" sldId="259"/>
            <ac:spMk id="3" creationId="{51944AE4-0ABD-4DC4-82A1-E82221553150}"/>
          </ac:spMkLst>
        </pc:spChg>
      </pc:sldChg>
      <pc:sldChg chg="modSp modNotesTx">
        <pc:chgData name="Joel Sutton" userId="1e63f7443f7518ef" providerId="LiveId" clId="{A7594271-BC19-44D1-9838-A0C0B878E713}" dt="2019-10-29T00:46:22.839" v="118" actId="20577"/>
        <pc:sldMkLst>
          <pc:docMk/>
          <pc:sldMk cId="3918674283" sldId="261"/>
        </pc:sldMkLst>
        <pc:spChg chg="mod">
          <ac:chgData name="Joel Sutton" userId="1e63f7443f7518ef" providerId="LiveId" clId="{A7594271-BC19-44D1-9838-A0C0B878E713}" dt="2019-10-29T00:46:22.839" v="118" actId="20577"/>
          <ac:spMkLst>
            <pc:docMk/>
            <pc:sldMk cId="3918674283" sldId="261"/>
            <ac:spMk id="2" creationId="{554712DA-7DEA-4696-A894-D53C5496E6A6}"/>
          </ac:spMkLst>
        </pc:spChg>
      </pc:sldChg>
      <pc:sldChg chg="modSp">
        <pc:chgData name="Joel Sutton" userId="1e63f7443f7518ef" providerId="LiveId" clId="{A7594271-BC19-44D1-9838-A0C0B878E713}" dt="2019-10-29T14:27:47.379" v="593" actId="207"/>
        <pc:sldMkLst>
          <pc:docMk/>
          <pc:sldMk cId="1227530757" sldId="272"/>
        </pc:sldMkLst>
        <pc:picChg chg="mod">
          <ac:chgData name="Joel Sutton" userId="1e63f7443f7518ef" providerId="LiveId" clId="{A7594271-BC19-44D1-9838-A0C0B878E713}" dt="2019-10-29T14:27:47.379" v="593" actId="207"/>
          <ac:picMkLst>
            <pc:docMk/>
            <pc:sldMk cId="1227530757" sldId="272"/>
            <ac:picMk id="4" creationId="{00000000-0000-0000-0000-000000000000}"/>
          </ac:picMkLst>
        </pc:picChg>
      </pc:sldChg>
      <pc:sldChg chg="modSp modNotesTx">
        <pc:chgData name="Joel Sutton" userId="1e63f7443f7518ef" providerId="LiveId" clId="{A7594271-BC19-44D1-9838-A0C0B878E713}" dt="2019-10-29T23:22:28.806" v="1398" actId="6549"/>
        <pc:sldMkLst>
          <pc:docMk/>
          <pc:sldMk cId="2835775862" sldId="274"/>
        </pc:sldMkLst>
        <pc:spChg chg="mod">
          <ac:chgData name="Joel Sutton" userId="1e63f7443f7518ef" providerId="LiveId" clId="{A7594271-BC19-44D1-9838-A0C0B878E713}" dt="2019-10-29T23:22:28.806" v="1398" actId="6549"/>
          <ac:spMkLst>
            <pc:docMk/>
            <pc:sldMk cId="2835775862" sldId="274"/>
            <ac:spMk id="7" creationId="{160BBE1D-54EE-4A93-94FE-8046BE6028EF}"/>
          </ac:spMkLst>
        </pc:spChg>
        <pc:picChg chg="mod">
          <ac:chgData name="Joel Sutton" userId="1e63f7443f7518ef" providerId="LiveId" clId="{A7594271-BC19-44D1-9838-A0C0B878E713}" dt="2019-10-29T23:22:07.170" v="1373" actId="1076"/>
          <ac:picMkLst>
            <pc:docMk/>
            <pc:sldMk cId="2835775862" sldId="274"/>
            <ac:picMk id="8" creationId="{C4BF4F7A-EA01-415B-B9EE-8E5CA351C88A}"/>
          </ac:picMkLst>
        </pc:picChg>
      </pc:sldChg>
      <pc:sldChg chg="addSp delSp modSp modNotesTx">
        <pc:chgData name="Joel Sutton" userId="1e63f7443f7518ef" providerId="LiveId" clId="{A7594271-BC19-44D1-9838-A0C0B878E713}" dt="2019-10-29T01:41:48.310" v="258" actId="20577"/>
        <pc:sldMkLst>
          <pc:docMk/>
          <pc:sldMk cId="4043807543" sldId="295"/>
        </pc:sldMkLst>
        <pc:spChg chg="del">
          <ac:chgData name="Joel Sutton" userId="1e63f7443f7518ef" providerId="LiveId" clId="{A7594271-BC19-44D1-9838-A0C0B878E713}" dt="2019-10-29T00:48:05.732" v="124"/>
          <ac:spMkLst>
            <pc:docMk/>
            <pc:sldMk cId="4043807543" sldId="295"/>
            <ac:spMk id="2" creationId="{B0878563-6176-4605-9FEA-3046CE3C1A34}"/>
          </ac:spMkLst>
        </pc:spChg>
        <pc:spChg chg="del">
          <ac:chgData name="Joel Sutton" userId="1e63f7443f7518ef" providerId="LiveId" clId="{A7594271-BC19-44D1-9838-A0C0B878E713}" dt="2019-10-29T00:48:05.732" v="124"/>
          <ac:spMkLst>
            <pc:docMk/>
            <pc:sldMk cId="4043807543" sldId="295"/>
            <ac:spMk id="3" creationId="{46CD3911-D043-4218-A8F0-2D9B199D6D95}"/>
          </ac:spMkLst>
        </pc:spChg>
        <pc:spChg chg="add del mod">
          <ac:chgData name="Joel Sutton" userId="1e63f7443f7518ef" providerId="LiveId" clId="{A7594271-BC19-44D1-9838-A0C0B878E713}" dt="2019-10-29T00:48:22.210" v="127"/>
          <ac:spMkLst>
            <pc:docMk/>
            <pc:sldMk cId="4043807543" sldId="295"/>
            <ac:spMk id="4" creationId="{D78173D1-70BD-450D-B22B-DE9C935CB24F}"/>
          </ac:spMkLst>
        </pc:spChg>
        <pc:spChg chg="add del mod">
          <ac:chgData name="Joel Sutton" userId="1e63f7443f7518ef" providerId="LiveId" clId="{A7594271-BC19-44D1-9838-A0C0B878E713}" dt="2019-10-29T00:48:22.210" v="127"/>
          <ac:spMkLst>
            <pc:docMk/>
            <pc:sldMk cId="4043807543" sldId="295"/>
            <ac:spMk id="5" creationId="{D055A1BD-BAA6-48E7-A388-441D4C56591F}"/>
          </ac:spMkLst>
        </pc:spChg>
        <pc:spChg chg="add del mod">
          <ac:chgData name="Joel Sutton" userId="1e63f7443f7518ef" providerId="LiveId" clId="{A7594271-BC19-44D1-9838-A0C0B878E713}" dt="2019-10-29T00:48:15.984" v="126"/>
          <ac:spMkLst>
            <pc:docMk/>
            <pc:sldMk cId="4043807543" sldId="295"/>
            <ac:spMk id="6" creationId="{6BA77CE8-2EF2-4221-9F29-F7DB058D5BD2}"/>
          </ac:spMkLst>
        </pc:spChg>
        <pc:spChg chg="add del mod">
          <ac:chgData name="Joel Sutton" userId="1e63f7443f7518ef" providerId="LiveId" clId="{A7594271-BC19-44D1-9838-A0C0B878E713}" dt="2019-10-29T00:48:15.984" v="126"/>
          <ac:spMkLst>
            <pc:docMk/>
            <pc:sldMk cId="4043807543" sldId="295"/>
            <ac:spMk id="7" creationId="{FA5EC286-B066-40B5-AAF3-4603728EE262}"/>
          </ac:spMkLst>
        </pc:spChg>
        <pc:spChg chg="add del mod">
          <ac:chgData name="Joel Sutton" userId="1e63f7443f7518ef" providerId="LiveId" clId="{A7594271-BC19-44D1-9838-A0C0B878E713}" dt="2019-10-29T00:48:15.984" v="126"/>
          <ac:spMkLst>
            <pc:docMk/>
            <pc:sldMk cId="4043807543" sldId="295"/>
            <ac:spMk id="8" creationId="{FEC39D78-5A56-4651-8A0F-CB42559D74CE}"/>
          </ac:spMkLst>
        </pc:spChg>
        <pc:spChg chg="add del mod">
          <ac:chgData name="Joel Sutton" userId="1e63f7443f7518ef" providerId="LiveId" clId="{A7594271-BC19-44D1-9838-A0C0B878E713}" dt="2019-10-29T00:48:15.984" v="126"/>
          <ac:spMkLst>
            <pc:docMk/>
            <pc:sldMk cId="4043807543" sldId="295"/>
            <ac:spMk id="9" creationId="{D24303AE-12BE-44F7-8F31-43E87FA050D8}"/>
          </ac:spMkLst>
        </pc:spChg>
        <pc:spChg chg="add del mod">
          <ac:chgData name="Joel Sutton" userId="1e63f7443f7518ef" providerId="LiveId" clId="{A7594271-BC19-44D1-9838-A0C0B878E713}" dt="2019-10-29T00:48:15.984" v="126"/>
          <ac:spMkLst>
            <pc:docMk/>
            <pc:sldMk cId="4043807543" sldId="295"/>
            <ac:spMk id="10" creationId="{A3D8E935-EB57-456F-8D9A-B5BB68E5CC05}"/>
          </ac:spMkLst>
        </pc:spChg>
        <pc:spChg chg="add mod">
          <ac:chgData name="Joel Sutton" userId="1e63f7443f7518ef" providerId="LiveId" clId="{A7594271-BC19-44D1-9838-A0C0B878E713}" dt="2019-10-29T00:48:58.155" v="169" actId="20577"/>
          <ac:spMkLst>
            <pc:docMk/>
            <pc:sldMk cId="4043807543" sldId="295"/>
            <ac:spMk id="11" creationId="{A9DB8CC9-F40B-4793-9653-C431147130BC}"/>
          </ac:spMkLst>
        </pc:spChg>
        <pc:spChg chg="add del mod">
          <ac:chgData name="Joel Sutton" userId="1e63f7443f7518ef" providerId="LiveId" clId="{A7594271-BC19-44D1-9838-A0C0B878E713}" dt="2019-10-29T00:48:47.040" v="154"/>
          <ac:spMkLst>
            <pc:docMk/>
            <pc:sldMk cId="4043807543" sldId="295"/>
            <ac:spMk id="12" creationId="{987E153B-F3FB-4C76-A754-473719D1DF5A}"/>
          </ac:spMkLst>
        </pc:spChg>
        <pc:spChg chg="add del mod">
          <ac:chgData name="Joel Sutton" userId="1e63f7443f7518ef" providerId="LiveId" clId="{A7594271-BC19-44D1-9838-A0C0B878E713}" dt="2019-10-29T00:48:47.040" v="154"/>
          <ac:spMkLst>
            <pc:docMk/>
            <pc:sldMk cId="4043807543" sldId="295"/>
            <ac:spMk id="13" creationId="{A161FDE9-FA08-4867-82B5-66106EC8A8AA}"/>
          </ac:spMkLst>
        </pc:spChg>
        <pc:spChg chg="add mod">
          <ac:chgData name="Joel Sutton" userId="1e63f7443f7518ef" providerId="LiveId" clId="{A7594271-BC19-44D1-9838-A0C0B878E713}" dt="2019-10-29T00:54:45.589" v="218" actId="20577"/>
          <ac:spMkLst>
            <pc:docMk/>
            <pc:sldMk cId="4043807543" sldId="295"/>
            <ac:spMk id="14" creationId="{EBC549C9-A4C6-481C-ADCE-B68F18DA16BD}"/>
          </ac:spMkLst>
        </pc:spChg>
        <pc:spChg chg="add mod">
          <ac:chgData name="Joel Sutton" userId="1e63f7443f7518ef" providerId="LiveId" clId="{A7594271-BC19-44D1-9838-A0C0B878E713}" dt="2019-10-29T00:54:47.352" v="219" actId="20577"/>
          <ac:spMkLst>
            <pc:docMk/>
            <pc:sldMk cId="4043807543" sldId="295"/>
            <ac:spMk id="15" creationId="{5F6E8D59-C555-487E-9F7F-E4C346218DA4}"/>
          </ac:spMkLst>
        </pc:spChg>
      </pc:sldChg>
      <pc:sldChg chg="modSp">
        <pc:chgData name="Joel Sutton" userId="1e63f7443f7518ef" providerId="LiveId" clId="{A7594271-BC19-44D1-9838-A0C0B878E713}" dt="2019-10-29T02:15:04.263" v="500"/>
        <pc:sldMkLst>
          <pc:docMk/>
          <pc:sldMk cId="2948558535" sldId="297"/>
        </pc:sldMkLst>
        <pc:spChg chg="mod">
          <ac:chgData name="Joel Sutton" userId="1e63f7443f7518ef" providerId="LiveId" clId="{A7594271-BC19-44D1-9838-A0C0B878E713}" dt="2019-10-29T02:15:04.263" v="500"/>
          <ac:spMkLst>
            <pc:docMk/>
            <pc:sldMk cId="2948558535" sldId="297"/>
            <ac:spMk id="2" creationId="{DD2C039B-514A-4429-B1B9-60DE58D631D4}"/>
          </ac:spMkLst>
        </pc:spChg>
      </pc:sldChg>
      <pc:sldChg chg="addSp delSp modSp">
        <pc:chgData name="Joel Sutton" userId="1e63f7443f7518ef" providerId="LiveId" clId="{A7594271-BC19-44D1-9838-A0C0B878E713}" dt="2019-10-29T02:15:01.070" v="499"/>
        <pc:sldMkLst>
          <pc:docMk/>
          <pc:sldMk cId="2030979678" sldId="304"/>
        </pc:sldMkLst>
        <pc:spChg chg="mod">
          <ac:chgData name="Joel Sutton" userId="1e63f7443f7518ef" providerId="LiveId" clId="{A7594271-BC19-44D1-9838-A0C0B878E713}" dt="2019-10-29T02:15:01.070" v="499"/>
          <ac:spMkLst>
            <pc:docMk/>
            <pc:sldMk cId="2030979678" sldId="304"/>
            <ac:spMk id="2" creationId="{DD2C039B-514A-4429-B1B9-60DE58D631D4}"/>
          </ac:spMkLst>
        </pc:spChg>
        <pc:spChg chg="add del">
          <ac:chgData name="Joel Sutton" userId="1e63f7443f7518ef" providerId="LiveId" clId="{A7594271-BC19-44D1-9838-A0C0B878E713}" dt="2019-10-29T02:00:03.529" v="297"/>
          <ac:spMkLst>
            <pc:docMk/>
            <pc:sldMk cId="2030979678" sldId="304"/>
            <ac:spMk id="4" creationId="{C6F61073-6AF1-4DEE-AA2D-F73499D65596}"/>
          </ac:spMkLst>
        </pc:spChg>
      </pc:sldChg>
      <pc:sldChg chg="modSp">
        <pc:chgData name="Joel Sutton" userId="1e63f7443f7518ef" providerId="LiveId" clId="{A7594271-BC19-44D1-9838-A0C0B878E713}" dt="2019-10-29T02:14:55.706" v="498"/>
        <pc:sldMkLst>
          <pc:docMk/>
          <pc:sldMk cId="1856080659" sldId="305"/>
        </pc:sldMkLst>
        <pc:spChg chg="mod">
          <ac:chgData name="Joel Sutton" userId="1e63f7443f7518ef" providerId="LiveId" clId="{A7594271-BC19-44D1-9838-A0C0B878E713}" dt="2019-10-29T02:14:55.706" v="498"/>
          <ac:spMkLst>
            <pc:docMk/>
            <pc:sldMk cId="1856080659" sldId="305"/>
            <ac:spMk id="2" creationId="{DD2C039B-514A-4429-B1B9-60DE58D631D4}"/>
          </ac:spMkLst>
        </pc:spChg>
      </pc:sldChg>
      <pc:sldChg chg="modSp">
        <pc:chgData name="Joel Sutton" userId="1e63f7443f7518ef" providerId="LiveId" clId="{A7594271-BC19-44D1-9838-A0C0B878E713}" dt="2019-10-29T02:14:51.027" v="497"/>
        <pc:sldMkLst>
          <pc:docMk/>
          <pc:sldMk cId="1114506064" sldId="306"/>
        </pc:sldMkLst>
        <pc:spChg chg="mod">
          <ac:chgData name="Joel Sutton" userId="1e63f7443f7518ef" providerId="LiveId" clId="{A7594271-BC19-44D1-9838-A0C0B878E713}" dt="2019-10-29T02:14:51.027" v="497"/>
          <ac:spMkLst>
            <pc:docMk/>
            <pc:sldMk cId="1114506064" sldId="306"/>
            <ac:spMk id="2" creationId="{DD2C039B-514A-4429-B1B9-60DE58D631D4}"/>
          </ac:spMkLst>
        </pc:spChg>
      </pc:sldChg>
      <pc:sldChg chg="modSp modNotesTx">
        <pc:chgData name="Joel Sutton" userId="1e63f7443f7518ef" providerId="LiveId" clId="{A7594271-BC19-44D1-9838-A0C0B878E713}" dt="2019-10-29T02:14:48.267" v="496"/>
        <pc:sldMkLst>
          <pc:docMk/>
          <pc:sldMk cId="3486173832" sldId="307"/>
        </pc:sldMkLst>
        <pc:spChg chg="mod">
          <ac:chgData name="Joel Sutton" userId="1e63f7443f7518ef" providerId="LiveId" clId="{A7594271-BC19-44D1-9838-A0C0B878E713}" dt="2019-10-29T02:14:48.267" v="496"/>
          <ac:spMkLst>
            <pc:docMk/>
            <pc:sldMk cId="3486173832" sldId="307"/>
            <ac:spMk id="2" creationId="{DD2C039B-514A-4429-B1B9-60DE58D631D4}"/>
          </ac:spMkLst>
        </pc:spChg>
      </pc:sldChg>
      <pc:sldChg chg="addSp delSp modSp mod setBg">
        <pc:chgData name="Joel Sutton" userId="1e63f7443f7518ef" providerId="LiveId" clId="{A7594271-BC19-44D1-9838-A0C0B878E713}" dt="2019-10-29T02:46:00.850" v="570" actId="27636"/>
        <pc:sldMkLst>
          <pc:docMk/>
          <pc:sldMk cId="1102025690" sldId="309"/>
        </pc:sldMkLst>
        <pc:spChg chg="mod">
          <ac:chgData name="Joel Sutton" userId="1e63f7443f7518ef" providerId="LiveId" clId="{A7594271-BC19-44D1-9838-A0C0B878E713}" dt="2019-10-29T02:45:24.215" v="562" actId="14100"/>
          <ac:spMkLst>
            <pc:docMk/>
            <pc:sldMk cId="1102025690" sldId="309"/>
            <ac:spMk id="2" creationId="{DD2C039B-514A-4429-B1B9-60DE58D631D4}"/>
          </ac:spMkLst>
        </pc:spChg>
        <pc:spChg chg="mod">
          <ac:chgData name="Joel Sutton" userId="1e63f7443f7518ef" providerId="LiveId" clId="{A7594271-BC19-44D1-9838-A0C0B878E713}" dt="2019-10-29T02:46:00.850" v="570" actId="27636"/>
          <ac:spMkLst>
            <pc:docMk/>
            <pc:sldMk cId="1102025690" sldId="309"/>
            <ac:spMk id="3" creationId="{284EB7B7-1509-4036-BA44-D4FB26AC2750}"/>
          </ac:spMkLst>
        </pc:spChg>
        <pc:picChg chg="add del mod ord">
          <ac:chgData name="Joel Sutton" userId="1e63f7443f7518ef" providerId="LiveId" clId="{A7594271-BC19-44D1-9838-A0C0B878E713}" dt="2019-10-29T02:43:43.598" v="540"/>
          <ac:picMkLst>
            <pc:docMk/>
            <pc:sldMk cId="1102025690" sldId="309"/>
            <ac:picMk id="5" creationId="{F7D93549-36E9-4065-8DA9-10921E82AB02}"/>
          </ac:picMkLst>
        </pc:picChg>
        <pc:picChg chg="add mod">
          <ac:chgData name="Joel Sutton" userId="1e63f7443f7518ef" providerId="LiveId" clId="{A7594271-BC19-44D1-9838-A0C0B878E713}" dt="2019-10-29T02:44:05.335" v="546" actId="26606"/>
          <ac:picMkLst>
            <pc:docMk/>
            <pc:sldMk cId="1102025690" sldId="309"/>
            <ac:picMk id="7" creationId="{3B0F3EA5-8491-4AA4-8540-10F947365BD3}"/>
          </ac:picMkLst>
        </pc:picChg>
      </pc:sldChg>
      <pc:sldChg chg="modSp modNotesTx">
        <pc:chgData name="Joel Sutton" userId="1e63f7443f7518ef" providerId="LiveId" clId="{A7594271-BC19-44D1-9838-A0C0B878E713}" dt="2019-10-29T02:14:35.457" v="494" actId="20577"/>
        <pc:sldMkLst>
          <pc:docMk/>
          <pc:sldMk cId="1694522431" sldId="310"/>
        </pc:sldMkLst>
        <pc:spChg chg="mod">
          <ac:chgData name="Joel Sutton" userId="1e63f7443f7518ef" providerId="LiveId" clId="{A7594271-BC19-44D1-9838-A0C0B878E713}" dt="2019-10-29T02:14:35.457" v="494" actId="20577"/>
          <ac:spMkLst>
            <pc:docMk/>
            <pc:sldMk cId="1694522431" sldId="310"/>
            <ac:spMk id="2" creationId="{DD2C039B-514A-4429-B1B9-60DE58D631D4}"/>
          </ac:spMkLst>
        </pc:spChg>
      </pc:sldChg>
      <pc:sldChg chg="modSp">
        <pc:chgData name="Joel Sutton" userId="1e63f7443f7518ef" providerId="LiveId" clId="{A7594271-BC19-44D1-9838-A0C0B878E713}" dt="2019-10-29T02:15:34.804" v="514" actId="20577"/>
        <pc:sldMkLst>
          <pc:docMk/>
          <pc:sldMk cId="4167541181" sldId="312"/>
        </pc:sldMkLst>
        <pc:spChg chg="mod">
          <ac:chgData name="Joel Sutton" userId="1e63f7443f7518ef" providerId="LiveId" clId="{A7594271-BC19-44D1-9838-A0C0B878E713}" dt="2019-10-29T02:15:34.804" v="514" actId="20577"/>
          <ac:spMkLst>
            <pc:docMk/>
            <pc:sldMk cId="4167541181" sldId="312"/>
            <ac:spMk id="2" creationId="{DD2C039B-514A-4429-B1B9-60DE58D631D4}"/>
          </ac:spMkLst>
        </pc:spChg>
      </pc:sldChg>
      <pc:sldChg chg="modSp">
        <pc:chgData name="Joel Sutton" userId="1e63f7443f7518ef" providerId="LiveId" clId="{A7594271-BC19-44D1-9838-A0C0B878E713}" dt="2019-10-29T02:15:40.920" v="515"/>
        <pc:sldMkLst>
          <pc:docMk/>
          <pc:sldMk cId="3290883968" sldId="314"/>
        </pc:sldMkLst>
        <pc:spChg chg="mod">
          <ac:chgData name="Joel Sutton" userId="1e63f7443f7518ef" providerId="LiveId" clId="{A7594271-BC19-44D1-9838-A0C0B878E713}" dt="2019-10-29T02:15:40.920" v="515"/>
          <ac:spMkLst>
            <pc:docMk/>
            <pc:sldMk cId="3290883968" sldId="314"/>
            <ac:spMk id="2" creationId="{DD2C039B-514A-4429-B1B9-60DE58D631D4}"/>
          </ac:spMkLst>
        </pc:spChg>
      </pc:sldChg>
      <pc:sldChg chg="modSp">
        <pc:chgData name="Joel Sutton" userId="1e63f7443f7518ef" providerId="LiveId" clId="{A7594271-BC19-44D1-9838-A0C0B878E713}" dt="2019-10-29T02:15:43.925" v="516"/>
        <pc:sldMkLst>
          <pc:docMk/>
          <pc:sldMk cId="3863304401" sldId="315"/>
        </pc:sldMkLst>
        <pc:spChg chg="mod">
          <ac:chgData name="Joel Sutton" userId="1e63f7443f7518ef" providerId="LiveId" clId="{A7594271-BC19-44D1-9838-A0C0B878E713}" dt="2019-10-29T02:15:43.925" v="516"/>
          <ac:spMkLst>
            <pc:docMk/>
            <pc:sldMk cId="3863304401" sldId="315"/>
            <ac:spMk id="2" creationId="{DD2C039B-514A-4429-B1B9-60DE58D631D4}"/>
          </ac:spMkLst>
        </pc:spChg>
      </pc:sldChg>
      <pc:sldChg chg="modSp">
        <pc:chgData name="Joel Sutton" userId="1e63f7443f7518ef" providerId="LiveId" clId="{A7594271-BC19-44D1-9838-A0C0B878E713}" dt="2019-10-29T02:15:46.971" v="517"/>
        <pc:sldMkLst>
          <pc:docMk/>
          <pc:sldMk cId="1247384020" sldId="316"/>
        </pc:sldMkLst>
        <pc:spChg chg="mod">
          <ac:chgData name="Joel Sutton" userId="1e63f7443f7518ef" providerId="LiveId" clId="{A7594271-BC19-44D1-9838-A0C0B878E713}" dt="2019-10-29T02:15:46.971" v="517"/>
          <ac:spMkLst>
            <pc:docMk/>
            <pc:sldMk cId="1247384020" sldId="316"/>
            <ac:spMk id="2" creationId="{DD2C039B-514A-4429-B1B9-60DE58D631D4}"/>
          </ac:spMkLst>
        </pc:spChg>
      </pc:sldChg>
      <pc:sldChg chg="modSp">
        <pc:chgData name="Joel Sutton" userId="1e63f7443f7518ef" providerId="LiveId" clId="{A7594271-BC19-44D1-9838-A0C0B878E713}" dt="2019-10-29T02:15:50.005" v="518"/>
        <pc:sldMkLst>
          <pc:docMk/>
          <pc:sldMk cId="2631313702" sldId="317"/>
        </pc:sldMkLst>
        <pc:spChg chg="mod">
          <ac:chgData name="Joel Sutton" userId="1e63f7443f7518ef" providerId="LiveId" clId="{A7594271-BC19-44D1-9838-A0C0B878E713}" dt="2019-10-29T02:15:50.005" v="518"/>
          <ac:spMkLst>
            <pc:docMk/>
            <pc:sldMk cId="2631313702" sldId="317"/>
            <ac:spMk id="2" creationId="{DD2C039B-514A-4429-B1B9-60DE58D631D4}"/>
          </ac:spMkLst>
        </pc:spChg>
      </pc:sldChg>
      <pc:sldChg chg="addSp delSp modSp mod setBg setClrOvrMap">
        <pc:chgData name="Joel Sutton" userId="1e63f7443f7518ef" providerId="LiveId" clId="{A7594271-BC19-44D1-9838-A0C0B878E713}" dt="2019-10-29T01:59:19.946" v="295" actId="14100"/>
        <pc:sldMkLst>
          <pc:docMk/>
          <pc:sldMk cId="2491903545" sldId="332"/>
        </pc:sldMkLst>
        <pc:spChg chg="del">
          <ac:chgData name="Joel Sutton" userId="1e63f7443f7518ef" providerId="LiveId" clId="{A7594271-BC19-44D1-9838-A0C0B878E713}" dt="2019-10-29T01:57:46.674" v="275" actId="478"/>
          <ac:spMkLst>
            <pc:docMk/>
            <pc:sldMk cId="2491903545" sldId="332"/>
            <ac:spMk id="3" creationId="{0A48640E-EA62-456F-B7AF-CEA03F10E178}"/>
          </ac:spMkLst>
        </pc:spChg>
        <pc:spChg chg="mod ord">
          <ac:chgData name="Joel Sutton" userId="1e63f7443f7518ef" providerId="LiveId" clId="{A7594271-BC19-44D1-9838-A0C0B878E713}" dt="2019-10-29T01:59:19.946" v="295" actId="14100"/>
          <ac:spMkLst>
            <pc:docMk/>
            <pc:sldMk cId="2491903545" sldId="332"/>
            <ac:spMk id="6" creationId="{14A9FF61-A901-4DEF-8E9B-E434F3CC3CDD}"/>
          </ac:spMkLst>
        </pc:spChg>
        <pc:picChg chg="add mod">
          <ac:chgData name="Joel Sutton" userId="1e63f7443f7518ef" providerId="LiveId" clId="{A7594271-BC19-44D1-9838-A0C0B878E713}" dt="2019-10-29T01:58:21.421" v="279" actId="26606"/>
          <ac:picMkLst>
            <pc:docMk/>
            <pc:sldMk cId="2491903545" sldId="332"/>
            <ac:picMk id="4" creationId="{37DC5AF2-E79B-4739-9DB8-CDACAD6BA420}"/>
          </ac:picMkLst>
        </pc:picChg>
      </pc:sldChg>
      <pc:sldChg chg="addSp delSp modSp mod setBg setClrOvrMap">
        <pc:chgData name="Joel Sutton" userId="1e63f7443f7518ef" providerId="LiveId" clId="{A7594271-BC19-44D1-9838-A0C0B878E713}" dt="2019-10-29T02:14:12.882" v="480" actId="1076"/>
        <pc:sldMkLst>
          <pc:docMk/>
          <pc:sldMk cId="1055671495" sldId="334"/>
        </pc:sldMkLst>
        <pc:spChg chg="mod ord">
          <ac:chgData name="Joel Sutton" userId="1e63f7443f7518ef" providerId="LiveId" clId="{A7594271-BC19-44D1-9838-A0C0B878E713}" dt="2019-10-29T02:14:12.882" v="480" actId="1076"/>
          <ac:spMkLst>
            <pc:docMk/>
            <pc:sldMk cId="1055671495" sldId="334"/>
            <ac:spMk id="2" creationId="{10097198-6C69-4892-A099-D8F8A898D22C}"/>
          </ac:spMkLst>
        </pc:spChg>
        <pc:picChg chg="add del mod">
          <ac:chgData name="Joel Sutton" userId="1e63f7443f7518ef" providerId="LiveId" clId="{A7594271-BC19-44D1-9838-A0C0B878E713}" dt="2019-10-29T02:12:44.917" v="442"/>
          <ac:picMkLst>
            <pc:docMk/>
            <pc:sldMk cId="1055671495" sldId="334"/>
            <ac:picMk id="4" creationId="{EB397133-8768-42CA-B2B7-392F8C4558D0}"/>
          </ac:picMkLst>
        </pc:picChg>
        <pc:picChg chg="add mod">
          <ac:chgData name="Joel Sutton" userId="1e63f7443f7518ef" providerId="LiveId" clId="{A7594271-BC19-44D1-9838-A0C0B878E713}" dt="2019-10-29T02:12:56.925" v="446" actId="26606"/>
          <ac:picMkLst>
            <pc:docMk/>
            <pc:sldMk cId="1055671495" sldId="334"/>
            <ac:picMk id="6" creationId="{3F405963-2C46-4E0E-A265-0A2B1C6D52F7}"/>
          </ac:picMkLst>
        </pc:picChg>
      </pc:sldChg>
      <pc:sldChg chg="modSp">
        <pc:chgData name="Joel Sutton" userId="1e63f7443f7518ef" providerId="LiveId" clId="{A7594271-BC19-44D1-9838-A0C0B878E713}" dt="2019-10-29T02:16:28.660" v="528" actId="20577"/>
        <pc:sldMkLst>
          <pc:docMk/>
          <pc:sldMk cId="3694339982" sldId="336"/>
        </pc:sldMkLst>
        <pc:spChg chg="mod">
          <ac:chgData name="Joel Sutton" userId="1e63f7443f7518ef" providerId="LiveId" clId="{A7594271-BC19-44D1-9838-A0C0B878E713}" dt="2019-10-29T02:16:28.660" v="528" actId="20577"/>
          <ac:spMkLst>
            <pc:docMk/>
            <pc:sldMk cId="3694339982" sldId="336"/>
            <ac:spMk id="2" creationId="{00000000-0000-0000-0000-000000000000}"/>
          </ac:spMkLst>
        </pc:spChg>
      </pc:sldChg>
      <pc:sldChg chg="addSp delSp modSp add mod setBg setClrOvrMap modNotesTx">
        <pc:chgData name="Joel Sutton" userId="1e63f7443f7518ef" providerId="LiveId" clId="{A7594271-BC19-44D1-9838-A0C0B878E713}" dt="2019-10-29T14:37:35.354" v="813" actId="20577"/>
        <pc:sldMkLst>
          <pc:docMk/>
          <pc:sldMk cId="1309016087" sldId="337"/>
        </pc:sldMkLst>
        <pc:spChg chg="mod ord">
          <ac:chgData name="Joel Sutton" userId="1e63f7443f7518ef" providerId="LiveId" clId="{A7594271-BC19-44D1-9838-A0C0B878E713}" dt="2019-10-29T14:28:40.967" v="598" actId="255"/>
          <ac:spMkLst>
            <pc:docMk/>
            <pc:sldMk cId="1309016087" sldId="337"/>
            <ac:spMk id="2" creationId="{85893339-17BB-4980-8ACF-F5EDC51A51B4}"/>
          </ac:spMkLst>
        </pc:spChg>
        <pc:spChg chg="del">
          <ac:chgData name="Joel Sutton" userId="1e63f7443f7518ef" providerId="LiveId" clId="{A7594271-BC19-44D1-9838-A0C0B878E713}" dt="2019-10-29T14:26:34.160" v="572" actId="26606"/>
          <ac:spMkLst>
            <pc:docMk/>
            <pc:sldMk cId="1309016087" sldId="337"/>
            <ac:spMk id="3" creationId="{22314C10-BE4C-4063-B071-CA437C8D8C53}"/>
          </ac:spMkLst>
        </pc:spChg>
        <pc:picChg chg="add mod">
          <ac:chgData name="Joel Sutton" userId="1e63f7443f7518ef" providerId="LiveId" clId="{A7594271-BC19-44D1-9838-A0C0B878E713}" dt="2019-10-29T14:26:34.160" v="572" actId="26606"/>
          <ac:picMkLst>
            <pc:docMk/>
            <pc:sldMk cId="1309016087" sldId="337"/>
            <ac:picMk id="1026" creationId="{572127D2-BDBB-4CBB-A601-D3D2BD8E54A8}"/>
          </ac:picMkLst>
        </pc:picChg>
      </pc:sldChg>
      <pc:sldChg chg="delSp modSp add modNotesTx">
        <pc:chgData name="Joel Sutton" userId="1e63f7443f7518ef" providerId="LiveId" clId="{A7594271-BC19-44D1-9838-A0C0B878E713}" dt="2019-10-29T14:33:26.558" v="803" actId="403"/>
        <pc:sldMkLst>
          <pc:docMk/>
          <pc:sldMk cId="2218228322" sldId="338"/>
        </pc:sldMkLst>
        <pc:spChg chg="del">
          <ac:chgData name="Joel Sutton" userId="1e63f7443f7518ef" providerId="LiveId" clId="{A7594271-BC19-44D1-9838-A0C0B878E713}" dt="2019-10-29T14:30:23.338" v="664" actId="478"/>
          <ac:spMkLst>
            <pc:docMk/>
            <pc:sldMk cId="2218228322" sldId="338"/>
            <ac:spMk id="2" creationId="{D832531F-E4DA-4940-8CF3-FFCEDBCD007A}"/>
          </ac:spMkLst>
        </pc:spChg>
        <pc:spChg chg="mod">
          <ac:chgData name="Joel Sutton" userId="1e63f7443f7518ef" providerId="LiveId" clId="{A7594271-BC19-44D1-9838-A0C0B878E713}" dt="2019-10-29T14:33:26.558" v="803" actId="403"/>
          <ac:spMkLst>
            <pc:docMk/>
            <pc:sldMk cId="2218228322" sldId="338"/>
            <ac:spMk id="3" creationId="{3379F658-95CC-4BA6-AB37-D1E498EE1475}"/>
          </ac:spMkLst>
        </pc:spChg>
      </pc:sldChg>
      <pc:sldChg chg="modSp add modNotesTx">
        <pc:chgData name="Joel Sutton" userId="1e63f7443f7518ef" providerId="LiveId" clId="{A7594271-BC19-44D1-9838-A0C0B878E713}" dt="2019-10-29T19:33:55.812" v="817" actId="123"/>
        <pc:sldMkLst>
          <pc:docMk/>
          <pc:sldMk cId="2237753292" sldId="339"/>
        </pc:sldMkLst>
        <pc:spChg chg="mod">
          <ac:chgData name="Joel Sutton" userId="1e63f7443f7518ef" providerId="LiveId" clId="{A7594271-BC19-44D1-9838-A0C0B878E713}" dt="2019-10-29T19:33:47.600" v="815"/>
          <ac:spMkLst>
            <pc:docMk/>
            <pc:sldMk cId="2237753292" sldId="339"/>
            <ac:spMk id="2" creationId="{715B3A05-396C-4D23-92A3-493628B7270A}"/>
          </ac:spMkLst>
        </pc:spChg>
        <pc:spChg chg="mod">
          <ac:chgData name="Joel Sutton" userId="1e63f7443f7518ef" providerId="LiveId" clId="{A7594271-BC19-44D1-9838-A0C0B878E713}" dt="2019-10-29T19:33:55.812" v="817" actId="123"/>
          <ac:spMkLst>
            <pc:docMk/>
            <pc:sldMk cId="2237753292" sldId="339"/>
            <ac:spMk id="3" creationId="{D7254B56-65C5-47B8-ADDA-9B079F3CEF10}"/>
          </ac:spMkLst>
        </pc:spChg>
      </pc:sldChg>
      <pc:sldChg chg="addSp delSp modSp add mod setBg modNotesTx">
        <pc:chgData name="Joel Sutton" userId="1e63f7443f7518ef" providerId="LiveId" clId="{A7594271-BC19-44D1-9838-A0C0B878E713}" dt="2019-10-29T19:45:55.121" v="1030" actId="20577"/>
        <pc:sldMkLst>
          <pc:docMk/>
          <pc:sldMk cId="3246742898" sldId="340"/>
        </pc:sldMkLst>
        <pc:spChg chg="mod">
          <ac:chgData name="Joel Sutton" userId="1e63f7443f7518ef" providerId="LiveId" clId="{A7594271-BC19-44D1-9838-A0C0B878E713}" dt="2019-10-29T19:41:30.374" v="854" actId="1076"/>
          <ac:spMkLst>
            <pc:docMk/>
            <pc:sldMk cId="3246742898" sldId="340"/>
            <ac:spMk id="2" creationId="{F37A8F4C-BCF3-4187-B78B-1338962708DB}"/>
          </ac:spMkLst>
        </pc:spChg>
        <pc:spChg chg="del">
          <ac:chgData name="Joel Sutton" userId="1e63f7443f7518ef" providerId="LiveId" clId="{A7594271-BC19-44D1-9838-A0C0B878E713}" dt="2019-10-29T19:39:10.892" v="820"/>
          <ac:spMkLst>
            <pc:docMk/>
            <pc:sldMk cId="3246742898" sldId="340"/>
            <ac:spMk id="3" creationId="{C94FBB17-28B4-4079-869E-F1B188E4FF56}"/>
          </ac:spMkLst>
        </pc:spChg>
        <pc:spChg chg="add">
          <ac:chgData name="Joel Sutton" userId="1e63f7443f7518ef" providerId="LiveId" clId="{A7594271-BC19-44D1-9838-A0C0B878E713}" dt="2019-10-29T19:38:19.999" v="819"/>
          <ac:spMkLst>
            <pc:docMk/>
            <pc:sldMk cId="3246742898" sldId="340"/>
            <ac:spMk id="4" creationId="{1462A267-5074-470C-92D8-0A5F64B22E68}"/>
          </ac:spMkLst>
        </pc:spChg>
        <pc:spChg chg="add mod">
          <ac:chgData name="Joel Sutton" userId="1e63f7443f7518ef" providerId="LiveId" clId="{A7594271-BC19-44D1-9838-A0C0B878E713}" dt="2019-10-29T19:41:34.530" v="855"/>
          <ac:spMkLst>
            <pc:docMk/>
            <pc:sldMk cId="3246742898" sldId="340"/>
            <ac:spMk id="7" creationId="{6B70054E-39BF-4A83-AA5A-04863BE5E0B5}"/>
          </ac:spMkLst>
        </pc:spChg>
        <pc:spChg chg="add del">
          <ac:chgData name="Joel Sutton" userId="1e63f7443f7518ef" providerId="LiveId" clId="{A7594271-BC19-44D1-9838-A0C0B878E713}" dt="2019-10-29T19:39:19.918" v="824" actId="26606"/>
          <ac:spMkLst>
            <pc:docMk/>
            <pc:sldMk cId="3246742898" sldId="340"/>
            <ac:spMk id="11" creationId="{1707FC24-6981-43D9-B525-C7832BA22463}"/>
          </ac:spMkLst>
        </pc:spChg>
        <pc:spChg chg="add">
          <ac:chgData name="Joel Sutton" userId="1e63f7443f7518ef" providerId="LiveId" clId="{A7594271-BC19-44D1-9838-A0C0B878E713}" dt="2019-10-29T19:39:19.938" v="825" actId="26606"/>
          <ac:spMkLst>
            <pc:docMk/>
            <pc:sldMk cId="3246742898" sldId="340"/>
            <ac:spMk id="13" creationId="{047C8CCB-F95D-4249-92DD-651249D3535A}"/>
          </ac:spMkLst>
        </pc:spChg>
        <pc:spChg chg="add">
          <ac:chgData name="Joel Sutton" userId="1e63f7443f7518ef" providerId="LiveId" clId="{A7594271-BC19-44D1-9838-A0C0B878E713}" dt="2019-10-29T19:39:19.938" v="825" actId="26606"/>
          <ac:spMkLst>
            <pc:docMk/>
            <pc:sldMk cId="3246742898" sldId="340"/>
            <ac:spMk id="14" creationId="{6753252F-4873-4F63-801D-CC719279A7D5}"/>
          </ac:spMkLst>
        </pc:spChg>
        <pc:picChg chg="add del mod">
          <ac:chgData name="Joel Sutton" userId="1e63f7443f7518ef" providerId="LiveId" clId="{A7594271-BC19-44D1-9838-A0C0B878E713}" dt="2019-10-29T19:41:34.530" v="855"/>
          <ac:picMkLst>
            <pc:docMk/>
            <pc:sldMk cId="3246742898" sldId="340"/>
            <ac:picMk id="6" creationId="{8CF8BE8D-8047-436A-A694-5696D7E6BEC8}"/>
          </ac:picMkLst>
        </pc:picChg>
        <pc:picChg chg="add">
          <ac:chgData name="Joel Sutton" userId="1e63f7443f7518ef" providerId="LiveId" clId="{A7594271-BC19-44D1-9838-A0C0B878E713}" dt="2019-10-29T19:41:35.384" v="856"/>
          <ac:picMkLst>
            <pc:docMk/>
            <pc:sldMk cId="3246742898" sldId="340"/>
            <ac:picMk id="12" creationId="{5BC91CD9-DB8D-46C1-AB8E-2CDBB8B5DFBD}"/>
          </ac:picMkLst>
        </pc:picChg>
      </pc:sldChg>
      <pc:sldChg chg="addSp delSp modSp add modNotesTx">
        <pc:chgData name="Joel Sutton" userId="1e63f7443f7518ef" providerId="LiveId" clId="{A7594271-BC19-44D1-9838-A0C0B878E713}" dt="2019-10-29T19:58:22.455" v="1044" actId="113"/>
        <pc:sldMkLst>
          <pc:docMk/>
          <pc:sldMk cId="1506300751" sldId="341"/>
        </pc:sldMkLst>
        <pc:spChg chg="del">
          <ac:chgData name="Joel Sutton" userId="1e63f7443f7518ef" providerId="LiveId" clId="{A7594271-BC19-44D1-9838-A0C0B878E713}" dt="2019-10-29T19:56:04.236" v="1034"/>
          <ac:spMkLst>
            <pc:docMk/>
            <pc:sldMk cId="1506300751" sldId="341"/>
            <ac:spMk id="2" creationId="{09F16250-5EE1-4A0C-83D1-05C0FD81F6F4}"/>
          </ac:spMkLst>
        </pc:spChg>
        <pc:spChg chg="del">
          <ac:chgData name="Joel Sutton" userId="1e63f7443f7518ef" providerId="LiveId" clId="{A7594271-BC19-44D1-9838-A0C0B878E713}" dt="2019-10-29T19:55:53.788" v="1031"/>
          <ac:spMkLst>
            <pc:docMk/>
            <pc:sldMk cId="1506300751" sldId="341"/>
            <ac:spMk id="3" creationId="{43B9F196-04C1-4649-B42D-06DB5D2D494C}"/>
          </ac:spMkLst>
        </pc:spChg>
        <pc:picChg chg="add mod">
          <ac:chgData name="Joel Sutton" userId="1e63f7443f7518ef" providerId="LiveId" clId="{A7594271-BC19-44D1-9838-A0C0B878E713}" dt="2019-10-29T19:56:27.054" v="1038" actId="14100"/>
          <ac:picMkLst>
            <pc:docMk/>
            <pc:sldMk cId="1506300751" sldId="341"/>
            <ac:picMk id="5" creationId="{4631C1B2-DBF4-4CFC-9954-A8F34CFCD6EB}"/>
          </ac:picMkLst>
        </pc:picChg>
      </pc:sldChg>
      <pc:sldChg chg="addSp delSp modSp add modNotesTx">
        <pc:chgData name="Joel Sutton" userId="1e63f7443f7518ef" providerId="LiveId" clId="{A7594271-BC19-44D1-9838-A0C0B878E713}" dt="2019-10-29T23:18:01.951" v="1168" actId="20577"/>
        <pc:sldMkLst>
          <pc:docMk/>
          <pc:sldMk cId="779632225" sldId="342"/>
        </pc:sldMkLst>
        <pc:spChg chg="add mod">
          <ac:chgData name="Joel Sutton" userId="1e63f7443f7518ef" providerId="LiveId" clId="{A7594271-BC19-44D1-9838-A0C0B878E713}" dt="2019-10-29T20:03:07.167" v="1079" actId="20577"/>
          <ac:spMkLst>
            <pc:docMk/>
            <pc:sldMk cId="779632225" sldId="342"/>
            <ac:spMk id="2" creationId="{B2F2CBE7-FCBE-4D0B-A50C-49C3B34482E7}"/>
          </ac:spMkLst>
        </pc:spChg>
        <pc:spChg chg="add mod">
          <ac:chgData name="Joel Sutton" userId="1e63f7443f7518ef" providerId="LiveId" clId="{A7594271-BC19-44D1-9838-A0C0B878E713}" dt="2019-10-29T23:17:28.031" v="1162" actId="20577"/>
          <ac:spMkLst>
            <pc:docMk/>
            <pc:sldMk cId="779632225" sldId="342"/>
            <ac:spMk id="3" creationId="{E8B25958-5C62-4B70-A29F-AB5534871863}"/>
          </ac:spMkLst>
        </pc:spChg>
        <pc:spChg chg="add del">
          <ac:chgData name="Joel Sutton" userId="1e63f7443f7518ef" providerId="LiveId" clId="{A7594271-BC19-44D1-9838-A0C0B878E713}" dt="2019-10-29T23:17:34.574" v="1164"/>
          <ac:spMkLst>
            <pc:docMk/>
            <pc:sldMk cId="779632225" sldId="342"/>
            <ac:spMk id="4" creationId="{C8559F5C-F140-4284-842E-FF5873988363}"/>
          </ac:spMkLst>
        </pc:spChg>
      </pc:sldChg>
      <pc:sldChg chg="addSp delSp modSp add">
        <pc:chgData name="Joel Sutton" userId="1e63f7443f7518ef" providerId="LiveId" clId="{A7594271-BC19-44D1-9838-A0C0B878E713}" dt="2019-10-29T23:20:06.795" v="1217" actId="6549"/>
        <pc:sldMkLst>
          <pc:docMk/>
          <pc:sldMk cId="394806090" sldId="343"/>
        </pc:sldMkLst>
        <pc:spChg chg="mod">
          <ac:chgData name="Joel Sutton" userId="1e63f7443f7518ef" providerId="LiveId" clId="{A7594271-BC19-44D1-9838-A0C0B878E713}" dt="2019-10-29T23:17:41.947" v="1166" actId="6549"/>
          <ac:spMkLst>
            <pc:docMk/>
            <pc:sldMk cId="394806090" sldId="343"/>
            <ac:spMk id="3" creationId="{E8B25958-5C62-4B70-A29F-AB5534871863}"/>
          </ac:spMkLst>
        </pc:spChg>
        <pc:spChg chg="add mod">
          <ac:chgData name="Joel Sutton" userId="1e63f7443f7518ef" providerId="LiveId" clId="{A7594271-BC19-44D1-9838-A0C0B878E713}" dt="2019-10-29T23:20:06.795" v="1217" actId="6549"/>
          <ac:spMkLst>
            <pc:docMk/>
            <pc:sldMk cId="394806090" sldId="343"/>
            <ac:spMk id="4" creationId="{22D92D12-D535-43E7-9A58-CBBE08F5CF06}"/>
          </ac:spMkLst>
        </pc:spChg>
        <pc:spChg chg="add del">
          <ac:chgData name="Joel Sutton" userId="1e63f7443f7518ef" providerId="LiveId" clId="{A7594271-BC19-44D1-9838-A0C0B878E713}" dt="2019-10-29T23:18:37.512" v="1184"/>
          <ac:spMkLst>
            <pc:docMk/>
            <pc:sldMk cId="394806090" sldId="343"/>
            <ac:spMk id="5" creationId="{66D9BADE-E382-4EEF-BADC-2B5DCEC055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137705051@N07/2270482670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ublicdomainpictures.net/es/view-image.php?image=17322&amp;picture=dormir-los-recien-nacido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vgsilh.com/es/image/311721.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xhere.com/en/photo/105398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La serpiente viene tentándolos a dudar de la palabra de Dios y de su bondad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la mujer y el hombre caen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Pues, sí.  Dios da su palabra de resolver el problema con el que nacerá de la mujer y aplastará la cabeza de la serpiente.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https://www.flickr.com/photos/137705051@N07/22704826703</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17</a:t>
            </a:fld>
            <a:endParaRPr lang="en-US"/>
          </a:p>
        </p:txBody>
      </p:sp>
    </p:spTree>
    <p:extLst>
      <p:ext uri="{BB962C8B-B14F-4D97-AF65-F5344CB8AC3E}">
        <p14:creationId xmlns:p14="http://schemas.microsoft.com/office/powerpoint/2010/main" val="193768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El hombre y la mujer pecaron, pero Dios promete un Salvador.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i="1" kern="1200" dirty="0">
                <a:solidFill>
                  <a:schemeClr val="tx1"/>
                </a:solidFill>
                <a:effectLst/>
                <a:latin typeface="+mn-lt"/>
                <a:ea typeface="+mn-ea"/>
                <a:cs typeface="+mn-cs"/>
              </a:rPr>
              <a:t>Dudamos de la palabra y de la bondad de Dios al pecar e ir tras las tentaciones de Satanás. Deseamos lo que ha sido prohibido por Dios.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i="1" kern="1200" dirty="0">
                <a:solidFill>
                  <a:schemeClr val="tx1"/>
                </a:solidFill>
                <a:effectLst/>
                <a:latin typeface="+mn-lt"/>
                <a:ea typeface="+mn-ea"/>
                <a:cs typeface="+mn-cs"/>
              </a:rPr>
              <a:t>Dios los busca en el jardín.  Dios les da la promesa de un Salvador quien vencería a Satanás por ellos y por nosotros.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Dios quiere que confiemos en su palabra, que le obedezcamos.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Cuando la gente no entiende el pecado en el mundo, en sus familiares, dentro de sus propios corazones.  Esta historia nos revela el origen, el “por qué” existe el pecado. A la vez, deja en claro el gran plan del Dios amoroso para salvar a los pecadores.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Ven a un bebe recién nacido y decimos, “¡Qué bonito!  ¡Tan inocente es mi bebé!  Es un angelito.”  ¿En sentido se pueden entender bien palabras así, y en qué sentido es una equivocación hablar así?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https://www.publicdomainpictures.net/es/view-image.php?image=17322&amp;picture=dormir-los-recien-nacidos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267167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La Biblia nos dice que, desde el momento de la concepción, no somos el tipo de personas que Dios exige que seamos.</a:t>
            </a:r>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337889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La Biblia presenta este pecado como culpa hereditaria. Cada persona, por virtud de su entrada en la raza humana, cae bajo la condenación que Dios pronunció sobre Adán por su primer pecado. Pablo escribió, “una sola trasgresión causó la condenación de todos” (Romanos 5:18, NVI). El pecado y la condenación de Adán pasan a cada persona nacida de padre y madre. Así, al venir a este mundo, ya estamos bajo la ira de Dios, porque el pecado de Adán ha sido cargado a nuestra cuenta (Ef. 2:3).  Unos líderes cristianos luteranos declararon, “Este mal hereditario es la culpa por la cual acontece que, por causa de la desobediencia de Adán y Eva, estamos bajo el disfavor divino y por naturaleza somos hijos de ira.”</a:t>
            </a:r>
          </a:p>
          <a:p>
            <a:pPr lvl="0"/>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a:t>
            </a:r>
            <a:r>
              <a:rPr lang="es-ES" sz="1200" b="1" kern="1200" dirty="0">
                <a:solidFill>
                  <a:schemeClr val="tx1"/>
                </a:solidFill>
                <a:effectLst/>
                <a:latin typeface="+mn-lt"/>
                <a:ea typeface="+mn-ea"/>
                <a:cs typeface="+mn-cs"/>
              </a:rPr>
              <a:t>Apología de la Confesión de Augsburgo</a:t>
            </a:r>
            <a:r>
              <a:rPr lang="es-ES" sz="1200" kern="1200" dirty="0">
                <a:solidFill>
                  <a:schemeClr val="tx1"/>
                </a:solidFill>
                <a:effectLst/>
                <a:latin typeface="+mn-lt"/>
                <a:ea typeface="+mn-ea"/>
                <a:cs typeface="+mn-cs"/>
              </a:rPr>
              <a:t> sobre el pecado original, en </a:t>
            </a:r>
            <a:r>
              <a:rPr lang="es-ES" sz="1200" b="1" kern="1200" dirty="0">
                <a:solidFill>
                  <a:schemeClr val="tx1"/>
                </a:solidFill>
                <a:effectLst/>
                <a:latin typeface="+mn-lt"/>
                <a:ea typeface="+mn-ea"/>
                <a:cs typeface="+mn-cs"/>
              </a:rPr>
              <a:t>La Fórmula de Concordia</a:t>
            </a:r>
            <a:r>
              <a:rPr lang="es-ES" sz="1200" kern="1200" dirty="0">
                <a:solidFill>
                  <a:schemeClr val="tx1"/>
                </a:solidFill>
                <a:effectLst/>
                <a:latin typeface="+mn-lt"/>
                <a:ea typeface="+mn-ea"/>
                <a:cs typeface="+mn-cs"/>
              </a:rPr>
              <a:t>, II: 2-50)</a:t>
            </a:r>
            <a:endParaRPr lang="en-US"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p.169 Lange, Lyle.  </a:t>
            </a:r>
            <a:r>
              <a:rPr lang="es-MX" sz="1200" i="1" kern="1200" dirty="0">
                <a:solidFill>
                  <a:schemeClr val="tx1"/>
                </a:solidFill>
                <a:effectLst/>
                <a:latin typeface="+mn-lt"/>
                <a:ea typeface="+mn-ea"/>
                <a:cs typeface="+mn-cs"/>
              </a:rPr>
              <a:t>De Tal Manera Amó Dios al Mundo.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41489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s-ES" sz="1200" b="1" kern="1200" dirty="0">
                <a:solidFill>
                  <a:schemeClr val="tx1"/>
                </a:solidFill>
                <a:effectLst/>
                <a:latin typeface="+mn-lt"/>
                <a:ea typeface="+mn-ea"/>
                <a:cs typeface="+mn-cs"/>
              </a:rPr>
              <a:t>El Propósito de Captar (el primero paso de los 4 C)</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Captar la atención de la gente.  Tiene que ser algo interesante.  Es el gancho, el anzuelo.</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Introduce el tema del día; por eso, es importante primero leer y estudiar la historia primero.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1" kern="1200" dirty="0">
                <a:solidFill>
                  <a:schemeClr val="tx1"/>
                </a:solidFill>
                <a:effectLst/>
                <a:latin typeface="+mn-lt"/>
                <a:ea typeface="+mn-ea"/>
                <a:cs typeface="+mn-cs"/>
              </a:rPr>
              <a:t>Tomen en cuenta:</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Debe ser algo sencillo y directo.  Pero no puede ser algo que se pueda contestar con un simple ‘sí’ o ‘no’.</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Algo que llama la atención de tu audiencia.  Tienes que conocer tu audiencia: ¿De dónde son? ¿Qué intereses tienen?  ¿Qué edad tienen? Algo que llame la atención a un adulto tal vez no vaya a llamar la atención de los niños.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El “Captar” no tiene que ser algo de la Biblia.  Pero nos va a dirigir </a:t>
            </a:r>
            <a:r>
              <a:rPr lang="es-ES" sz="1200" i="1" kern="1200" dirty="0">
                <a:solidFill>
                  <a:schemeClr val="tx1"/>
                </a:solidFill>
                <a:effectLst/>
                <a:latin typeface="+mn-lt"/>
                <a:ea typeface="+mn-ea"/>
                <a:cs typeface="+mn-cs"/>
              </a:rPr>
              <a:t>hacia</a:t>
            </a:r>
            <a:r>
              <a:rPr lang="es-ES" sz="1200" kern="1200" dirty="0">
                <a:solidFill>
                  <a:schemeClr val="tx1"/>
                </a:solidFill>
                <a:effectLst/>
                <a:latin typeface="+mn-lt"/>
                <a:ea typeface="+mn-ea"/>
                <a:cs typeface="+mn-cs"/>
              </a:rPr>
              <a:t> la palabra de Dios.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ea typeface="+mn-ea"/>
                <a:cs typeface="+mn-cs"/>
              </a:rPr>
              <a:t>Lo más importante es primero leer/estudiar la historia e identificar de qué se trata.  Así vamos a “Captar” la atención con algo relacionado al tema.</a:t>
            </a:r>
          </a:p>
          <a:p>
            <a:pPr lvl="3"/>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https://svgsilh.com/es/image/311721.html</a:t>
            </a:r>
            <a:endParaRPr lang="en-US" dirty="0"/>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97934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Algo que llama la atención de la audiencia.  El que guía tiene que conocer su audiencia: ¿De dónde son? ¿Qué intereses tienen?  ¿Qué edad tienen? Algo que llame la atención a un adulto tal vez no vaya a llamar la atención de los niños.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Debe ser algo sencillo y directo.  Pero no puede ser algo que se pueda contestar con un simple ‘sí’ o ‘no’.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“Captar” no tiene que ser algo de la Biblia.  Pero </a:t>
            </a:r>
            <a:r>
              <a:rPr lang="es-ES" sz="1200" b="1" kern="1200" dirty="0">
                <a:solidFill>
                  <a:schemeClr val="tx1"/>
                </a:solidFill>
                <a:effectLst/>
                <a:latin typeface="+mn-lt"/>
                <a:ea typeface="+mn-ea"/>
                <a:cs typeface="+mn-cs"/>
              </a:rPr>
              <a:t>nos va a dirigir </a:t>
            </a:r>
            <a:r>
              <a:rPr lang="es-ES" sz="1200" b="1" i="1" kern="1200" dirty="0">
                <a:solidFill>
                  <a:schemeClr val="tx1"/>
                </a:solidFill>
                <a:effectLst/>
                <a:latin typeface="+mn-lt"/>
                <a:ea typeface="+mn-ea"/>
                <a:cs typeface="+mn-cs"/>
              </a:rPr>
              <a:t>hacia</a:t>
            </a:r>
            <a:r>
              <a:rPr lang="es-ES" sz="1200" b="1" kern="1200" dirty="0">
                <a:solidFill>
                  <a:schemeClr val="tx1"/>
                </a:solidFill>
                <a:effectLst/>
                <a:latin typeface="+mn-lt"/>
                <a:ea typeface="+mn-ea"/>
                <a:cs typeface="+mn-cs"/>
              </a:rPr>
              <a:t> la palabra de Dios</a:t>
            </a:r>
            <a:r>
              <a:rPr lang="es-E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Lo más importante es primero leer/estudiar la historia e identificar de qué se trata.  Así vamos a “Captar” la atención con algo relacionado al tema.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69656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1" kern="1200" dirty="0">
                <a:solidFill>
                  <a:schemeClr val="tx1"/>
                </a:solidFill>
                <a:effectLst/>
                <a:latin typeface="+mn-lt"/>
                <a:ea typeface="+mn-ea"/>
                <a:cs typeface="+mn-cs"/>
              </a:rPr>
              <a:t>Ideas para ‘Captar.’</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Puente: </a:t>
            </a:r>
            <a:r>
              <a:rPr lang="es-ES" sz="1200" kern="1200" dirty="0">
                <a:solidFill>
                  <a:schemeClr val="tx1"/>
                </a:solidFill>
                <a:effectLst/>
                <a:latin typeface="+mn-lt"/>
                <a:ea typeface="+mn-ea"/>
                <a:cs typeface="+mn-cs"/>
              </a:rPr>
              <a:t>Cuando se trata de una serie de lecciones o historias bíblicas, muchas veces el “captar” sirve como una transición entre la lección anterior y la presente.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Algo de las últimas noticias.</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Si es posible muéstrales una imagen, un video, o un artículo. Por ejemplo, en la lección de hoy, tal vez empezaríamos con una noticia que recién salió acerca del matrimonio entre dos personas del mismo sexo.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dicho común de la cultura.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Jesús usa este método en Mateo 5:43-45</a:t>
            </a:r>
            <a:endParaRPr lang="en-US" sz="1200" kern="1200" dirty="0">
              <a:solidFill>
                <a:schemeClr val="tx1"/>
              </a:solidFill>
              <a:effectLst/>
              <a:latin typeface="+mn-lt"/>
              <a:ea typeface="+mn-ea"/>
              <a:cs typeface="+mn-cs"/>
            </a:endParaRPr>
          </a:p>
          <a:p>
            <a:pPr lvl="4"/>
            <a:r>
              <a:rPr lang="es-ES" sz="1200" kern="1200" baseline="30000" dirty="0">
                <a:solidFill>
                  <a:schemeClr val="tx1"/>
                </a:solidFill>
                <a:effectLst/>
                <a:latin typeface="+mn-lt"/>
                <a:ea typeface="+mn-ea"/>
                <a:cs typeface="+mn-cs"/>
              </a:rPr>
              <a:t>43 </a:t>
            </a:r>
            <a:r>
              <a:rPr lang="es-ES" sz="1200" kern="1200" dirty="0">
                <a:solidFill>
                  <a:schemeClr val="tx1"/>
                </a:solidFill>
                <a:effectLst/>
                <a:latin typeface="+mn-lt"/>
                <a:ea typeface="+mn-ea"/>
                <a:cs typeface="+mn-cs"/>
              </a:rPr>
              <a:t>»Oísteis que fue dicho: “Amarás a tu prójimo y odiarás a tu enemigo.”</a:t>
            </a:r>
            <a:r>
              <a:rPr lang="es-ES" sz="1200" kern="1200" baseline="30000" dirty="0">
                <a:solidFill>
                  <a:schemeClr val="tx1"/>
                </a:solidFill>
                <a:effectLst/>
                <a:latin typeface="+mn-lt"/>
                <a:ea typeface="+mn-ea"/>
                <a:cs typeface="+mn-cs"/>
              </a:rPr>
              <a:t>44 </a:t>
            </a:r>
            <a:r>
              <a:rPr lang="es-ES" sz="1200" kern="1200" dirty="0">
                <a:solidFill>
                  <a:schemeClr val="tx1"/>
                </a:solidFill>
                <a:effectLst/>
                <a:latin typeface="+mn-lt"/>
                <a:ea typeface="+mn-ea"/>
                <a:cs typeface="+mn-cs"/>
              </a:rPr>
              <a:t>Pero yo os digo: Amad a vuestros enemigos, bendecid a los que os maldicen, haced bien a los que os odian y orad por los que os ultrajan y os persiguen,</a:t>
            </a:r>
            <a:r>
              <a:rPr lang="es-ES" sz="1200" kern="1200" baseline="30000" dirty="0">
                <a:solidFill>
                  <a:schemeClr val="tx1"/>
                </a:solidFill>
                <a:effectLst/>
                <a:latin typeface="+mn-lt"/>
                <a:ea typeface="+mn-ea"/>
                <a:cs typeface="+mn-cs"/>
              </a:rPr>
              <a:t>45 </a:t>
            </a:r>
            <a:r>
              <a:rPr lang="es-ES" sz="1200" kern="1200" dirty="0">
                <a:solidFill>
                  <a:schemeClr val="tx1"/>
                </a:solidFill>
                <a:effectLst/>
                <a:latin typeface="+mn-lt"/>
                <a:ea typeface="+mn-ea"/>
                <a:cs typeface="+mn-cs"/>
              </a:rPr>
              <a:t>para que seáis hijos de vuestro Padre que está en los cielos, que hace salir su sol sobre malos y buenos y llover sobre justos e injustos.</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Preséntales una pregunta o una situación controversial para que tengan un </a:t>
            </a:r>
            <a:r>
              <a:rPr lang="es-ES" sz="1200" b="1" kern="1200" dirty="0" err="1">
                <a:solidFill>
                  <a:schemeClr val="tx1"/>
                </a:solidFill>
                <a:effectLst/>
                <a:latin typeface="+mn-lt"/>
                <a:ea typeface="+mn-ea"/>
                <a:cs typeface="+mn-cs"/>
              </a:rPr>
              <a:t>mini-debate</a:t>
            </a:r>
            <a:r>
              <a:rPr lang="es-E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3"/>
            <a:r>
              <a:rPr lang="es-ES" sz="1200" kern="1200" dirty="0">
                <a:solidFill>
                  <a:schemeClr val="tx1"/>
                </a:solidFill>
                <a:effectLst/>
                <a:latin typeface="+mn-lt"/>
                <a:ea typeface="+mn-ea"/>
                <a:cs typeface="+mn-cs"/>
              </a:rPr>
              <a:t>En la lección acerca de la creación del hombre y la mujer, podríamos pensar que el capítulo dos de Génesis cuenta la historia de la creación en una manera distinta de lo que vemos en el primer capítulo. Es importante que los estudiantes vean que los primeros libros de la Biblia usan una manera parecida a lo que vemos hoy en día en los periódicos. Primero vemos la gran idea: la creación del mundo por Dios, es decir detalles acerca de la creación (Génesis 1: 3—2:3), y entonces detalles sobre la creación del hombre y la mujer y de su hogar (Génesis 2:4-25).</a:t>
            </a:r>
            <a:endParaRPr lang="en-US" sz="1200" kern="1200" dirty="0">
              <a:solidFill>
                <a:schemeClr val="tx1"/>
              </a:solidFill>
              <a:effectLst/>
              <a:latin typeface="+mn-lt"/>
              <a:ea typeface="+mn-ea"/>
              <a:cs typeface="+mn-cs"/>
            </a:endParaRPr>
          </a:p>
          <a:p>
            <a:pPr lvl="3"/>
            <a:r>
              <a:rPr lang="es-ES" sz="1200" kern="1200" dirty="0">
                <a:solidFill>
                  <a:schemeClr val="tx1"/>
                </a:solidFill>
                <a:effectLst/>
                <a:latin typeface="+mn-lt"/>
                <a:ea typeface="+mn-ea"/>
                <a:cs typeface="+mn-cs"/>
              </a:rPr>
              <a:t>Usted podría preguntar: ¿hay una contradicción entre Génesis 1 y 2?</a:t>
            </a:r>
            <a:endParaRPr lang="en-US" sz="1200" kern="1200" dirty="0">
              <a:solidFill>
                <a:schemeClr val="tx1"/>
              </a:solidFill>
              <a:effectLst/>
              <a:latin typeface="+mn-lt"/>
              <a:ea typeface="+mn-ea"/>
              <a:cs typeface="+mn-cs"/>
            </a:endParaRPr>
          </a:p>
          <a:p>
            <a:pPr lvl="4"/>
            <a:r>
              <a:rPr lang="es-ES" sz="1200" kern="1200" dirty="0">
                <a:solidFill>
                  <a:schemeClr val="tx1"/>
                </a:solidFill>
                <a:effectLst/>
                <a:latin typeface="+mn-lt"/>
                <a:ea typeface="+mn-ea"/>
                <a:cs typeface="+mn-cs"/>
              </a:rPr>
              <a:t>Para no desviarnos en muchos detalles, dimos la respuesta en nuestra lección sin hacer la pregunta: En la Biblia vemos un resumen breve de lo que hizo Dios el sexto día en el primer capítulo de Génesis; y entonces en el siguiente capítulo recibimos más detalles sobre cómo creó Dios al hombre y a la mujer y el maravilloso hogar en el jardín que hizo especialmente para ellos.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419135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Una anécdota que los haga pensar en el tema del día.</a:t>
            </a:r>
            <a:endParaRPr lang="en-US" sz="1200" kern="1200" dirty="0">
              <a:solidFill>
                <a:schemeClr val="tx1"/>
              </a:solidFill>
              <a:effectLst/>
              <a:latin typeface="+mn-lt"/>
              <a:ea typeface="+mn-ea"/>
              <a:cs typeface="+mn-cs"/>
            </a:endParaRPr>
          </a:p>
          <a:p>
            <a:pPr lvl="3"/>
            <a:r>
              <a:rPr lang="es-ES" sz="1200" kern="1200" dirty="0">
                <a:solidFill>
                  <a:schemeClr val="tx1"/>
                </a:solidFill>
                <a:effectLst/>
                <a:latin typeface="+mn-lt"/>
                <a:ea typeface="+mn-ea"/>
                <a:cs typeface="+mn-cs"/>
              </a:rPr>
              <a:t>Por ejemplo, podría hablar de relación entre el hombre y la mujer en el matrimonio: La mujer no es la cabeza del hombre, ni es inferior. Fue creada de una costilla, para estar a su lado, como ayuda idónea.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dinámica de grupo.  Algo divertido, activo.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Tal vez haciendo una obra breve, un sketch grupal, por ejemplo, para mostrar cómo fueron creados el primer hombre y su mujer.</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estadística increíble</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¿Cuántos parientes tiene usted, contando padres, abuelos, bisabuelos, primos etc.? ¿Sabía usted que Dios le dice, en la Biblia, que tiene siete mil millones de parientes? Toda la población del mundo desciende de la primera pareja.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video de YouTube</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Comparte con ellos un meme o una imagen.  Hasta puede ser algo chistoso.  </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 poema o una obra de arte que tenga que ver con el tema del día.</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Una lección visible.  </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Por ejemplo, un puñado de polvo para enfatizar el material de que fue creado el primer ser humano.</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Hacer referencia a alguien famoso</a:t>
            </a:r>
            <a:r>
              <a:rPr lang="es-ES" sz="1200" kern="1200" dirty="0">
                <a:solidFill>
                  <a:schemeClr val="tx1"/>
                </a:solidFill>
                <a:effectLst/>
                <a:latin typeface="+mn-lt"/>
                <a:ea typeface="+mn-ea"/>
                <a:cs typeface="+mn-cs"/>
              </a:rPr>
              <a:t> – puede ser alguien de ahora o del pasado, etc.</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3365215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Ver</a:t>
            </a:r>
            <a:r>
              <a:rPr lang="es-ES" sz="1200" kern="1200" dirty="0">
                <a:solidFill>
                  <a:schemeClr val="tx1"/>
                </a:solidFill>
                <a:effectLst/>
                <a:latin typeface="+mn-lt"/>
                <a:ea typeface="+mn-ea"/>
                <a:cs typeface="+mn-cs"/>
              </a:rPr>
              <a:t> el siguiente video para la lección </a:t>
            </a:r>
            <a:r>
              <a:rPr lang="es-ES" sz="1200" b="1" u="sng" kern="1200" dirty="0">
                <a:solidFill>
                  <a:schemeClr val="tx1"/>
                </a:solidFill>
                <a:effectLst/>
                <a:latin typeface="+mn-lt"/>
                <a:ea typeface="+mn-ea"/>
                <a:cs typeface="+mn-cs"/>
              </a:rPr>
              <a:t>#4</a:t>
            </a:r>
            <a:r>
              <a:rPr lang="es-ES" sz="1200" kern="1200" dirty="0">
                <a:solidFill>
                  <a:schemeClr val="tx1"/>
                </a:solidFill>
                <a:effectLst/>
                <a:latin typeface="+mn-lt"/>
                <a:ea typeface="+mn-ea"/>
                <a:cs typeface="+mn-cs"/>
              </a:rPr>
              <a:t> (Insertar enlace aquí)</a:t>
            </a:r>
            <a:endParaRPr lang="en-US" sz="1200" kern="1200" dirty="0">
              <a:solidFill>
                <a:schemeClr val="tx1"/>
              </a:solidFill>
              <a:effectLst/>
              <a:latin typeface="+mn-lt"/>
              <a:ea typeface="+mn-ea"/>
              <a:cs typeface="+mn-cs"/>
            </a:endParaRPr>
          </a:p>
          <a:p>
            <a:pPr lvl="2"/>
            <a:r>
              <a:rPr lang="es-ES" sz="1200" b="1" u="sng" kern="1200" dirty="0">
                <a:solidFill>
                  <a:schemeClr val="tx1"/>
                </a:solidFill>
                <a:effectLst/>
                <a:latin typeface="+mn-lt"/>
                <a:ea typeface="+mn-ea"/>
                <a:cs typeface="+mn-cs"/>
              </a:rPr>
              <a:t>Pedir un voluntario</a:t>
            </a:r>
            <a:r>
              <a:rPr lang="es-ES" sz="1200" u="sng" kern="1200" dirty="0">
                <a:solidFill>
                  <a:schemeClr val="tx1"/>
                </a:solidFill>
                <a:effectLst/>
                <a:latin typeface="+mn-lt"/>
                <a:ea typeface="+mn-ea"/>
                <a:cs typeface="+mn-cs"/>
              </a:rPr>
              <a:t> que prepare un “Captar” para la historia de Noé y el diluvio antes de la siguiente reunión, y que lo presente en la próxima clase.</a:t>
            </a:r>
            <a:endParaRPr lang="en-US" sz="1200" kern="1200" dirty="0">
              <a:solidFill>
                <a:schemeClr val="tx1"/>
              </a:solidFill>
              <a:effectLst/>
              <a:latin typeface="+mn-lt"/>
              <a:ea typeface="+mn-ea"/>
              <a:cs typeface="+mn-cs"/>
            </a:endParaRPr>
          </a:p>
          <a:p>
            <a:pPr lvl="2"/>
            <a:r>
              <a:rPr lang="es-ES" sz="1200" b="1" kern="1200" dirty="0" err="1">
                <a:solidFill>
                  <a:schemeClr val="tx1"/>
                </a:solidFill>
                <a:effectLst/>
                <a:latin typeface="+mn-lt"/>
                <a:ea typeface="+mn-ea"/>
                <a:cs typeface="+mn-cs"/>
              </a:rPr>
              <a:t>Leer</a:t>
            </a:r>
            <a:r>
              <a:rPr lang="es-ES" sz="1200" b="1" u="sng" kern="1200" dirty="0" err="1">
                <a:solidFill>
                  <a:schemeClr val="tx1"/>
                </a:solidFill>
                <a:effectLst/>
                <a:latin typeface="+mn-lt"/>
                <a:ea typeface="+mn-ea"/>
                <a:cs typeface="+mn-cs"/>
              </a:rPr>
              <a:t>_Génesis</a:t>
            </a:r>
            <a:r>
              <a:rPr lang="es-ES" sz="1200" b="1" u="sng" kern="1200" dirty="0">
                <a:solidFill>
                  <a:schemeClr val="tx1"/>
                </a:solidFill>
                <a:effectLst/>
                <a:latin typeface="+mn-lt"/>
                <a:ea typeface="+mn-ea"/>
                <a:cs typeface="+mn-cs"/>
              </a:rPr>
              <a:t> 6:1-9:17_</a:t>
            </a:r>
            <a:r>
              <a:rPr lang="es-ES" sz="1200" kern="1200" dirty="0">
                <a:solidFill>
                  <a:schemeClr val="tx1"/>
                </a:solidFill>
                <a:effectLst/>
                <a:latin typeface="+mn-lt"/>
                <a:ea typeface="+mn-ea"/>
                <a:cs typeface="+mn-cs"/>
              </a:rPr>
              <a:t> en sus Biblias</a:t>
            </a:r>
            <a:endParaRPr lang="en-US" sz="1200" kern="1200" dirty="0">
              <a:solidFill>
                <a:schemeClr val="tx1"/>
              </a:solidFill>
              <a:effectLst/>
              <a:latin typeface="+mn-lt"/>
              <a:ea typeface="+mn-ea"/>
              <a:cs typeface="+mn-cs"/>
            </a:endParaRPr>
          </a:p>
          <a:p>
            <a:endParaRPr lang="en-US" dirty="0"/>
          </a:p>
          <a:p>
            <a:endParaRPr lang="en-US" dirty="0"/>
          </a:p>
          <a:p>
            <a:r>
              <a:rPr lang="en-US" dirty="0"/>
              <a:t>https://pxhere.com/en/photo/847459</a:t>
            </a: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https://pxhere.com/en/photo/655321</a:t>
            </a:r>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33</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t>
            </a:r>
            <a:r>
              <a:rPr lang="en-US" dirty="0" err="1"/>
              <a:t>Ya</a:t>
            </a:r>
            <a:r>
              <a:rPr lang="en-US" dirty="0"/>
              <a:t> se </a:t>
            </a:r>
            <a:r>
              <a:rPr lang="en-US" dirty="0" err="1"/>
              <a:t>puso</a:t>
            </a:r>
            <a:r>
              <a:rPr lang="en-US" dirty="0"/>
              <a:t> a </a:t>
            </a:r>
            <a:r>
              <a:rPr lang="en-US" dirty="0" err="1"/>
              <a:t>grabar</a:t>
            </a:r>
            <a:r>
              <a:rPr lang="en-US" dirty="0"/>
              <a:t> la </a:t>
            </a:r>
            <a:r>
              <a:rPr lang="en-US" dirty="0" err="1"/>
              <a:t>clase</a:t>
            </a:r>
            <a:r>
              <a:rPr lang="en-US" dirty="0"/>
              <a:t>? (</a:t>
            </a:r>
            <a:r>
              <a:rPr lang="en-US" dirty="0" err="1"/>
              <a:t>si</a:t>
            </a:r>
            <a:r>
              <a:rPr lang="en-US" dirty="0"/>
              <a:t> se </a:t>
            </a:r>
            <a:r>
              <a:rPr lang="en-US" dirty="0" err="1"/>
              <a:t>aplica</a:t>
            </a:r>
            <a:r>
              <a:rPr lang="en-US" dirty="0"/>
              <a:t>)</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kern="1200" dirty="0">
                <a:solidFill>
                  <a:schemeClr val="tx1"/>
                </a:solidFill>
                <a:effectLst/>
                <a:latin typeface="+mn-lt"/>
                <a:ea typeface="+mn-ea"/>
                <a:cs typeface="+mn-cs"/>
              </a:rPr>
              <a:t>Antes- Perfectos	Después- Pecaminosos, sin posibilidad de ser perfectos</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Antes- Vivirían para siempre, inmortales	Después- mortales</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Antes- El trabajo era algo de gozo </a:t>
            </a:r>
            <a:r>
              <a:rPr lang="es-ES" sz="1200" kern="1200" dirty="0" err="1">
                <a:solidFill>
                  <a:schemeClr val="tx1"/>
                </a:solidFill>
                <a:effectLst/>
                <a:latin typeface="+mn-lt"/>
                <a:ea typeface="+mn-ea"/>
                <a:cs typeface="+mn-cs"/>
              </a:rPr>
              <a:t>aLas</a:t>
            </a:r>
            <a:r>
              <a:rPr lang="es-ES" sz="1200" kern="1200" dirty="0">
                <a:solidFill>
                  <a:schemeClr val="tx1"/>
                </a:solidFill>
                <a:effectLst/>
                <a:latin typeface="+mn-lt"/>
                <a:ea typeface="+mn-ea"/>
                <a:cs typeface="+mn-cs"/>
              </a:rPr>
              <a:t> consecuencias: dolor en el parto para las mujeres y un deseo no sano para su marido, El hombre iba sufrir en su trabajo.  </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Antes- una creación perfecta en pura armonía		Después- La creación fue corrompida: enfermedades, calamidades, muerte.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38821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https://pxhere.com/en/photo/1053989</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Dios el Señor, la serpiente, la mujer, el hombre, querubines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Los árboles, fruto, el árbol que está en medio, túnicas de pieles, una espada encendida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En el Jardín de Edén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Después del día séptimo.  No sabemos cuánto tiempo había pasado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10/28/2019</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10/28/2019</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sz="4800" dirty="0"/>
              <a:t>¿</a:t>
            </a:r>
            <a:r>
              <a:rPr lang="en-US" sz="4800" u="sng" dirty="0" err="1"/>
              <a:t>Quiénes</a:t>
            </a:r>
            <a:r>
              <a:rPr lang="en-US" sz="4800" dirty="0"/>
              <a:t> son los </a:t>
            </a:r>
            <a:r>
              <a:rPr lang="en-US" sz="4800" dirty="0" err="1"/>
              <a:t>personajes</a:t>
            </a:r>
            <a:r>
              <a:rPr lang="en-US" sz="4800" dirty="0"/>
              <a:t> de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2. ¿</a:t>
            </a:r>
            <a:r>
              <a:rPr lang="en-US" sz="4800" u="sng" dirty="0" err="1"/>
              <a:t>Cuáles</a:t>
            </a:r>
            <a:r>
              <a:rPr lang="en-US" sz="4800" dirty="0"/>
              <a:t> son los </a:t>
            </a:r>
            <a:r>
              <a:rPr lang="en-US" sz="4800" u="sng" dirty="0" err="1"/>
              <a:t>objetos</a:t>
            </a:r>
            <a:r>
              <a:rPr lang="en-US" sz="4800" dirty="0"/>
              <a:t> de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3. ¿</a:t>
            </a:r>
            <a:r>
              <a:rPr lang="en-US" sz="4800" u="sng" dirty="0" err="1"/>
              <a:t>Dónde</a:t>
            </a:r>
            <a:r>
              <a:rPr lang="en-US" sz="4800" dirty="0"/>
              <a:t> </a:t>
            </a:r>
            <a:r>
              <a:rPr lang="en-US" sz="4800" dirty="0" err="1"/>
              <a:t>ocurrió</a:t>
            </a:r>
            <a:r>
              <a:rPr lang="en-US" sz="4800" dirty="0"/>
              <a:t>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4. ¿</a:t>
            </a:r>
            <a:r>
              <a:rPr lang="en-US" sz="4800" u="sng" dirty="0" err="1"/>
              <a:t>Cuándo</a:t>
            </a:r>
            <a:r>
              <a:rPr lang="en-US" sz="4800" dirty="0"/>
              <a:t> </a:t>
            </a:r>
            <a:r>
              <a:rPr lang="en-US" sz="4800" dirty="0" err="1"/>
              <a:t>ocurrió</a:t>
            </a:r>
            <a:r>
              <a:rPr lang="en-US" sz="4800" dirty="0"/>
              <a:t> </a:t>
            </a:r>
            <a:r>
              <a:rPr lang="en-US" sz="4800" dirty="0" err="1"/>
              <a:t>esta</a:t>
            </a:r>
            <a:r>
              <a:rPr lang="en-US" sz="4800" dirty="0"/>
              <a:t> </a:t>
            </a:r>
            <a:r>
              <a:rPr lang="en-US" sz="4800" dirty="0" err="1"/>
              <a:t>historia</a:t>
            </a:r>
            <a:r>
              <a:rPr lang="en-US" sz="4800" dirty="0"/>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5. ¿</a:t>
            </a:r>
            <a:r>
              <a:rPr lang="en-US" sz="4800" u="sng" dirty="0" err="1"/>
              <a:t>Cuál</a:t>
            </a:r>
            <a:r>
              <a:rPr lang="en-US" sz="4800" dirty="0"/>
              <a:t> es el </a:t>
            </a:r>
            <a:r>
              <a:rPr lang="en-US" sz="4800" dirty="0" err="1"/>
              <a:t>problema</a:t>
            </a:r>
            <a:r>
              <a:rPr lang="en-US" sz="4800" dirty="0"/>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7784432" y="640081"/>
            <a:ext cx="4150894" cy="2163277"/>
          </a:xfrm>
          <a:noFill/>
        </p:spPr>
        <p:txBody>
          <a:bodyPr vert="horz" lIns="91440" tIns="45720" rIns="91440" bIns="45720" rtlCol="0" anchor="b">
            <a:normAutofit/>
          </a:bodyPr>
          <a:lstStyle/>
          <a:p>
            <a:pPr algn="ctr"/>
            <a:r>
              <a:rPr lang="en-US" sz="4700" kern="1200" dirty="0">
                <a:solidFill>
                  <a:schemeClr val="tx1"/>
                </a:solidFill>
              </a:rPr>
              <a:t>CONSIDERAR </a:t>
            </a:r>
            <a:r>
              <a:rPr lang="en-US" sz="4700" kern="1200" dirty="0" err="1">
                <a:solidFill>
                  <a:schemeClr val="tx1"/>
                </a:solidFill>
              </a:rPr>
              <a:t>Génesis</a:t>
            </a:r>
            <a:r>
              <a:rPr lang="en-US" sz="4700" kern="1200" dirty="0">
                <a:solidFill>
                  <a:schemeClr val="tx1"/>
                </a:solidFill>
              </a:rPr>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001000" y="3116178"/>
            <a:ext cx="3838073" cy="2466475"/>
          </a:xfrm>
          <a:noFill/>
        </p:spPr>
        <p:txBody>
          <a:bodyPr vert="horz" lIns="91440" tIns="45720" rIns="91440" bIns="45720" rtlCol="0">
            <a:normAutofit/>
          </a:bodyPr>
          <a:lstStyle/>
          <a:p>
            <a:pPr marL="0" indent="0" algn="ctr">
              <a:buNone/>
            </a:pPr>
            <a:r>
              <a:rPr lang="en-US" sz="3600" kern="1200" dirty="0">
                <a:solidFill>
                  <a:schemeClr val="tx1"/>
                </a:solidFill>
              </a:rPr>
              <a:t>6. ¿</a:t>
            </a:r>
            <a:r>
              <a:rPr lang="en-US" sz="3600" u="sng" kern="1200" dirty="0" err="1">
                <a:solidFill>
                  <a:schemeClr val="tx1"/>
                </a:solidFill>
              </a:rPr>
              <a:t>Cuáles</a:t>
            </a:r>
            <a:r>
              <a:rPr lang="en-US" sz="3600" kern="1200" dirty="0">
                <a:solidFill>
                  <a:schemeClr val="tx1"/>
                </a:solidFill>
              </a:rPr>
              <a:t> </a:t>
            </a:r>
            <a:r>
              <a:rPr lang="en-US" sz="3600" kern="1200" dirty="0" err="1">
                <a:solidFill>
                  <a:schemeClr val="tx1"/>
                </a:solidFill>
              </a:rPr>
              <a:t>eventos</a:t>
            </a:r>
            <a:r>
              <a:rPr lang="en-US" sz="3600" kern="1200" dirty="0">
                <a:solidFill>
                  <a:schemeClr val="tx1"/>
                </a:solidFill>
              </a:rPr>
              <a:t> </a:t>
            </a:r>
            <a:r>
              <a:rPr lang="en-US" sz="3600" kern="1200" dirty="0" err="1">
                <a:solidFill>
                  <a:schemeClr val="tx1"/>
                </a:solidFill>
              </a:rPr>
              <a:t>ocurrieron</a:t>
            </a:r>
            <a:r>
              <a:rPr lang="en-US" sz="3600" kern="1200" dirty="0">
                <a:solidFill>
                  <a:schemeClr val="tx1"/>
                </a:solidFill>
              </a:rPr>
              <a:t> </a:t>
            </a:r>
            <a:r>
              <a:rPr lang="en-US" sz="3600" kern="1200" dirty="0" err="1">
                <a:solidFill>
                  <a:schemeClr val="tx1"/>
                </a:solidFill>
              </a:rPr>
              <a:t>en</a:t>
            </a:r>
            <a:r>
              <a:rPr lang="en-US" sz="3600" kern="1200" dirty="0">
                <a:solidFill>
                  <a:schemeClr val="tx1"/>
                </a:solidFill>
              </a:rPr>
              <a:t> </a:t>
            </a:r>
            <a:r>
              <a:rPr lang="en-US" sz="3600" kern="1200" dirty="0" err="1">
                <a:solidFill>
                  <a:schemeClr val="tx1"/>
                </a:solidFill>
              </a:rPr>
              <a:t>esta</a:t>
            </a:r>
            <a:r>
              <a:rPr lang="en-US" sz="3600" kern="1200" dirty="0">
                <a:solidFill>
                  <a:schemeClr val="tx1"/>
                </a:solidFill>
              </a:rPr>
              <a:t> </a:t>
            </a:r>
            <a:r>
              <a:rPr lang="en-US" sz="3600" kern="1200" dirty="0" err="1">
                <a:solidFill>
                  <a:schemeClr val="tx1"/>
                </a:solidFill>
              </a:rPr>
              <a:t>historia</a:t>
            </a:r>
            <a:r>
              <a:rPr lang="en-US" sz="3600" kern="1200" dirty="0">
                <a:solidFill>
                  <a:schemeClr val="tx1"/>
                </a:solidFill>
              </a:rPr>
              <a:t>?  </a:t>
            </a:r>
          </a:p>
        </p:txBody>
      </p:sp>
      <p:pic>
        <p:nvPicPr>
          <p:cNvPr id="7" name="Picture 6" descr="A close up of an animal&#10;&#10;Description automatically generated">
            <a:extLst>
              <a:ext uri="{FF2B5EF4-FFF2-40B4-BE49-F238E27FC236}">
                <a16:creationId xmlns:a16="http://schemas.microsoft.com/office/drawing/2014/main" id="{3B0F3EA5-8491-4AA4-8540-10F947365BD3}"/>
              </a:ext>
            </a:extLst>
          </p:cNvPr>
          <p:cNvPicPr>
            <a:picLocks noChangeAspect="1"/>
          </p:cNvPicPr>
          <p:nvPr/>
        </p:nvPicPr>
        <p:blipFill rotWithShape="1">
          <a:blip r:embed="rId3">
            <a:extLst>
              <a:ext uri="{28A0092B-C50C-407E-A947-70E740481C1C}">
                <a14:useLocalDpi xmlns:a14="http://schemas.microsoft.com/office/drawing/2010/main" val="0"/>
              </a:ext>
            </a:extLst>
          </a:blip>
          <a:srcRect l="8889" r="8711"/>
          <a:stretch/>
        </p:blipFill>
        <p:spPr>
          <a:xfrm>
            <a:off x="20" y="10"/>
            <a:ext cx="7534636" cy="6857990"/>
          </a:xfrm>
          <a:prstGeom prst="rect">
            <a:avLst/>
          </a:prstGeom>
        </p:spPr>
      </p:pic>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7. ¿</a:t>
            </a:r>
            <a:r>
              <a:rPr lang="en-US" sz="4800" u="sng" dirty="0"/>
              <a:t>Se </a:t>
            </a:r>
            <a:r>
              <a:rPr lang="en-US" sz="4800" u="sng" dirty="0" err="1"/>
              <a:t>resuelve</a:t>
            </a:r>
            <a:r>
              <a:rPr lang="en-US" sz="4800" u="sng" dirty="0"/>
              <a:t> </a:t>
            </a:r>
            <a:r>
              <a:rPr lang="en-US" sz="4800" dirty="0"/>
              <a:t>el </a:t>
            </a:r>
            <a:r>
              <a:rPr lang="en-US" sz="4800" dirty="0" err="1"/>
              <a:t>problema</a:t>
            </a:r>
            <a:r>
              <a:rPr lang="en-US" sz="4800" dirty="0"/>
              <a:t> que </a:t>
            </a:r>
            <a:r>
              <a:rPr lang="en-US" sz="4800" dirty="0" err="1"/>
              <a:t>mencionamos</a:t>
            </a:r>
            <a:r>
              <a:rPr lang="en-US" sz="4800" dirty="0"/>
              <a:t>?  ¿</a:t>
            </a:r>
            <a:r>
              <a:rPr lang="en-US" sz="4800" u="sng" dirty="0" err="1"/>
              <a:t>Cómo</a:t>
            </a:r>
            <a:r>
              <a:rPr lang="en-US" sz="4800" dirty="0"/>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red apple sitting on a branch&#10;&#10;Description automatically generated">
            <a:extLst>
              <a:ext uri="{FF2B5EF4-FFF2-40B4-BE49-F238E27FC236}">
                <a16:creationId xmlns:a16="http://schemas.microsoft.com/office/drawing/2014/main" id="{3F405963-2C46-4E0E-A265-0A2B1C6D52F7}"/>
              </a:ext>
            </a:extLst>
          </p:cNvPr>
          <p:cNvPicPr>
            <a:picLocks noChangeAspect="1"/>
          </p:cNvPicPr>
          <p:nvPr/>
        </p:nvPicPr>
        <p:blipFill rotWithShape="1">
          <a:blip r:embed="rId3">
            <a:extLst>
              <a:ext uri="{28A0092B-C50C-407E-A947-70E740481C1C}">
                <a14:useLocalDpi xmlns:a14="http://schemas.microsoft.com/office/drawing/2010/main" val="0"/>
              </a:ext>
            </a:extLst>
          </a:blip>
          <a:srcRect t="19929"/>
          <a:stretch/>
        </p:blipFill>
        <p:spPr>
          <a:xfrm>
            <a:off x="20" y="10"/>
            <a:ext cx="12191980" cy="6857990"/>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216569" y="132347"/>
            <a:ext cx="5245768" cy="247850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r>
              <a:rPr lang="en-US" sz="4400" kern="1200" dirty="0">
                <a:solidFill>
                  <a:srgbClr val="FFFFFF"/>
                </a:solidFill>
                <a:latin typeface="Berlin Sans FB" panose="020E0602020502020306" pitchFamily="34" charset="0"/>
              </a:rPr>
              <a:t>CONSOLIDAR </a:t>
            </a:r>
            <a:r>
              <a:rPr lang="en-US" sz="4400" dirty="0" err="1">
                <a:solidFill>
                  <a:srgbClr val="FFFFFF"/>
                </a:solidFill>
                <a:latin typeface="Berlin Sans FB" panose="020E0602020502020306" pitchFamily="34" charset="0"/>
              </a:rPr>
              <a:t>Génesis</a:t>
            </a:r>
            <a:r>
              <a:rPr lang="en-US" sz="4400" dirty="0">
                <a:solidFill>
                  <a:srgbClr val="FFFFFF"/>
                </a:solidFill>
                <a:latin typeface="Berlin Sans FB" panose="020E0602020502020306" pitchFamily="34" charset="0"/>
              </a:rPr>
              <a:t> 3:1-24</a:t>
            </a:r>
            <a:endParaRPr lang="en-US" sz="4400" kern="1200" dirty="0">
              <a:solidFill>
                <a:srgbClr val="FFFFFF"/>
              </a:solidFill>
              <a:latin typeface="Berlin Sans FB" panose="020E0602020502020306" pitchFamily="34" charset="0"/>
            </a:endParaRPr>
          </a:p>
        </p:txBody>
      </p:sp>
    </p:spTree>
    <p:extLst>
      <p:ext uri="{BB962C8B-B14F-4D97-AF65-F5344CB8AC3E}">
        <p14:creationId xmlns:p14="http://schemas.microsoft.com/office/powerpoint/2010/main" val="10556714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1. ¿De </a:t>
            </a:r>
            <a:r>
              <a:rPr lang="en-US" sz="5400" dirty="0" err="1"/>
              <a:t>qué</a:t>
            </a:r>
            <a:r>
              <a:rPr lang="en-US" sz="5400" dirty="0"/>
              <a:t> se </a:t>
            </a:r>
            <a:r>
              <a:rPr lang="en-US" sz="5400" dirty="0" err="1"/>
              <a:t>trata</a:t>
            </a:r>
            <a:r>
              <a:rPr lang="en-US" sz="5400" dirty="0"/>
              <a:t> la </a:t>
            </a:r>
            <a:r>
              <a:rPr lang="en-US" sz="5400" dirty="0" err="1"/>
              <a:t>historia</a:t>
            </a:r>
            <a:r>
              <a:rPr lang="en-US" sz="5400" dirty="0"/>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2. ¿</a:t>
            </a:r>
            <a:r>
              <a:rPr lang="en-US" sz="5400" dirty="0" err="1"/>
              <a:t>Qué</a:t>
            </a:r>
            <a:r>
              <a:rPr lang="en-US" sz="5400" dirty="0"/>
              <a:t> </a:t>
            </a:r>
            <a:r>
              <a:rPr lang="en-US" sz="5400" u="sng" dirty="0" err="1"/>
              <a:t>pecado</a:t>
            </a:r>
            <a:r>
              <a:rPr lang="en-US" sz="5400" dirty="0"/>
              <a:t> me </a:t>
            </a:r>
            <a:r>
              <a:rPr lang="en-US" sz="5400" dirty="0" err="1"/>
              <a:t>enseña</a:t>
            </a:r>
            <a:r>
              <a:rPr lang="en-US" sz="5400" dirty="0"/>
              <a:t> a </a:t>
            </a:r>
            <a:r>
              <a:rPr lang="en-US" sz="5400" dirty="0" err="1"/>
              <a:t>confesar</a:t>
            </a:r>
            <a:r>
              <a:rPr lang="en-US" sz="5400" dirty="0"/>
              <a:t> </a:t>
            </a:r>
            <a:r>
              <a:rPr lang="en-US" sz="5400" dirty="0" err="1"/>
              <a:t>esta</a:t>
            </a:r>
            <a:r>
              <a:rPr lang="en-US" sz="5400" dirty="0"/>
              <a:t> </a:t>
            </a:r>
            <a:r>
              <a:rPr lang="en-US" sz="5400" dirty="0" err="1"/>
              <a:t>historia</a:t>
            </a:r>
            <a:r>
              <a:rPr lang="en-US" sz="5400" dirty="0"/>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3. ¿</a:t>
            </a:r>
            <a:r>
              <a:rPr lang="en-US" sz="5400" dirty="0" err="1"/>
              <a:t>Dónde</a:t>
            </a:r>
            <a:r>
              <a:rPr lang="en-US" sz="5400" dirty="0"/>
              <a:t> </a:t>
            </a:r>
            <a:r>
              <a:rPr lang="en-US" sz="5400" dirty="0" err="1"/>
              <a:t>veo</a:t>
            </a:r>
            <a:r>
              <a:rPr lang="en-US" sz="5400" dirty="0"/>
              <a:t> el </a:t>
            </a:r>
            <a:r>
              <a:rPr lang="en-US" sz="5400" dirty="0" err="1"/>
              <a:t>amor</a:t>
            </a:r>
            <a:r>
              <a:rPr lang="en-US" sz="5400" dirty="0"/>
              <a:t> de Dios </a:t>
            </a:r>
            <a:r>
              <a:rPr lang="en-US" sz="5400" dirty="0" err="1"/>
              <a:t>en</a:t>
            </a:r>
            <a:r>
              <a:rPr lang="en-US" sz="5400" dirty="0"/>
              <a:t> </a:t>
            </a:r>
            <a:r>
              <a:rPr lang="en-US" sz="5400" dirty="0" err="1"/>
              <a:t>esta</a:t>
            </a:r>
            <a:r>
              <a:rPr lang="en-US" sz="5400" dirty="0"/>
              <a:t> </a:t>
            </a:r>
            <a:r>
              <a:rPr lang="en-US" sz="5400" dirty="0" err="1"/>
              <a:t>historia</a:t>
            </a:r>
            <a:r>
              <a:rPr lang="en-US" sz="5400" dirty="0"/>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4. </a:t>
            </a:r>
            <a:r>
              <a:rPr lang="es-MX" sz="5400" dirty="0"/>
              <a:t>¿Qué me enseña Dios a pedir y hacer por gratitud a él?</a:t>
            </a:r>
            <a:endParaRPr lang="en-US" sz="5400" dirty="0"/>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3:1-24</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5. ¿</a:t>
            </a:r>
            <a:r>
              <a:rPr lang="en-US" sz="5400" dirty="0" err="1"/>
              <a:t>Cuándo</a:t>
            </a:r>
            <a:r>
              <a:rPr lang="en-US" sz="5400" dirty="0"/>
              <a:t> </a:t>
            </a:r>
            <a:r>
              <a:rPr lang="en-US" sz="5400" dirty="0" err="1"/>
              <a:t>sería</a:t>
            </a:r>
            <a:r>
              <a:rPr lang="en-US" sz="5400" dirty="0"/>
              <a:t> </a:t>
            </a:r>
            <a:r>
              <a:rPr lang="en-US" sz="5400" dirty="0" err="1"/>
              <a:t>buena</a:t>
            </a:r>
            <a:r>
              <a:rPr lang="en-US" sz="5400" dirty="0"/>
              <a:t> </a:t>
            </a:r>
            <a:r>
              <a:rPr lang="en-US" sz="5400" dirty="0" err="1"/>
              <a:t>situación</a:t>
            </a:r>
            <a:r>
              <a:rPr lang="en-US" sz="5400" dirty="0"/>
              <a:t> para </a:t>
            </a:r>
            <a:r>
              <a:rPr lang="en-US" sz="5400" dirty="0" err="1"/>
              <a:t>compartir</a:t>
            </a:r>
            <a:r>
              <a:rPr lang="en-US" sz="5400" dirty="0"/>
              <a:t> </a:t>
            </a:r>
            <a:r>
              <a:rPr lang="en-US" sz="5400" dirty="0" err="1"/>
              <a:t>este</a:t>
            </a:r>
            <a:r>
              <a:rPr lang="en-US" sz="5400" dirty="0"/>
              <a:t> </a:t>
            </a:r>
            <a:r>
              <a:rPr lang="en-US" sz="5400" dirty="0" err="1"/>
              <a:t>mensaje</a:t>
            </a:r>
            <a:r>
              <a:rPr lang="en-US" sz="5400" dirty="0"/>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10000" dirty="0">
                <a:latin typeface="Berlin Sans FB Demi" panose="020E0802020502020306" pitchFamily="34" charset="0"/>
                <a:cs typeface="Arial" panose="020B0604020202020204" pitchFamily="34" charset="0"/>
              </a:rPr>
              <a:t>Temas Clave</a:t>
            </a:r>
            <a:br>
              <a:rPr lang="es-EC" sz="10000" dirty="0">
                <a:latin typeface="Museo Sans 500" panose="02000000000000000000" pitchFamily="50" charset="0"/>
                <a:cs typeface="Arial" panose="020B0604020202020204" pitchFamily="34" charset="0"/>
              </a:rPr>
            </a:br>
            <a:r>
              <a:rPr lang="es-EC" sz="4800" dirty="0">
                <a:latin typeface="Berlin Sans FB" panose="020E0602020502020306" pitchFamily="34" charset="0"/>
                <a:cs typeface="Arial" panose="020B0604020202020204" pitchFamily="34" charset="0"/>
              </a:rPr>
              <a:t>(20 minutos)</a:t>
            </a:r>
            <a:endParaRPr lang="en-US" sz="48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72127D2-BDBB-4CBB-A601-D3D2BD8E54A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26" b="138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893339-17BB-4980-8ACF-F5EDC51A51B4}"/>
              </a:ext>
            </a:extLst>
          </p:cNvPr>
          <p:cNvSpPr>
            <a:spLocks noGrp="1"/>
          </p:cNvSpPr>
          <p:nvPr>
            <p:ph type="title"/>
          </p:nvPr>
        </p:nvSpPr>
        <p:spPr>
          <a:xfrm>
            <a:off x="96252" y="120316"/>
            <a:ext cx="4403559" cy="4042610"/>
          </a:xfrm>
          <a:prstGeom prst="ellipse">
            <a:avLst/>
          </a:prstGeom>
          <a:solidFill>
            <a:srgbClr val="00853E"/>
          </a:solidFill>
          <a:ln w="174625" cmpd="thinThick">
            <a:solidFill>
              <a:srgbClr val="603912"/>
            </a:solidFill>
          </a:ln>
        </p:spPr>
        <p:txBody>
          <a:bodyPr vert="horz" lIns="91440" tIns="45720" rIns="91440" bIns="45720" rtlCol="0" anchor="ctr">
            <a:noAutofit/>
          </a:bodyPr>
          <a:lstStyle/>
          <a:p>
            <a:pPr algn="ctr"/>
            <a:r>
              <a:rPr lang="es-ES" sz="4300" i="1" dirty="0">
                <a:latin typeface="Berlin Sans FB" panose="020E0602020502020306" pitchFamily="34" charset="0"/>
              </a:rPr>
              <a:t>“¡Qué bonito!  ¡Tan inocente es mi bebé!  Es un angelito.”</a:t>
            </a:r>
            <a:endParaRPr lang="en-US" sz="4300" kern="1200" dirty="0">
              <a:solidFill>
                <a:srgbClr val="FFFFFF"/>
              </a:solidFill>
              <a:latin typeface="Berlin Sans FB" panose="020E0602020502020306" pitchFamily="34" charset="0"/>
            </a:endParaRPr>
          </a:p>
        </p:txBody>
      </p:sp>
    </p:spTree>
    <p:extLst>
      <p:ext uri="{BB962C8B-B14F-4D97-AF65-F5344CB8AC3E}">
        <p14:creationId xmlns:p14="http://schemas.microsoft.com/office/powerpoint/2010/main" val="130901608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9F658-95CC-4BA6-AB37-D1E498EE1475}"/>
              </a:ext>
            </a:extLst>
          </p:cNvPr>
          <p:cNvSpPr>
            <a:spLocks noGrp="1"/>
          </p:cNvSpPr>
          <p:nvPr>
            <p:ph idx="1"/>
          </p:nvPr>
        </p:nvSpPr>
        <p:spPr>
          <a:xfrm>
            <a:off x="589547" y="469232"/>
            <a:ext cx="11093116" cy="6003757"/>
          </a:xfrm>
        </p:spPr>
        <p:txBody>
          <a:bodyPr>
            <a:normAutofit/>
          </a:bodyPr>
          <a:lstStyle/>
          <a:p>
            <a:endParaRPr lang="es-ES" dirty="0"/>
          </a:p>
          <a:p>
            <a:r>
              <a:rPr lang="es-ES" sz="7200" b="1" dirty="0"/>
              <a:t>Salmos 51:5 </a:t>
            </a:r>
            <a:r>
              <a:rPr lang="es-ES" sz="7200" dirty="0"/>
              <a:t>¡Mírame! ¡Yo fui formado en la maldad!  ¡Mi madre me concibió en pecado! </a:t>
            </a:r>
          </a:p>
          <a:p>
            <a:endParaRPr lang="en-US" dirty="0"/>
          </a:p>
          <a:p>
            <a:endParaRPr lang="en-US" dirty="0"/>
          </a:p>
        </p:txBody>
      </p:sp>
    </p:spTree>
    <p:extLst>
      <p:ext uri="{BB962C8B-B14F-4D97-AF65-F5344CB8AC3E}">
        <p14:creationId xmlns:p14="http://schemas.microsoft.com/office/powerpoint/2010/main" val="221822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3A05-396C-4D23-92A3-493628B7270A}"/>
              </a:ext>
            </a:extLst>
          </p:cNvPr>
          <p:cNvSpPr>
            <a:spLocks noGrp="1"/>
          </p:cNvSpPr>
          <p:nvPr>
            <p:ph type="title"/>
          </p:nvPr>
        </p:nvSpPr>
        <p:spPr/>
        <p:txBody>
          <a:bodyPr/>
          <a:lstStyle/>
          <a:p>
            <a:r>
              <a:rPr lang="es-ES" b="1" dirty="0"/>
              <a:t>Romanos 5:12</a:t>
            </a:r>
            <a:endParaRPr lang="en-US" dirty="0"/>
          </a:p>
        </p:txBody>
      </p:sp>
      <p:sp>
        <p:nvSpPr>
          <p:cNvPr id="3" name="Content Placeholder 2">
            <a:extLst>
              <a:ext uri="{FF2B5EF4-FFF2-40B4-BE49-F238E27FC236}">
                <a16:creationId xmlns:a16="http://schemas.microsoft.com/office/drawing/2014/main" id="{D7254B56-65C5-47B8-ADDA-9B079F3CEF10}"/>
              </a:ext>
            </a:extLst>
          </p:cNvPr>
          <p:cNvSpPr>
            <a:spLocks noGrp="1"/>
          </p:cNvSpPr>
          <p:nvPr>
            <p:ph idx="1"/>
          </p:nvPr>
        </p:nvSpPr>
        <p:spPr/>
        <p:txBody>
          <a:bodyPr>
            <a:normAutofit lnSpcReduction="10000"/>
          </a:bodyPr>
          <a:lstStyle/>
          <a:p>
            <a:pPr marL="0" indent="0" algn="just">
              <a:buNone/>
            </a:pPr>
            <a:r>
              <a:rPr lang="es-ES" dirty="0"/>
              <a:t>Por tanto, como el pecado entró en el mundo por un solo hombre, y por medio del pecado entró la muerte, así la muerte pasó a todos los hombres, por cuanto todos pecaron.</a:t>
            </a:r>
          </a:p>
          <a:p>
            <a:endParaRPr lang="en-US" dirty="0"/>
          </a:p>
        </p:txBody>
      </p:sp>
    </p:spTree>
    <p:extLst>
      <p:ext uri="{BB962C8B-B14F-4D97-AF65-F5344CB8AC3E}">
        <p14:creationId xmlns:p14="http://schemas.microsoft.com/office/powerpoint/2010/main" val="223775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A8F4C-BCF3-4187-B78B-1338962708DB}"/>
              </a:ext>
            </a:extLst>
          </p:cNvPr>
          <p:cNvSpPr>
            <a:spLocks noGrp="1"/>
          </p:cNvSpPr>
          <p:nvPr>
            <p:ph type="title"/>
          </p:nvPr>
        </p:nvSpPr>
        <p:spPr>
          <a:xfrm>
            <a:off x="247314" y="961812"/>
            <a:ext cx="4858353" cy="2205330"/>
          </a:xfrm>
          <a:prstGeom prst="ellipse">
            <a:avLst/>
          </a:prstGeom>
          <a:solidFill>
            <a:srgbClr val="603912"/>
          </a:solidFill>
          <a:ln w="174625" cmpd="thinThick">
            <a:solidFill>
              <a:srgbClr val="00853E"/>
            </a:solidFill>
          </a:ln>
        </p:spPr>
        <p:txBody>
          <a:bodyPr vert="horz" lIns="91440" tIns="45720" rIns="91440" bIns="45720" rtlCol="0" anchor="ctr">
            <a:noAutofit/>
          </a:bodyPr>
          <a:lstStyle/>
          <a:p>
            <a:pPr algn="ctr"/>
            <a:r>
              <a:rPr lang="en-US" kern="1200" dirty="0">
                <a:solidFill>
                  <a:srgbClr val="FFFFFF"/>
                </a:solidFill>
              </a:rPr>
              <a:t>CAPTAR</a:t>
            </a:r>
          </a:p>
        </p:txBody>
      </p:sp>
      <p:sp>
        <p:nvSpPr>
          <p:cNvPr id="4" name="AutoShape 2" descr="pescar pescado gancho ">
            <a:extLst>
              <a:ext uri="{FF2B5EF4-FFF2-40B4-BE49-F238E27FC236}">
                <a16:creationId xmlns:a16="http://schemas.microsoft.com/office/drawing/2014/main" id="{1462A267-5074-470C-92D8-0A5F64B22E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6B70054E-39BF-4A83-AA5A-04863BE5E0B5}"/>
              </a:ext>
            </a:extLst>
          </p:cNvPr>
          <p:cNvSpPr>
            <a:spLocks noGrp="1"/>
          </p:cNvSpPr>
          <p:nvPr>
            <p:ph idx="1"/>
          </p:nvPr>
        </p:nvSpPr>
        <p:spPr/>
        <p:txBody>
          <a:bodyPr/>
          <a:lstStyle/>
          <a:p>
            <a:endParaRPr lang="en-US"/>
          </a:p>
        </p:txBody>
      </p:sp>
      <p:pic>
        <p:nvPicPr>
          <p:cNvPr id="12" name="Content Placeholder 5" descr="A close up of a logo&#10;&#10;Description automatically generated">
            <a:extLst>
              <a:ext uri="{FF2B5EF4-FFF2-40B4-BE49-F238E27FC236}">
                <a16:creationId xmlns:a16="http://schemas.microsoft.com/office/drawing/2014/main" id="{5BC91CD9-DB8D-46C1-AB8E-2CDBB8B5D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265" y="961812"/>
            <a:ext cx="6466868" cy="4930987"/>
          </a:xfrm>
          <a:prstGeom prst="rect">
            <a:avLst/>
          </a:prstGeom>
        </p:spPr>
      </p:pic>
    </p:spTree>
    <p:extLst>
      <p:ext uri="{BB962C8B-B14F-4D97-AF65-F5344CB8AC3E}">
        <p14:creationId xmlns:p14="http://schemas.microsoft.com/office/powerpoint/2010/main" val="324674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young children sitting next to a child&#10;&#10;Description automatically generated">
            <a:extLst>
              <a:ext uri="{FF2B5EF4-FFF2-40B4-BE49-F238E27FC236}">
                <a16:creationId xmlns:a16="http://schemas.microsoft.com/office/drawing/2014/main" id="{4631C1B2-DBF4-4CFC-9954-A8F34CFCD6E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075911"/>
            <a:ext cx="12192000" cy="9144000"/>
          </a:xfrm>
        </p:spPr>
      </p:pic>
    </p:spTree>
    <p:extLst>
      <p:ext uri="{BB962C8B-B14F-4D97-AF65-F5344CB8AC3E}">
        <p14:creationId xmlns:p14="http://schemas.microsoft.com/office/powerpoint/2010/main" val="1506300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CBE7-FCBE-4D0B-A50C-49C3B34482E7}"/>
              </a:ext>
            </a:extLst>
          </p:cNvPr>
          <p:cNvSpPr>
            <a:spLocks noGrp="1"/>
          </p:cNvSpPr>
          <p:nvPr>
            <p:ph type="title"/>
          </p:nvPr>
        </p:nvSpPr>
        <p:spPr/>
        <p:txBody>
          <a:bodyPr/>
          <a:lstStyle/>
          <a:p>
            <a:r>
              <a:rPr lang="en-US" dirty="0"/>
              <a:t>Ideas para </a:t>
            </a:r>
            <a:r>
              <a:rPr lang="en-US" dirty="0" err="1"/>
              <a:t>Captar</a:t>
            </a:r>
            <a:r>
              <a:rPr lang="en-US" dirty="0"/>
              <a:t> la </a:t>
            </a:r>
            <a:r>
              <a:rPr lang="en-US" dirty="0" err="1"/>
              <a:t>atención</a:t>
            </a:r>
            <a:endParaRPr lang="en-US" dirty="0"/>
          </a:p>
        </p:txBody>
      </p:sp>
      <p:sp>
        <p:nvSpPr>
          <p:cNvPr id="3" name="Content Placeholder 2">
            <a:extLst>
              <a:ext uri="{FF2B5EF4-FFF2-40B4-BE49-F238E27FC236}">
                <a16:creationId xmlns:a16="http://schemas.microsoft.com/office/drawing/2014/main" id="{E8B25958-5C62-4B70-A29F-AB5534871863}"/>
              </a:ext>
            </a:extLst>
          </p:cNvPr>
          <p:cNvSpPr>
            <a:spLocks noGrp="1"/>
          </p:cNvSpPr>
          <p:nvPr>
            <p:ph idx="1"/>
          </p:nvPr>
        </p:nvSpPr>
        <p:spPr/>
        <p:txBody>
          <a:bodyPr/>
          <a:lstStyle/>
          <a:p>
            <a:r>
              <a:rPr lang="en-US" dirty="0"/>
              <a:t>“Puente”</a:t>
            </a:r>
          </a:p>
          <a:p>
            <a:r>
              <a:rPr lang="en-US" dirty="0" err="1"/>
              <a:t>Algo</a:t>
            </a:r>
            <a:r>
              <a:rPr lang="en-US" dirty="0"/>
              <a:t> de las </a:t>
            </a:r>
            <a:r>
              <a:rPr lang="en-US" dirty="0" err="1"/>
              <a:t>últimas</a:t>
            </a:r>
            <a:r>
              <a:rPr lang="en-US" dirty="0"/>
              <a:t> </a:t>
            </a:r>
            <a:r>
              <a:rPr lang="en-US" dirty="0" err="1"/>
              <a:t>noticias</a:t>
            </a:r>
            <a:endParaRPr lang="en-US" dirty="0"/>
          </a:p>
          <a:p>
            <a:r>
              <a:rPr lang="en-US" dirty="0"/>
              <a:t>Un </a:t>
            </a:r>
            <a:r>
              <a:rPr lang="en-US" dirty="0" err="1"/>
              <a:t>dicho</a:t>
            </a:r>
            <a:r>
              <a:rPr lang="en-US" dirty="0"/>
              <a:t> </a:t>
            </a:r>
            <a:r>
              <a:rPr lang="en-US" dirty="0" err="1"/>
              <a:t>común</a:t>
            </a:r>
            <a:endParaRPr lang="en-US" dirty="0"/>
          </a:p>
          <a:p>
            <a:r>
              <a:rPr lang="en-US" dirty="0"/>
              <a:t>Un mini-debate</a:t>
            </a:r>
          </a:p>
          <a:p>
            <a:endParaRPr lang="en-US" dirty="0"/>
          </a:p>
          <a:p>
            <a:endParaRPr lang="en-US" dirty="0"/>
          </a:p>
        </p:txBody>
      </p:sp>
    </p:spTree>
    <p:extLst>
      <p:ext uri="{BB962C8B-B14F-4D97-AF65-F5344CB8AC3E}">
        <p14:creationId xmlns:p14="http://schemas.microsoft.com/office/powerpoint/2010/main" val="77963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ve emoji">
            <a:extLst>
              <a:ext uri="{FF2B5EF4-FFF2-40B4-BE49-F238E27FC236}">
                <a16:creationId xmlns:a16="http://schemas.microsoft.com/office/drawing/2014/main" id="{63EFAD9B-AD4A-491E-81FD-69E96D0761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CBE7-FCBE-4D0B-A50C-49C3B34482E7}"/>
              </a:ext>
            </a:extLst>
          </p:cNvPr>
          <p:cNvSpPr>
            <a:spLocks noGrp="1"/>
          </p:cNvSpPr>
          <p:nvPr>
            <p:ph type="title"/>
          </p:nvPr>
        </p:nvSpPr>
        <p:spPr/>
        <p:txBody>
          <a:bodyPr/>
          <a:lstStyle/>
          <a:p>
            <a:r>
              <a:rPr lang="en-US" dirty="0"/>
              <a:t>Ideas para </a:t>
            </a:r>
            <a:r>
              <a:rPr lang="en-US" dirty="0" err="1"/>
              <a:t>Captar</a:t>
            </a:r>
            <a:r>
              <a:rPr lang="en-US" dirty="0"/>
              <a:t> la </a:t>
            </a:r>
            <a:r>
              <a:rPr lang="en-US" dirty="0" err="1"/>
              <a:t>atención</a:t>
            </a:r>
            <a:endParaRPr lang="en-US" dirty="0"/>
          </a:p>
        </p:txBody>
      </p:sp>
      <p:sp>
        <p:nvSpPr>
          <p:cNvPr id="3" name="Content Placeholder 2">
            <a:extLst>
              <a:ext uri="{FF2B5EF4-FFF2-40B4-BE49-F238E27FC236}">
                <a16:creationId xmlns:a16="http://schemas.microsoft.com/office/drawing/2014/main" id="{E8B25958-5C62-4B70-A29F-AB5534871863}"/>
              </a:ext>
            </a:extLst>
          </p:cNvPr>
          <p:cNvSpPr>
            <a:spLocks noGrp="1"/>
          </p:cNvSpPr>
          <p:nvPr>
            <p:ph idx="1"/>
          </p:nvPr>
        </p:nvSpPr>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22D92D12-D535-43E7-9A58-CBBE08F5CF06}"/>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000" b="1" dirty="0"/>
              <a:t>Una anécdota</a:t>
            </a:r>
          </a:p>
          <a:p>
            <a:r>
              <a:rPr lang="es-ES" sz="4000" b="1" dirty="0"/>
              <a:t>Una dinámica</a:t>
            </a:r>
          </a:p>
          <a:p>
            <a:r>
              <a:rPr lang="es-ES" sz="4000" b="1" dirty="0"/>
              <a:t>Una estadística </a:t>
            </a:r>
          </a:p>
          <a:p>
            <a:r>
              <a:rPr lang="es-ES" sz="4000" b="1" dirty="0"/>
              <a:t>Un video de YouTube</a:t>
            </a:r>
            <a:endParaRPr lang="en-US" sz="4000" dirty="0"/>
          </a:p>
          <a:p>
            <a:r>
              <a:rPr lang="es-ES" sz="4000" b="1" dirty="0"/>
              <a:t>un meme</a:t>
            </a:r>
            <a:endParaRPr lang="en-US" sz="4000" dirty="0"/>
          </a:p>
          <a:p>
            <a:r>
              <a:rPr lang="es-ES" sz="4000" b="1" dirty="0"/>
              <a:t>Un poema o una obra Una lección visible.  </a:t>
            </a:r>
            <a:endParaRPr lang="en-US" sz="4000" dirty="0"/>
          </a:p>
          <a:p>
            <a:pPr marL="0" indent="0">
              <a:buNone/>
            </a:pPr>
            <a:endParaRPr lang="es-ES" sz="4000" b="1" dirty="0"/>
          </a:p>
          <a:p>
            <a:endParaRPr lang="en-US" sz="4000" dirty="0"/>
          </a:p>
          <a:p>
            <a:pPr marL="0" indent="0">
              <a:buNone/>
            </a:pPr>
            <a:endParaRPr lang="en-US" sz="4000" dirty="0"/>
          </a:p>
          <a:p>
            <a:endParaRPr lang="en-US" sz="4000" dirty="0"/>
          </a:p>
        </p:txBody>
      </p:sp>
    </p:spTree>
    <p:extLst>
      <p:ext uri="{BB962C8B-B14F-4D97-AF65-F5344CB8AC3E}">
        <p14:creationId xmlns:p14="http://schemas.microsoft.com/office/powerpoint/2010/main" val="39480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C4BF4F7A-EA01-415B-B9EE-8E5CA351C88A}"/>
              </a:ext>
            </a:extLst>
          </p:cNvPr>
          <p:cNvPicPr>
            <a:picLocks noChangeAspect="1"/>
          </p:cNvPicPr>
          <p:nvPr/>
        </p:nvPicPr>
        <p:blipFill rotWithShape="1">
          <a:blip r:embed="rId3">
            <a:extLst>
              <a:ext uri="{28A0092B-C50C-407E-A947-70E740481C1C}">
                <a14:useLocalDpi xmlns:a14="http://schemas.microsoft.com/office/drawing/2010/main" val="0"/>
              </a:ext>
            </a:extLst>
          </a:blip>
          <a:srcRect t="15126" r="9091"/>
          <a:stretch/>
        </p:blipFill>
        <p:spPr>
          <a:xfrm>
            <a:off x="0" y="10"/>
            <a:ext cx="12191999"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520242" y="232937"/>
            <a:ext cx="4062643" cy="1043409"/>
          </a:xfrm>
        </p:spPr>
        <p:txBody>
          <a:bodyPr vert="horz" lIns="91440" tIns="45720" rIns="91440" bIns="45720" rtlCol="0" anchor="ctr">
            <a:normAutofit/>
          </a:bodyPr>
          <a:lstStyle/>
          <a:p>
            <a:r>
              <a:rPr lang="en-US" sz="4500" kern="1200" dirty="0">
                <a:solidFill>
                  <a:schemeClr val="tx1"/>
                </a:solidFill>
              </a:rPr>
              <a:t>La </a:t>
            </a:r>
            <a:r>
              <a:rPr lang="en-US" sz="4500" kern="1200" dirty="0" err="1">
                <a:solidFill>
                  <a:schemeClr val="tx1"/>
                </a:solidFill>
              </a:rPr>
              <a:t>Tarea</a:t>
            </a:r>
            <a:endParaRPr lang="en-US" sz="4500" kern="1200" dirty="0">
              <a:solidFill>
                <a:schemeClr val="tx1"/>
              </a:solidFill>
            </a:endParaRPr>
          </a:p>
        </p:txBody>
      </p:sp>
      <p:sp>
        <p:nvSpPr>
          <p:cNvPr id="7" name="Content Placeholder 6">
            <a:extLst>
              <a:ext uri="{FF2B5EF4-FFF2-40B4-BE49-F238E27FC236}">
                <a16:creationId xmlns:a16="http://schemas.microsoft.com/office/drawing/2014/main" id="{160BBE1D-54EE-4A93-94FE-8046BE6028EF}"/>
              </a:ext>
            </a:extLst>
          </p:cNvPr>
          <p:cNvSpPr>
            <a:spLocks noGrp="1"/>
          </p:cNvSpPr>
          <p:nvPr>
            <p:ph sz="half" idx="2"/>
          </p:nvPr>
        </p:nvSpPr>
        <p:spPr>
          <a:xfrm>
            <a:off x="350547" y="1203062"/>
            <a:ext cx="4474115" cy="3585506"/>
          </a:xfrm>
        </p:spPr>
        <p:txBody>
          <a:bodyPr vert="horz" lIns="91440" tIns="45720" rIns="91440" bIns="45720" rtlCol="0" anchor="t">
            <a:normAutofit lnSpcReduction="10000"/>
          </a:bodyPr>
          <a:lstStyle/>
          <a:p>
            <a:r>
              <a:rPr lang="en-US" sz="4000" kern="1200" dirty="0">
                <a:solidFill>
                  <a:schemeClr val="tx1"/>
                </a:solidFill>
              </a:rPr>
              <a:t>Ver el video #4</a:t>
            </a:r>
          </a:p>
          <a:p>
            <a:r>
              <a:rPr lang="en-US" sz="4000" dirty="0"/>
              <a:t>Leer </a:t>
            </a:r>
            <a:r>
              <a:rPr lang="en-US" sz="4000" dirty="0" err="1"/>
              <a:t>Gén</a:t>
            </a:r>
            <a:r>
              <a:rPr lang="en-US" sz="4000" dirty="0"/>
              <a:t>. cap. 6-9</a:t>
            </a:r>
          </a:p>
          <a:p>
            <a:r>
              <a:rPr lang="en-US" sz="4000" dirty="0"/>
              <a:t>Un </a:t>
            </a:r>
            <a:r>
              <a:rPr lang="en-US" sz="4000" dirty="0" err="1"/>
              <a:t>voluntario</a:t>
            </a:r>
            <a:r>
              <a:rPr lang="en-US" sz="4000" dirty="0"/>
              <a:t> </a:t>
            </a:r>
            <a:r>
              <a:rPr lang="en-US" sz="4000" dirty="0" err="1"/>
              <a:t>prepara</a:t>
            </a:r>
            <a:r>
              <a:rPr lang="en-US" sz="4000" dirty="0"/>
              <a:t> un “</a:t>
            </a:r>
            <a:r>
              <a:rPr lang="en-US" sz="4000" dirty="0" err="1"/>
              <a:t>Captar</a:t>
            </a:r>
            <a:r>
              <a:rPr lang="en-US" sz="4000" dirty="0"/>
              <a:t>” para </a:t>
            </a:r>
            <a:r>
              <a:rPr lang="en-US" sz="4000" dirty="0" err="1"/>
              <a:t>Génesis</a:t>
            </a:r>
            <a:r>
              <a:rPr lang="en-US" sz="4000" dirty="0"/>
              <a:t> 6:1-9:17</a:t>
            </a:r>
            <a:endParaRPr lang="en-US" sz="4000" kern="1200" dirty="0">
              <a:solidFill>
                <a:schemeClr val="tx1"/>
              </a:solidFill>
            </a:endParaRPr>
          </a:p>
        </p:txBody>
      </p:sp>
    </p:spTree>
    <p:extLst>
      <p:ext uri="{BB962C8B-B14F-4D97-AF65-F5344CB8AC3E}">
        <p14:creationId xmlns:p14="http://schemas.microsoft.com/office/powerpoint/2010/main" val="283577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louds in a blue cloudy sky&#10;&#10;Description automatically generated">
            <a:extLst>
              <a:ext uri="{FF2B5EF4-FFF2-40B4-BE49-F238E27FC236}">
                <a16:creationId xmlns:a16="http://schemas.microsoft.com/office/drawing/2014/main" id="{44253235-D53C-4F68-8D88-0C02200A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731"/>
            <a:ext cx="12334240" cy="8254272"/>
          </a:xfrm>
          <a:prstGeom prst="rect">
            <a:avLst/>
          </a:prstGeom>
        </p:spPr>
      </p:pic>
      <p:sp>
        <p:nvSpPr>
          <p:cNvPr id="3" name="Content Placeholder 2"/>
          <p:cNvSpPr>
            <a:spLocks noGrp="1"/>
          </p:cNvSpPr>
          <p:nvPr>
            <p:ph idx="1"/>
          </p:nvPr>
        </p:nvSpPr>
        <p:spPr>
          <a:xfrm>
            <a:off x="1126958" y="4345272"/>
            <a:ext cx="10515600" cy="4632643"/>
          </a:xfrm>
        </p:spPr>
        <p:txBody>
          <a:bodyPr>
            <a:normAutofit/>
          </a:bodyPr>
          <a:lstStyle/>
          <a:p>
            <a:pPr marL="0" indent="0" algn="ctr">
              <a:buNone/>
            </a:pPr>
            <a:r>
              <a:rPr lang="es-EC" sz="10000" dirty="0">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a:solidFill>
            <a:srgbClr val="603912"/>
          </a:solidFill>
        </p:spPr>
      </p:pic>
    </p:spTree>
    <p:extLst>
      <p:ext uri="{BB962C8B-B14F-4D97-AF65-F5344CB8AC3E}">
        <p14:creationId xmlns:p14="http://schemas.microsoft.com/office/powerpoint/2010/main" val="12275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2862322"/>
          </a:xfrm>
          <a:prstGeom prst="rect">
            <a:avLst/>
          </a:prstGeom>
          <a:noFill/>
        </p:spPr>
        <p:txBody>
          <a:bodyPr wrap="square" rtlCol="0">
            <a:spAutoFit/>
          </a:bodyPr>
          <a:lstStyle/>
          <a:p>
            <a:pPr algn="ctr"/>
            <a:r>
              <a:rPr lang="en-US" sz="6000" dirty="0">
                <a:solidFill>
                  <a:srgbClr val="00853E"/>
                </a:solidFill>
                <a:latin typeface="Berlin Sans FB Demi" panose="020E0802020502020306" pitchFamily="34" charset="0"/>
              </a:rPr>
              <a:t>La Biblia: </a:t>
            </a:r>
            <a:r>
              <a:rPr lang="en-US" sz="6000" dirty="0" err="1">
                <a:solidFill>
                  <a:srgbClr val="00853E"/>
                </a:solidFill>
                <a:latin typeface="Berlin Sans FB Demi" panose="020E0802020502020306" pitchFamily="34" charset="0"/>
              </a:rPr>
              <a:t>En</a:t>
            </a:r>
            <a:r>
              <a:rPr lang="en-US" sz="6000" dirty="0">
                <a:solidFill>
                  <a:srgbClr val="00853E"/>
                </a:solidFill>
                <a:latin typeface="Berlin Sans FB Demi" panose="020E0802020502020306" pitchFamily="34" charset="0"/>
              </a:rPr>
              <a:t> el Principio</a:t>
            </a:r>
          </a:p>
          <a:p>
            <a:pPr algn="ctr"/>
            <a:r>
              <a:rPr lang="en-US" sz="6000" dirty="0" err="1">
                <a:solidFill>
                  <a:srgbClr val="00853E"/>
                </a:solidFill>
                <a:latin typeface="Berlin Sans FB Demi" panose="020E0802020502020306" pitchFamily="34" charset="0"/>
              </a:rPr>
              <a:t>Lección</a:t>
            </a:r>
            <a:r>
              <a:rPr lang="en-US" sz="6000" dirty="0">
                <a:solidFill>
                  <a:srgbClr val="00853E"/>
                </a:solidFill>
                <a:latin typeface="Berlin Sans FB Demi" panose="020E0802020502020306" pitchFamily="34" charset="0"/>
              </a:rPr>
              <a:t> 3 – </a:t>
            </a:r>
            <a:r>
              <a:rPr lang="en-US" sz="6000" dirty="0" err="1">
                <a:solidFill>
                  <a:srgbClr val="00853E"/>
                </a:solidFill>
                <a:latin typeface="Berlin Sans FB Demi" panose="020E0802020502020306" pitchFamily="34" charset="0"/>
              </a:rPr>
              <a:t>Adán</a:t>
            </a:r>
            <a:r>
              <a:rPr lang="en-US" sz="6000" dirty="0">
                <a:solidFill>
                  <a:srgbClr val="00853E"/>
                </a:solidFill>
                <a:latin typeface="Berlin Sans FB Demi" panose="020E0802020502020306" pitchFamily="34" charset="0"/>
              </a:rPr>
              <a:t> y Eva pecan</a:t>
            </a:r>
          </a:p>
          <a:p>
            <a:pPr algn="ctr"/>
            <a:r>
              <a:rPr lang="en-US" sz="6000" dirty="0" err="1">
                <a:solidFill>
                  <a:srgbClr val="00853E"/>
                </a:solidFill>
                <a:latin typeface="Berlin Sans FB Demi" panose="020E0802020502020306" pitchFamily="34" charset="0"/>
              </a:rPr>
              <a:t>Génesis</a:t>
            </a:r>
            <a:r>
              <a:rPr lang="en-US" sz="6000" dirty="0">
                <a:solidFill>
                  <a:srgbClr val="00853E"/>
                </a:solidFill>
                <a:latin typeface="Berlin Sans FB Demi" panose="020E0802020502020306" pitchFamily="34" charset="0"/>
              </a:rPr>
              <a:t> 3:1-24</a:t>
            </a:r>
            <a:endParaRPr lang="en-US" sz="5000" dirty="0">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t>Oremos</a:t>
            </a:r>
            <a:endParaRPr lang="en-US" dirty="0"/>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0000" lnSpcReduction="20000"/>
          </a:bodyPr>
          <a:lstStyle/>
          <a:p>
            <a:r>
              <a:rPr lang="es-ES" dirty="0"/>
              <a:t>Mi Padre y Creador, ¡qué triste es pensar cómo entró el pecado al mundo! Pero en tu amor, tú prometiste un Salvador del pecado. Soy un pecador, Padre, y creo que tu Hijo Jesús ha obedecido perfectamente tu santa voluntad en mi lugar y ha pagado el castigo por mi pecado. Perdóname, y ayúdame, por gratitud a ti, a vivir de una manera que te complace, mientras el Espíritu Santo me lleva a seguir a Jesús en mi camino al cielo. Amén.</a:t>
            </a:r>
            <a:endParaRPr lang="en-US" dirty="0"/>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latin typeface="Berlin Sans FB" panose="020E0602020502020306" pitchFamily="34" charset="0"/>
              </a:rPr>
              <a:t>Mostremos Respeto…</a:t>
            </a:r>
            <a:endParaRPr lang="en-US" sz="8000"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latin typeface="Berlin Sans FB" panose="020E0602020502020306" pitchFamily="34" charset="0"/>
              </a:rPr>
              <a:t> Llegando preparados</a:t>
            </a:r>
          </a:p>
          <a:p>
            <a:r>
              <a:rPr lang="es-ES" sz="5000" dirty="0">
                <a:latin typeface="Berlin Sans FB" panose="020E0602020502020306" pitchFamily="34" charset="0"/>
              </a:rPr>
              <a:t> Siendo puntuales</a:t>
            </a:r>
          </a:p>
          <a:p>
            <a:r>
              <a:rPr lang="es-ES" sz="5000" dirty="0">
                <a:latin typeface="Berlin Sans FB" panose="020E0602020502020306" pitchFamily="34" charset="0"/>
              </a:rPr>
              <a:t> A los profesores que nos sirven </a:t>
            </a:r>
          </a:p>
          <a:p>
            <a:r>
              <a:rPr lang="es-ES" sz="5000" dirty="0">
                <a:latin typeface="Berlin Sans FB" panose="020E0602020502020306" pitchFamily="34" charset="0"/>
              </a:rPr>
              <a:t> A los compañeros en clase</a:t>
            </a:r>
          </a:p>
          <a:p>
            <a:r>
              <a:rPr lang="es-ES" sz="5000" dirty="0">
                <a:latin typeface="Berlin Sans FB" panose="020E0602020502020306" pitchFamily="34" charset="0"/>
              </a:rPr>
              <a:t> En el grupo de WhatsApp</a:t>
            </a:r>
            <a:endParaRPr lang="en-US" sz="5000" dirty="0">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10000" dirty="0">
                <a:latin typeface="Berlin Sans FB Demi" panose="020E0802020502020306" pitchFamily="34" charset="0"/>
                <a:cs typeface="Arial" panose="020B0604020202020204" pitchFamily="34" charset="0"/>
              </a:rPr>
              <a:t>Pregunta del día</a:t>
            </a:r>
            <a:br>
              <a:rPr lang="es-EC" sz="10000" dirty="0">
                <a:latin typeface="Museo Sans 500" panose="02000000000000000000" pitchFamily="50" charset="0"/>
                <a:cs typeface="Arial" panose="020B0604020202020204" pitchFamily="34" charset="0"/>
              </a:rPr>
            </a:br>
            <a:r>
              <a:rPr lang="es-EC" sz="4800" dirty="0">
                <a:latin typeface="Berlin Sans FB" panose="020E0602020502020306" pitchFamily="34" charset="0"/>
                <a:cs typeface="Arial" panose="020B0604020202020204" pitchFamily="34" charset="0"/>
              </a:rPr>
              <a:t>(10 minutos)</a:t>
            </a:r>
            <a:endParaRPr lang="en-US" sz="48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DB8CC9-F40B-4793-9653-C431147130BC}"/>
              </a:ext>
            </a:extLst>
          </p:cNvPr>
          <p:cNvSpPr>
            <a:spLocks noGrp="1"/>
          </p:cNvSpPr>
          <p:nvPr>
            <p:ph type="title"/>
          </p:nvPr>
        </p:nvSpPr>
        <p:spPr/>
        <p:txBody>
          <a:bodyPr/>
          <a:lstStyle/>
          <a:p>
            <a:pPr algn="ctr"/>
            <a:r>
              <a:rPr lang="en-US" dirty="0"/>
              <a:t>Antes y </a:t>
            </a:r>
            <a:r>
              <a:rPr lang="en-US" dirty="0" err="1"/>
              <a:t>Después</a:t>
            </a:r>
            <a:r>
              <a:rPr lang="en-US" dirty="0"/>
              <a:t> de la </a:t>
            </a:r>
            <a:r>
              <a:rPr lang="en-US" dirty="0" err="1"/>
              <a:t>caída</a:t>
            </a:r>
            <a:endParaRPr lang="en-US" dirty="0"/>
          </a:p>
        </p:txBody>
      </p:sp>
      <p:sp>
        <p:nvSpPr>
          <p:cNvPr id="14" name="Content Placeholder 13">
            <a:extLst>
              <a:ext uri="{FF2B5EF4-FFF2-40B4-BE49-F238E27FC236}">
                <a16:creationId xmlns:a16="http://schemas.microsoft.com/office/drawing/2014/main" id="{EBC549C9-A4C6-481C-ADCE-B68F18DA16BD}"/>
              </a:ext>
            </a:extLst>
          </p:cNvPr>
          <p:cNvSpPr>
            <a:spLocks noGrp="1"/>
          </p:cNvSpPr>
          <p:nvPr>
            <p:ph sz="half" idx="1"/>
          </p:nvPr>
        </p:nvSpPr>
        <p:spPr/>
        <p:txBody>
          <a:bodyPr/>
          <a:lstStyle/>
          <a:p>
            <a:pPr marL="0" indent="0" algn="ctr">
              <a:buNone/>
            </a:pPr>
            <a:r>
              <a:rPr lang="en-US" dirty="0"/>
              <a:t>Antes</a:t>
            </a:r>
          </a:p>
          <a:p>
            <a:endParaRPr lang="en-US" dirty="0"/>
          </a:p>
          <a:p>
            <a:endParaRPr lang="en-US" dirty="0"/>
          </a:p>
        </p:txBody>
      </p:sp>
      <p:sp>
        <p:nvSpPr>
          <p:cNvPr id="15" name="Content Placeholder 14">
            <a:extLst>
              <a:ext uri="{FF2B5EF4-FFF2-40B4-BE49-F238E27FC236}">
                <a16:creationId xmlns:a16="http://schemas.microsoft.com/office/drawing/2014/main" id="{5F6E8D59-C555-487E-9F7F-E4C346218DA4}"/>
              </a:ext>
            </a:extLst>
          </p:cNvPr>
          <p:cNvSpPr>
            <a:spLocks noGrp="1"/>
          </p:cNvSpPr>
          <p:nvPr>
            <p:ph sz="half" idx="2"/>
          </p:nvPr>
        </p:nvSpPr>
        <p:spPr/>
        <p:txBody>
          <a:bodyPr/>
          <a:lstStyle/>
          <a:p>
            <a:pPr marL="0" indent="0" algn="ctr">
              <a:buNone/>
            </a:pPr>
            <a:r>
              <a:rPr lang="en-US" dirty="0" err="1"/>
              <a:t>Después</a:t>
            </a:r>
            <a:endParaRPr lang="en-US" dirty="0"/>
          </a:p>
          <a:p>
            <a:endParaRPr lang="en-US" dirty="0"/>
          </a:p>
          <a:p>
            <a:endParaRPr lang="en-US" dirty="0"/>
          </a:p>
        </p:txBody>
      </p:sp>
    </p:spTree>
    <p:extLst>
      <p:ext uri="{BB962C8B-B14F-4D97-AF65-F5344CB8AC3E}">
        <p14:creationId xmlns:p14="http://schemas.microsoft.com/office/powerpoint/2010/main" val="40438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nake&#10;&#10;Description automatically generated">
            <a:extLst>
              <a:ext uri="{FF2B5EF4-FFF2-40B4-BE49-F238E27FC236}">
                <a16:creationId xmlns:a16="http://schemas.microsoft.com/office/drawing/2014/main" id="{37DC5AF2-E79B-4739-9DB8-CDACAD6BA420}"/>
              </a:ext>
            </a:extLst>
          </p:cNvPr>
          <p:cNvPicPr>
            <a:picLocks noChangeAspect="1"/>
          </p:cNvPicPr>
          <p:nvPr/>
        </p:nvPicPr>
        <p:blipFill rotWithShape="1">
          <a:blip r:embed="rId3">
            <a:extLst>
              <a:ext uri="{28A0092B-C50C-407E-A947-70E740481C1C}">
                <a14:useLocalDpi xmlns:a14="http://schemas.microsoft.com/office/drawing/2010/main" val="0"/>
              </a:ext>
            </a:extLst>
          </a:blip>
          <a:srcRect t="4773" b="10958"/>
          <a:stretch/>
        </p:blipFill>
        <p:spPr>
          <a:xfrm>
            <a:off x="20" y="10"/>
            <a:ext cx="12191980" cy="6857990"/>
          </a:xfrm>
          <a:prstGeom prst="rect">
            <a:avLst/>
          </a:prstGeom>
        </p:spPr>
      </p:pic>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a:xfrm>
            <a:off x="120315" y="3224463"/>
            <a:ext cx="3465095" cy="3385451"/>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4000" kern="1200" dirty="0" err="1">
                <a:solidFill>
                  <a:srgbClr val="FFFFFF"/>
                </a:solidFill>
                <a:latin typeface="Berlin Sans FB" panose="020E0602020502020306" pitchFamily="34" charset="0"/>
              </a:rPr>
              <a:t>Considerar</a:t>
            </a:r>
            <a:r>
              <a:rPr lang="en-US" sz="4000" kern="1200" dirty="0">
                <a:solidFill>
                  <a:srgbClr val="FFFFFF"/>
                </a:solidFill>
                <a:latin typeface="Berlin Sans FB" panose="020E0602020502020306" pitchFamily="34" charset="0"/>
              </a:rPr>
              <a:t> </a:t>
            </a:r>
            <a:r>
              <a:rPr lang="en-US" sz="4000" kern="1200" dirty="0" err="1">
                <a:solidFill>
                  <a:srgbClr val="FFFFFF"/>
                </a:solidFill>
                <a:latin typeface="Berlin Sans FB" panose="020E0602020502020306" pitchFamily="34" charset="0"/>
              </a:rPr>
              <a:t>Génesis</a:t>
            </a:r>
            <a:r>
              <a:rPr lang="en-US" sz="4000" kern="1200" dirty="0">
                <a:solidFill>
                  <a:srgbClr val="FFFFFF"/>
                </a:solidFill>
                <a:latin typeface="Berlin Sans FB" panose="020E0602020502020306" pitchFamily="34" charset="0"/>
              </a:rPr>
              <a:t> </a:t>
            </a:r>
            <a:br>
              <a:rPr lang="en-US" sz="4000" kern="1200" dirty="0">
                <a:solidFill>
                  <a:srgbClr val="FFFFFF"/>
                </a:solidFill>
                <a:latin typeface="Berlin Sans FB" panose="020E0602020502020306" pitchFamily="34" charset="0"/>
              </a:rPr>
            </a:br>
            <a:r>
              <a:rPr lang="en-US" sz="4000" kern="1200" dirty="0">
                <a:solidFill>
                  <a:srgbClr val="FFFFFF"/>
                </a:solidFill>
                <a:latin typeface="Berlin Sans FB" panose="020E0602020502020306" pitchFamily="34" charset="0"/>
              </a:rPr>
              <a:t>3:1-24</a:t>
            </a:r>
          </a:p>
        </p:txBody>
      </p:sp>
    </p:spTree>
    <p:extLst>
      <p:ext uri="{BB962C8B-B14F-4D97-AF65-F5344CB8AC3E}">
        <p14:creationId xmlns:p14="http://schemas.microsoft.com/office/powerpoint/2010/main" val="24919035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4CE4991A-0C43-4D62-BDAE-7041D2993BDC}"/>
</file>

<file path=customXml/itemProps2.xml><?xml version="1.0" encoding="utf-8"?>
<ds:datastoreItem xmlns:ds="http://schemas.openxmlformats.org/officeDocument/2006/customXml" ds:itemID="{925DB3AF-565E-4DDA-B379-EEE7943EF6F0}"/>
</file>

<file path=customXml/itemProps3.xml><?xml version="1.0" encoding="utf-8"?>
<ds:datastoreItem xmlns:ds="http://schemas.openxmlformats.org/officeDocument/2006/customXml" ds:itemID="{756B2ACB-6E78-4267-BFA1-D684B7339C0A}"/>
</file>

<file path=docProps/app.xml><?xml version="1.0" encoding="utf-8"?>
<Properties xmlns="http://schemas.openxmlformats.org/officeDocument/2006/extended-properties" xmlns:vt="http://schemas.openxmlformats.org/officeDocument/2006/docPropsVTypes">
  <TotalTime>223</TotalTime>
  <Words>1798</Words>
  <Application>Microsoft Office PowerPoint</Application>
  <PresentationFormat>Widescreen</PresentationFormat>
  <Paragraphs>176</Paragraphs>
  <Slides>34</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Berlin Sans FB</vt:lpstr>
      <vt:lpstr>Berlin Sans FB Demi</vt:lpstr>
      <vt:lpstr>Calibri</vt:lpstr>
      <vt:lpstr>Museo Sans 500</vt:lpstr>
      <vt:lpstr>Office Theme</vt:lpstr>
      <vt:lpstr>PowerPoint Presentation</vt:lpstr>
      <vt:lpstr>PowerPoint Presentation</vt:lpstr>
      <vt:lpstr>PowerPoint Presentation</vt:lpstr>
      <vt:lpstr>PowerPoint Presentation</vt:lpstr>
      <vt:lpstr>Oremos</vt:lpstr>
      <vt:lpstr>Mostremos Respeto…</vt:lpstr>
      <vt:lpstr>Pregunta del día (10 minutos)</vt:lpstr>
      <vt:lpstr>Antes y Después de la caída</vt:lpstr>
      <vt:lpstr>Considerar Génesis  3:1-24</vt:lpstr>
      <vt:lpstr>CONSIDERAR-Génesis 3:1-24</vt:lpstr>
      <vt:lpstr>CONSIDERAR-Génesis 3:1-24</vt:lpstr>
      <vt:lpstr>CONSIDERAR-Génesis 3:1-24</vt:lpstr>
      <vt:lpstr>CONSIDERAR-Génesis 3:1-24</vt:lpstr>
      <vt:lpstr>CONSIDERAR-Génesis 3:1-24</vt:lpstr>
      <vt:lpstr>CONSIDERAR Génesis 3:1-24</vt:lpstr>
      <vt:lpstr>CONSIDERAR-Génesis 3:1-24</vt:lpstr>
      <vt:lpstr>CONSOLIDAR Génesis 3:1-24</vt:lpstr>
      <vt:lpstr>CONSOLIDAR – Génesis 3:1-24</vt:lpstr>
      <vt:lpstr>CONSOLIDAR – Génesis 3:1-24</vt:lpstr>
      <vt:lpstr>CONSOLIDAR – Génesis 3:1-24</vt:lpstr>
      <vt:lpstr>CONSOLIDAR – Génesis 3:1-24</vt:lpstr>
      <vt:lpstr>CONSOLIDAR – Génesis 3:1-24</vt:lpstr>
      <vt:lpstr>Temas Clave (20 minutos)</vt:lpstr>
      <vt:lpstr>“¡Qué bonito!  ¡Tan inocente es mi bebé!  Es un angelito.”</vt:lpstr>
      <vt:lpstr>PowerPoint Presentation</vt:lpstr>
      <vt:lpstr>Romanos 5:12</vt:lpstr>
      <vt:lpstr>CAPTAR</vt:lpstr>
      <vt:lpstr>PowerPoint Presentation</vt:lpstr>
      <vt:lpstr>Ideas para Captar la atención</vt:lpstr>
      <vt:lpstr>Ideas para Captar la atención</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1</cp:revision>
  <dcterms:created xsi:type="dcterms:W3CDTF">2019-10-29T19:39:19Z</dcterms:created>
  <dcterms:modified xsi:type="dcterms:W3CDTF">2019-10-29T23:22:34Z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