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8" r:id="rId6"/>
    <p:sldId id="257" r:id="rId7"/>
    <p:sldId id="261" r:id="rId8"/>
    <p:sldId id="259" r:id="rId9"/>
    <p:sldId id="293" r:id="rId10"/>
    <p:sldId id="294" r:id="rId11"/>
    <p:sldId id="339" r:id="rId12"/>
    <p:sldId id="340" r:id="rId13"/>
    <p:sldId id="338" r:id="rId14"/>
    <p:sldId id="297" r:id="rId15"/>
    <p:sldId id="341" r:id="rId16"/>
    <p:sldId id="304" r:id="rId17"/>
    <p:sldId id="305" r:id="rId18"/>
    <p:sldId id="306" r:id="rId19"/>
    <p:sldId id="307" r:id="rId20"/>
    <p:sldId id="309" r:id="rId21"/>
    <p:sldId id="310" r:id="rId22"/>
    <p:sldId id="334" r:id="rId23"/>
    <p:sldId id="312" r:id="rId24"/>
    <p:sldId id="314" r:id="rId25"/>
    <p:sldId id="315" r:id="rId26"/>
    <p:sldId id="316" r:id="rId27"/>
    <p:sldId id="317" r:id="rId28"/>
    <p:sldId id="336" r:id="rId29"/>
    <p:sldId id="342" r:id="rId30"/>
    <p:sldId id="343" r:id="rId31"/>
    <p:sldId id="344" r:id="rId32"/>
    <p:sldId id="345" r:id="rId33"/>
    <p:sldId id="346" r:id="rId34"/>
    <p:sldId id="274" r:id="rId35"/>
    <p:sldId id="273" r:id="rId36"/>
    <p:sldId id="272" r:id="rId37"/>
    <p:sldId id="33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DE42D-13EE-4D52-98B0-8202A4774B18}" v="77" dt="2020-03-22T23:06:25.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3136" autoAdjust="0"/>
  </p:normalViewPr>
  <p:slideViewPr>
    <p:cSldViewPr snapToGrid="0">
      <p:cViewPr varScale="1">
        <p:scale>
          <a:sx n="60" d="100"/>
          <a:sy n="60" d="100"/>
        </p:scale>
        <p:origin x="1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8337B82D-B3D2-45C3-9366-4D01CD16E95D}"/>
    <pc:docChg chg="undo redo custSel mod addSld modSld">
      <pc:chgData name="Joel Sutton" userId="1e63f7443f7518ef" providerId="LiveId" clId="{8337B82D-B3D2-45C3-9366-4D01CD16E95D}" dt="2020-03-19T17:35:02.852" v="150" actId="20577"/>
      <pc:docMkLst>
        <pc:docMk/>
      </pc:docMkLst>
      <pc:sldChg chg="modSp modNotesTx">
        <pc:chgData name="Joel Sutton" userId="1e63f7443f7518ef" providerId="LiveId" clId="{8337B82D-B3D2-45C3-9366-4D01CD16E95D}" dt="2020-03-19T17:28:24.995" v="112" actId="5793"/>
        <pc:sldMkLst>
          <pc:docMk/>
          <pc:sldMk cId="2948558535" sldId="297"/>
        </pc:sldMkLst>
        <pc:spChg chg="mod">
          <ac:chgData name="Joel Sutton" userId="1e63f7443f7518ef" providerId="LiveId" clId="{8337B82D-B3D2-45C3-9366-4D01CD16E95D}" dt="2020-03-19T17:12:29.613" v="70" actId="20577"/>
          <ac:spMkLst>
            <pc:docMk/>
            <pc:sldMk cId="2948558535" sldId="297"/>
            <ac:spMk id="2" creationId="{DD2C039B-514A-4429-B1B9-60DE58D631D4}"/>
          </ac:spMkLst>
        </pc:spChg>
      </pc:sldChg>
      <pc:sldChg chg="modSp modNotesTx">
        <pc:chgData name="Joel Sutton" userId="1e63f7443f7518ef" providerId="LiveId" clId="{8337B82D-B3D2-45C3-9366-4D01CD16E95D}" dt="2020-03-19T17:29:38.322" v="129" actId="14"/>
        <pc:sldMkLst>
          <pc:docMk/>
          <pc:sldMk cId="2030979678" sldId="304"/>
        </pc:sldMkLst>
        <pc:spChg chg="mod">
          <ac:chgData name="Joel Sutton" userId="1e63f7443f7518ef" providerId="LiveId" clId="{8337B82D-B3D2-45C3-9366-4D01CD16E95D}" dt="2020-03-19T17:12:35.641" v="71"/>
          <ac:spMkLst>
            <pc:docMk/>
            <pc:sldMk cId="2030979678" sldId="304"/>
            <ac:spMk id="2" creationId="{DD2C039B-514A-4429-B1B9-60DE58D631D4}"/>
          </ac:spMkLst>
        </pc:spChg>
      </pc:sldChg>
      <pc:sldChg chg="modSp">
        <pc:chgData name="Joel Sutton" userId="1e63f7443f7518ef" providerId="LiveId" clId="{8337B82D-B3D2-45C3-9366-4D01CD16E95D}" dt="2020-03-19T17:12:39.992" v="72"/>
        <pc:sldMkLst>
          <pc:docMk/>
          <pc:sldMk cId="1856080659" sldId="305"/>
        </pc:sldMkLst>
        <pc:spChg chg="mod">
          <ac:chgData name="Joel Sutton" userId="1e63f7443f7518ef" providerId="LiveId" clId="{8337B82D-B3D2-45C3-9366-4D01CD16E95D}" dt="2020-03-19T17:12:39.992" v="72"/>
          <ac:spMkLst>
            <pc:docMk/>
            <pc:sldMk cId="1856080659" sldId="305"/>
            <ac:spMk id="2" creationId="{DD2C039B-514A-4429-B1B9-60DE58D631D4}"/>
          </ac:spMkLst>
        </pc:spChg>
      </pc:sldChg>
      <pc:sldChg chg="modSp modNotesTx">
        <pc:chgData name="Joel Sutton" userId="1e63f7443f7518ef" providerId="LiveId" clId="{8337B82D-B3D2-45C3-9366-4D01CD16E95D}" dt="2020-03-19T17:31:49.847" v="130" actId="20577"/>
        <pc:sldMkLst>
          <pc:docMk/>
          <pc:sldMk cId="1114506064" sldId="306"/>
        </pc:sldMkLst>
        <pc:spChg chg="mod">
          <ac:chgData name="Joel Sutton" userId="1e63f7443f7518ef" providerId="LiveId" clId="{8337B82D-B3D2-45C3-9366-4D01CD16E95D}" dt="2020-03-19T17:12:46.758" v="73"/>
          <ac:spMkLst>
            <pc:docMk/>
            <pc:sldMk cId="1114506064" sldId="306"/>
            <ac:spMk id="2" creationId="{DD2C039B-514A-4429-B1B9-60DE58D631D4}"/>
          </ac:spMkLst>
        </pc:spChg>
      </pc:sldChg>
      <pc:sldChg chg="modSp modNotesTx">
        <pc:chgData name="Joel Sutton" userId="1e63f7443f7518ef" providerId="LiveId" clId="{8337B82D-B3D2-45C3-9366-4D01CD16E95D}" dt="2020-03-19T17:32:04.917" v="131" actId="20577"/>
        <pc:sldMkLst>
          <pc:docMk/>
          <pc:sldMk cId="3486173832" sldId="307"/>
        </pc:sldMkLst>
        <pc:spChg chg="mod">
          <ac:chgData name="Joel Sutton" userId="1e63f7443f7518ef" providerId="LiveId" clId="{8337B82D-B3D2-45C3-9366-4D01CD16E95D}" dt="2020-03-19T17:12:49.512" v="74"/>
          <ac:spMkLst>
            <pc:docMk/>
            <pc:sldMk cId="3486173832" sldId="307"/>
            <ac:spMk id="2" creationId="{DD2C039B-514A-4429-B1B9-60DE58D631D4}"/>
          </ac:spMkLst>
        </pc:spChg>
      </pc:sldChg>
      <pc:sldChg chg="modSp">
        <pc:chgData name="Joel Sutton" userId="1e63f7443f7518ef" providerId="LiveId" clId="{8337B82D-B3D2-45C3-9366-4D01CD16E95D}" dt="2020-03-19T17:12:52.384" v="75"/>
        <pc:sldMkLst>
          <pc:docMk/>
          <pc:sldMk cId="1102025690" sldId="309"/>
        </pc:sldMkLst>
        <pc:spChg chg="mod">
          <ac:chgData name="Joel Sutton" userId="1e63f7443f7518ef" providerId="LiveId" clId="{8337B82D-B3D2-45C3-9366-4D01CD16E95D}" dt="2020-03-19T17:12:52.384" v="75"/>
          <ac:spMkLst>
            <pc:docMk/>
            <pc:sldMk cId="1102025690" sldId="309"/>
            <ac:spMk id="2" creationId="{DD2C039B-514A-4429-B1B9-60DE58D631D4}"/>
          </ac:spMkLst>
        </pc:spChg>
      </pc:sldChg>
      <pc:sldChg chg="modSp modNotesTx">
        <pc:chgData name="Joel Sutton" userId="1e63f7443f7518ef" providerId="LiveId" clId="{8337B82D-B3D2-45C3-9366-4D01CD16E95D}" dt="2020-03-19T17:34:46.525" v="137" actId="14"/>
        <pc:sldMkLst>
          <pc:docMk/>
          <pc:sldMk cId="1694522431" sldId="310"/>
        </pc:sldMkLst>
        <pc:spChg chg="mod">
          <ac:chgData name="Joel Sutton" userId="1e63f7443f7518ef" providerId="LiveId" clId="{8337B82D-B3D2-45C3-9366-4D01CD16E95D}" dt="2020-03-19T17:12:55.865" v="76"/>
          <ac:spMkLst>
            <pc:docMk/>
            <pc:sldMk cId="1694522431" sldId="310"/>
            <ac:spMk id="2" creationId="{DD2C039B-514A-4429-B1B9-60DE58D631D4}"/>
          </ac:spMkLst>
        </pc:spChg>
      </pc:sldChg>
      <pc:sldChg chg="modSp">
        <pc:chgData name="Joel Sutton" userId="1e63f7443f7518ef" providerId="LiveId" clId="{8337B82D-B3D2-45C3-9366-4D01CD16E95D}" dt="2020-03-19T17:35:02.852" v="150" actId="20577"/>
        <pc:sldMkLst>
          <pc:docMk/>
          <pc:sldMk cId="1055671495" sldId="334"/>
        </pc:sldMkLst>
        <pc:spChg chg="mod">
          <ac:chgData name="Joel Sutton" userId="1e63f7443f7518ef" providerId="LiveId" clId="{8337B82D-B3D2-45C3-9366-4D01CD16E95D}" dt="2020-03-19T17:35:02.852" v="150" actId="20577"/>
          <ac:spMkLst>
            <pc:docMk/>
            <pc:sldMk cId="1055671495" sldId="334"/>
            <ac:spMk id="2" creationId="{10097198-6C69-4892-A099-D8F8A898D22C}"/>
          </ac:spMkLst>
        </pc:spChg>
      </pc:sldChg>
      <pc:sldChg chg="addSp delSp modSp">
        <pc:chgData name="Joel Sutton" userId="1e63f7443f7518ef" providerId="LiveId" clId="{8337B82D-B3D2-45C3-9366-4D01CD16E95D}" dt="2020-03-19T17:28:09.340" v="110" actId="2711"/>
        <pc:sldMkLst>
          <pc:docMk/>
          <pc:sldMk cId="1884408848" sldId="338"/>
        </pc:sldMkLst>
        <pc:spChg chg="mod ord">
          <ac:chgData name="Joel Sutton" userId="1e63f7443f7518ef" providerId="LiveId" clId="{8337B82D-B3D2-45C3-9366-4D01CD16E95D}" dt="2020-03-19T17:28:09.340" v="110" actId="2711"/>
          <ac:spMkLst>
            <pc:docMk/>
            <pc:sldMk cId="1884408848" sldId="338"/>
            <ac:spMk id="2" creationId="{10097198-6C69-4892-A099-D8F8A898D22C}"/>
          </ac:spMkLst>
        </pc:spChg>
        <pc:spChg chg="del">
          <ac:chgData name="Joel Sutton" userId="1e63f7443f7518ef" providerId="LiveId" clId="{8337B82D-B3D2-45C3-9366-4D01CD16E95D}" dt="2020-03-19T17:27:57.288" v="108" actId="26606"/>
          <ac:spMkLst>
            <pc:docMk/>
            <pc:sldMk cId="1884408848" sldId="338"/>
            <ac:spMk id="8" creationId="{87CC2527-562A-4F69-B487-4371E5B243E7}"/>
          </ac:spMkLst>
        </pc:spChg>
        <pc:spChg chg="add">
          <ac:chgData name="Joel Sutton" userId="1e63f7443f7518ef" providerId="LiveId" clId="{8337B82D-B3D2-45C3-9366-4D01CD16E95D}" dt="2020-03-19T17:27:57.288" v="108" actId="26606"/>
          <ac:spMkLst>
            <pc:docMk/>
            <pc:sldMk cId="1884408848" sldId="338"/>
            <ac:spMk id="15" creationId="{87CC2527-562A-4F69-B487-4371E5B243E7}"/>
          </ac:spMkLst>
        </pc:spChg>
        <pc:picChg chg="del">
          <ac:chgData name="Joel Sutton" userId="1e63f7443f7518ef" providerId="LiveId" clId="{8337B82D-B3D2-45C3-9366-4D01CD16E95D}" dt="2020-03-19T17:13:47.533" v="77" actId="478"/>
          <ac:picMkLst>
            <pc:docMk/>
            <pc:sldMk cId="1884408848" sldId="338"/>
            <ac:picMk id="3" creationId="{9EF7E5F3-FC6E-4257-8A51-2F6B1E067696}"/>
          </ac:picMkLst>
        </pc:picChg>
        <pc:picChg chg="add mod">
          <ac:chgData name="Joel Sutton" userId="1e63f7443f7518ef" providerId="LiveId" clId="{8337B82D-B3D2-45C3-9366-4D01CD16E95D}" dt="2020-03-19T17:27:57.288" v="108" actId="26606"/>
          <ac:picMkLst>
            <pc:docMk/>
            <pc:sldMk cId="1884408848" sldId="338"/>
            <ac:picMk id="4" creationId="{270DC57A-1F72-4FC7-87EE-92B6F62FAAB4}"/>
          </ac:picMkLst>
        </pc:picChg>
        <pc:cxnChg chg="del">
          <ac:chgData name="Joel Sutton" userId="1e63f7443f7518ef" providerId="LiveId" clId="{8337B82D-B3D2-45C3-9366-4D01CD16E95D}" dt="2020-03-19T17:27:57.288" v="108" actId="26606"/>
          <ac:cxnSpMkLst>
            <pc:docMk/>
            <pc:sldMk cId="1884408848" sldId="338"/>
            <ac:cxnSpMk id="10" creationId="{BCDAEC91-5BCE-4B55-9CC0-43EF94CB734B}"/>
          </ac:cxnSpMkLst>
        </pc:cxnChg>
        <pc:cxnChg chg="add">
          <ac:chgData name="Joel Sutton" userId="1e63f7443f7518ef" providerId="LiveId" clId="{8337B82D-B3D2-45C3-9366-4D01CD16E95D}" dt="2020-03-19T17:27:57.288" v="108" actId="26606"/>
          <ac:cxnSpMkLst>
            <pc:docMk/>
            <pc:sldMk cId="1884408848" sldId="338"/>
            <ac:cxnSpMk id="17" creationId="{BCDAEC91-5BCE-4B55-9CC0-43EF94CB734B}"/>
          </ac:cxnSpMkLst>
        </pc:cxnChg>
      </pc:sldChg>
      <pc:sldChg chg="modSp">
        <pc:chgData name="Joel Sutton" userId="1e63f7443f7518ef" providerId="LiveId" clId="{8337B82D-B3D2-45C3-9366-4D01CD16E95D}" dt="2020-03-19T17:12:04.340" v="33" actId="20577"/>
        <pc:sldMkLst>
          <pc:docMk/>
          <pc:sldMk cId="3603199849" sldId="339"/>
        </pc:sldMkLst>
        <pc:spChg chg="mod">
          <ac:chgData name="Joel Sutton" userId="1e63f7443f7518ef" providerId="LiveId" clId="{8337B82D-B3D2-45C3-9366-4D01CD16E95D}" dt="2020-03-19T17:12:04.340" v="33" actId="20577"/>
          <ac:spMkLst>
            <pc:docMk/>
            <pc:sldMk cId="3603199849" sldId="339"/>
            <ac:spMk id="3" creationId="{0E259C21-F23A-45B9-9D1F-5EE920418BCA}"/>
          </ac:spMkLst>
        </pc:spChg>
      </pc:sldChg>
      <pc:sldChg chg="modSp add">
        <pc:chgData name="Joel Sutton" userId="1e63f7443f7518ef" providerId="LiveId" clId="{8337B82D-B3D2-45C3-9366-4D01CD16E95D}" dt="2020-03-19T17:23:26.377" v="106" actId="20577"/>
        <pc:sldMkLst>
          <pc:docMk/>
          <pc:sldMk cId="1105925468" sldId="340"/>
        </pc:sldMkLst>
        <pc:spChg chg="mod">
          <ac:chgData name="Joel Sutton" userId="1e63f7443f7518ef" providerId="LiveId" clId="{8337B82D-B3D2-45C3-9366-4D01CD16E95D}" dt="2020-03-19T17:22:58.790" v="97" actId="207"/>
          <ac:spMkLst>
            <pc:docMk/>
            <pc:sldMk cId="1105925468" sldId="340"/>
            <ac:spMk id="2" creationId="{C65C54F1-503C-47B2-BB1E-B75EB7C38A96}"/>
          </ac:spMkLst>
        </pc:spChg>
        <pc:spChg chg="mod">
          <ac:chgData name="Joel Sutton" userId="1e63f7443f7518ef" providerId="LiveId" clId="{8337B82D-B3D2-45C3-9366-4D01CD16E95D}" dt="2020-03-19T17:23:26.377" v="106" actId="20577"/>
          <ac:spMkLst>
            <pc:docMk/>
            <pc:sldMk cId="1105925468" sldId="340"/>
            <ac:spMk id="3" creationId="{727101C5-ECDF-43E8-8B18-C49A36A9E5C1}"/>
          </ac:spMkLst>
        </pc:spChg>
      </pc:sldChg>
      <pc:sldChg chg="addSp delSp modSp add mod setBg">
        <pc:chgData name="Joel Sutton" userId="1e63f7443f7518ef" providerId="LiveId" clId="{8337B82D-B3D2-45C3-9366-4D01CD16E95D}" dt="2020-03-19T17:28:45.781" v="115" actId="26606"/>
        <pc:sldMkLst>
          <pc:docMk/>
          <pc:sldMk cId="2805404528" sldId="341"/>
        </pc:sldMkLst>
        <pc:spChg chg="del">
          <ac:chgData name="Joel Sutton" userId="1e63f7443f7518ef" providerId="LiveId" clId="{8337B82D-B3D2-45C3-9366-4D01CD16E95D}" dt="2020-03-19T17:28:45.781" v="115" actId="26606"/>
          <ac:spMkLst>
            <pc:docMk/>
            <pc:sldMk cId="2805404528" sldId="341"/>
            <ac:spMk id="2" creationId="{CC80E17D-7CDE-4019-A346-78C4170F788D}"/>
          </ac:spMkLst>
        </pc:spChg>
        <pc:spChg chg="del">
          <ac:chgData name="Joel Sutton" userId="1e63f7443f7518ef" providerId="LiveId" clId="{8337B82D-B3D2-45C3-9366-4D01CD16E95D}" dt="2020-03-19T17:28:45.781" v="115" actId="26606"/>
          <ac:spMkLst>
            <pc:docMk/>
            <pc:sldMk cId="2805404528" sldId="341"/>
            <ac:spMk id="3" creationId="{C11872D9-DE47-4F8E-A348-E71DF4BEC6FD}"/>
          </ac:spMkLst>
        </pc:spChg>
        <pc:picChg chg="add mod">
          <ac:chgData name="Joel Sutton" userId="1e63f7443f7518ef" providerId="LiveId" clId="{8337B82D-B3D2-45C3-9366-4D01CD16E95D}" dt="2020-03-19T17:28:45.781" v="115" actId="26606"/>
          <ac:picMkLst>
            <pc:docMk/>
            <pc:sldMk cId="2805404528" sldId="341"/>
            <ac:picMk id="4" creationId="{8E31350F-3EF4-413E-A9A6-E994905EC2BD}"/>
          </ac:picMkLst>
        </pc:picChg>
      </pc:sldChg>
    </pc:docChg>
  </pc:docChgLst>
  <pc:docChgLst>
    <pc:chgData name="Joel Sutton" userId="1e63f7443f7518ef" providerId="LiveId" clId="{3FFDE42D-13EE-4D52-98B0-8202A4774B18}"/>
    <pc:docChg chg="undo custSel mod addSld delSld modSld">
      <pc:chgData name="Joel Sutton" userId="1e63f7443f7518ef" providerId="LiveId" clId="{3FFDE42D-13EE-4D52-98B0-8202A4774B18}" dt="2020-03-22T23:06:16.440" v="1347" actId="20577"/>
      <pc:docMkLst>
        <pc:docMk/>
      </pc:docMkLst>
      <pc:sldChg chg="modSp modNotesTx">
        <pc:chgData name="Joel Sutton" userId="1e63f7443f7518ef" providerId="LiveId" clId="{3FFDE42D-13EE-4D52-98B0-8202A4774B18}" dt="2020-03-22T23:06:16.440" v="1347" actId="20577"/>
        <pc:sldMkLst>
          <pc:docMk/>
          <pc:sldMk cId="2835775862" sldId="274"/>
        </pc:sldMkLst>
        <pc:spChg chg="mod">
          <ac:chgData name="Joel Sutton" userId="1e63f7443f7518ef" providerId="LiveId" clId="{3FFDE42D-13EE-4D52-98B0-8202A4774B18}" dt="2020-03-22T23:06:02.036" v="1343" actId="114"/>
          <ac:spMkLst>
            <pc:docMk/>
            <pc:sldMk cId="2835775862" sldId="274"/>
            <ac:spMk id="34" creationId="{31D4893B-0321-4D4F-A897-F48B52F99498}"/>
          </ac:spMkLst>
        </pc:spChg>
      </pc:sldChg>
      <pc:sldChg chg="modSp">
        <pc:chgData name="Joel Sutton" userId="1e63f7443f7518ef" providerId="LiveId" clId="{3FFDE42D-13EE-4D52-98B0-8202A4774B18}" dt="2020-03-22T00:12:55.457" v="19" actId="20577"/>
        <pc:sldMkLst>
          <pc:docMk/>
          <pc:sldMk cId="2948558535" sldId="297"/>
        </pc:sldMkLst>
        <pc:spChg chg="mod">
          <ac:chgData name="Joel Sutton" userId="1e63f7443f7518ef" providerId="LiveId" clId="{3FFDE42D-13EE-4D52-98B0-8202A4774B18}" dt="2020-03-22T00:12:55.457" v="19" actId="20577"/>
          <ac:spMkLst>
            <pc:docMk/>
            <pc:sldMk cId="2948558535" sldId="297"/>
            <ac:spMk id="2" creationId="{DD2C039B-514A-4429-B1B9-60DE58D631D4}"/>
          </ac:spMkLst>
        </pc:spChg>
      </pc:sldChg>
      <pc:sldChg chg="modSp">
        <pc:chgData name="Joel Sutton" userId="1e63f7443f7518ef" providerId="LiveId" clId="{3FFDE42D-13EE-4D52-98B0-8202A4774B18}" dt="2020-03-22T00:13:00.956" v="29" actId="20577"/>
        <pc:sldMkLst>
          <pc:docMk/>
          <pc:sldMk cId="2030979678" sldId="304"/>
        </pc:sldMkLst>
        <pc:spChg chg="mod">
          <ac:chgData name="Joel Sutton" userId="1e63f7443f7518ef" providerId="LiveId" clId="{3FFDE42D-13EE-4D52-98B0-8202A4774B18}" dt="2020-03-22T00:13:00.956" v="29" actId="20577"/>
          <ac:spMkLst>
            <pc:docMk/>
            <pc:sldMk cId="2030979678" sldId="304"/>
            <ac:spMk id="2" creationId="{DD2C039B-514A-4429-B1B9-60DE58D631D4}"/>
          </ac:spMkLst>
        </pc:spChg>
      </pc:sldChg>
      <pc:sldChg chg="modSp">
        <pc:chgData name="Joel Sutton" userId="1e63f7443f7518ef" providerId="LiveId" clId="{3FFDE42D-13EE-4D52-98B0-8202A4774B18}" dt="2020-03-22T00:13:06.379" v="39" actId="20577"/>
        <pc:sldMkLst>
          <pc:docMk/>
          <pc:sldMk cId="1856080659" sldId="305"/>
        </pc:sldMkLst>
        <pc:spChg chg="mod">
          <ac:chgData name="Joel Sutton" userId="1e63f7443f7518ef" providerId="LiveId" clId="{3FFDE42D-13EE-4D52-98B0-8202A4774B18}" dt="2020-03-22T00:13:06.379" v="39" actId="20577"/>
          <ac:spMkLst>
            <pc:docMk/>
            <pc:sldMk cId="1856080659" sldId="305"/>
            <ac:spMk id="2" creationId="{DD2C039B-514A-4429-B1B9-60DE58D631D4}"/>
          </ac:spMkLst>
        </pc:spChg>
      </pc:sldChg>
      <pc:sldChg chg="modSp">
        <pc:chgData name="Joel Sutton" userId="1e63f7443f7518ef" providerId="LiveId" clId="{3FFDE42D-13EE-4D52-98B0-8202A4774B18}" dt="2020-03-22T00:13:19.998" v="49" actId="20577"/>
        <pc:sldMkLst>
          <pc:docMk/>
          <pc:sldMk cId="1114506064" sldId="306"/>
        </pc:sldMkLst>
        <pc:spChg chg="mod">
          <ac:chgData name="Joel Sutton" userId="1e63f7443f7518ef" providerId="LiveId" clId="{3FFDE42D-13EE-4D52-98B0-8202A4774B18}" dt="2020-03-22T00:13:19.998" v="49" actId="20577"/>
          <ac:spMkLst>
            <pc:docMk/>
            <pc:sldMk cId="1114506064" sldId="306"/>
            <ac:spMk id="2" creationId="{DD2C039B-514A-4429-B1B9-60DE58D631D4}"/>
          </ac:spMkLst>
        </pc:spChg>
      </pc:sldChg>
      <pc:sldChg chg="modSp">
        <pc:chgData name="Joel Sutton" userId="1e63f7443f7518ef" providerId="LiveId" clId="{3FFDE42D-13EE-4D52-98B0-8202A4774B18}" dt="2020-03-22T00:13:25.031" v="59" actId="20577"/>
        <pc:sldMkLst>
          <pc:docMk/>
          <pc:sldMk cId="3486173832" sldId="307"/>
        </pc:sldMkLst>
        <pc:spChg chg="mod">
          <ac:chgData name="Joel Sutton" userId="1e63f7443f7518ef" providerId="LiveId" clId="{3FFDE42D-13EE-4D52-98B0-8202A4774B18}" dt="2020-03-22T00:13:25.031" v="59" actId="20577"/>
          <ac:spMkLst>
            <pc:docMk/>
            <pc:sldMk cId="3486173832" sldId="307"/>
            <ac:spMk id="2" creationId="{DD2C039B-514A-4429-B1B9-60DE58D631D4}"/>
          </ac:spMkLst>
        </pc:spChg>
      </pc:sldChg>
      <pc:sldChg chg="modSp">
        <pc:chgData name="Joel Sutton" userId="1e63f7443f7518ef" providerId="LiveId" clId="{3FFDE42D-13EE-4D52-98B0-8202A4774B18}" dt="2020-03-22T00:13:30.181" v="69" actId="20577"/>
        <pc:sldMkLst>
          <pc:docMk/>
          <pc:sldMk cId="1102025690" sldId="309"/>
        </pc:sldMkLst>
        <pc:spChg chg="mod">
          <ac:chgData name="Joel Sutton" userId="1e63f7443f7518ef" providerId="LiveId" clId="{3FFDE42D-13EE-4D52-98B0-8202A4774B18}" dt="2020-03-22T00:13:30.181" v="69" actId="20577"/>
          <ac:spMkLst>
            <pc:docMk/>
            <pc:sldMk cId="1102025690" sldId="309"/>
            <ac:spMk id="2" creationId="{DD2C039B-514A-4429-B1B9-60DE58D631D4}"/>
          </ac:spMkLst>
        </pc:spChg>
      </pc:sldChg>
      <pc:sldChg chg="modSp">
        <pc:chgData name="Joel Sutton" userId="1e63f7443f7518ef" providerId="LiveId" clId="{3FFDE42D-13EE-4D52-98B0-8202A4774B18}" dt="2020-03-22T00:13:34.969" v="79" actId="20577"/>
        <pc:sldMkLst>
          <pc:docMk/>
          <pc:sldMk cId="1694522431" sldId="310"/>
        </pc:sldMkLst>
        <pc:spChg chg="mod">
          <ac:chgData name="Joel Sutton" userId="1e63f7443f7518ef" providerId="LiveId" clId="{3FFDE42D-13EE-4D52-98B0-8202A4774B18}" dt="2020-03-22T00:13:34.969" v="79" actId="20577"/>
          <ac:spMkLst>
            <pc:docMk/>
            <pc:sldMk cId="1694522431" sldId="310"/>
            <ac:spMk id="2" creationId="{DD2C039B-514A-4429-B1B9-60DE58D631D4}"/>
          </ac:spMkLst>
        </pc:spChg>
      </pc:sldChg>
      <pc:sldChg chg="modSp modNotesTx">
        <pc:chgData name="Joel Sutton" userId="1e63f7443f7518ef" providerId="LiveId" clId="{3FFDE42D-13EE-4D52-98B0-8202A4774B18}" dt="2020-03-22T23:01:13.845" v="1272" actId="20577"/>
        <pc:sldMkLst>
          <pc:docMk/>
          <pc:sldMk cId="4167541181" sldId="312"/>
        </pc:sldMkLst>
        <pc:spChg chg="mod">
          <ac:chgData name="Joel Sutton" userId="1e63f7443f7518ef" providerId="LiveId" clId="{3FFDE42D-13EE-4D52-98B0-8202A4774B18}" dt="2020-03-22T12:46:44.308" v="95" actId="20577"/>
          <ac:spMkLst>
            <pc:docMk/>
            <pc:sldMk cId="4167541181" sldId="312"/>
            <ac:spMk id="2" creationId="{DD2C039B-514A-4429-B1B9-60DE58D631D4}"/>
          </ac:spMkLst>
        </pc:spChg>
        <pc:spChg chg="mod">
          <ac:chgData name="Joel Sutton" userId="1e63f7443f7518ef" providerId="LiveId" clId="{3FFDE42D-13EE-4D52-98B0-8202A4774B18}" dt="2020-03-22T23:01:13.845" v="1272" actId="20577"/>
          <ac:spMkLst>
            <pc:docMk/>
            <pc:sldMk cId="4167541181" sldId="312"/>
            <ac:spMk id="3" creationId="{284EB7B7-1509-4036-BA44-D4FB26AC2750}"/>
          </ac:spMkLst>
        </pc:spChg>
      </pc:sldChg>
      <pc:sldChg chg="modSp modNotesTx">
        <pc:chgData name="Joel Sutton" userId="1e63f7443f7518ef" providerId="LiveId" clId="{3FFDE42D-13EE-4D52-98B0-8202A4774B18}" dt="2020-03-22T13:02:11.852" v="116" actId="14"/>
        <pc:sldMkLst>
          <pc:docMk/>
          <pc:sldMk cId="3290883968" sldId="314"/>
        </pc:sldMkLst>
        <pc:spChg chg="mod">
          <ac:chgData name="Joel Sutton" userId="1e63f7443f7518ef" providerId="LiveId" clId="{3FFDE42D-13EE-4D52-98B0-8202A4774B18}" dt="2020-03-22T12:46:49.613" v="96"/>
          <ac:spMkLst>
            <pc:docMk/>
            <pc:sldMk cId="3290883968" sldId="314"/>
            <ac:spMk id="2" creationId="{DD2C039B-514A-4429-B1B9-60DE58D631D4}"/>
          </ac:spMkLst>
        </pc:spChg>
      </pc:sldChg>
      <pc:sldChg chg="modSp modNotesTx">
        <pc:chgData name="Joel Sutton" userId="1e63f7443f7518ef" providerId="LiveId" clId="{3FFDE42D-13EE-4D52-98B0-8202A4774B18}" dt="2020-03-22T13:28:52.851" v="205" actId="20577"/>
        <pc:sldMkLst>
          <pc:docMk/>
          <pc:sldMk cId="3863304401" sldId="315"/>
        </pc:sldMkLst>
        <pc:spChg chg="mod">
          <ac:chgData name="Joel Sutton" userId="1e63f7443f7518ef" providerId="LiveId" clId="{3FFDE42D-13EE-4D52-98B0-8202A4774B18}" dt="2020-03-22T12:46:52.767" v="97"/>
          <ac:spMkLst>
            <pc:docMk/>
            <pc:sldMk cId="3863304401" sldId="315"/>
            <ac:spMk id="2" creationId="{DD2C039B-514A-4429-B1B9-60DE58D631D4}"/>
          </ac:spMkLst>
        </pc:spChg>
      </pc:sldChg>
      <pc:sldChg chg="modSp modNotesTx">
        <pc:chgData name="Joel Sutton" userId="1e63f7443f7518ef" providerId="LiveId" clId="{3FFDE42D-13EE-4D52-98B0-8202A4774B18}" dt="2020-03-22T13:21:52.784" v="128" actId="14"/>
        <pc:sldMkLst>
          <pc:docMk/>
          <pc:sldMk cId="1247384020" sldId="316"/>
        </pc:sldMkLst>
        <pc:spChg chg="mod">
          <ac:chgData name="Joel Sutton" userId="1e63f7443f7518ef" providerId="LiveId" clId="{3FFDE42D-13EE-4D52-98B0-8202A4774B18}" dt="2020-03-22T12:46:55.702" v="98"/>
          <ac:spMkLst>
            <pc:docMk/>
            <pc:sldMk cId="1247384020" sldId="316"/>
            <ac:spMk id="2" creationId="{DD2C039B-514A-4429-B1B9-60DE58D631D4}"/>
          </ac:spMkLst>
        </pc:spChg>
      </pc:sldChg>
      <pc:sldChg chg="modSp">
        <pc:chgData name="Joel Sutton" userId="1e63f7443f7518ef" providerId="LiveId" clId="{3FFDE42D-13EE-4D52-98B0-8202A4774B18}" dt="2020-03-22T12:47:00.050" v="99"/>
        <pc:sldMkLst>
          <pc:docMk/>
          <pc:sldMk cId="2631313702" sldId="317"/>
        </pc:sldMkLst>
        <pc:spChg chg="mod">
          <ac:chgData name="Joel Sutton" userId="1e63f7443f7518ef" providerId="LiveId" clId="{3FFDE42D-13EE-4D52-98B0-8202A4774B18}" dt="2020-03-22T12:47:00.050" v="99"/>
          <ac:spMkLst>
            <pc:docMk/>
            <pc:sldMk cId="2631313702" sldId="317"/>
            <ac:spMk id="2" creationId="{DD2C039B-514A-4429-B1B9-60DE58D631D4}"/>
          </ac:spMkLst>
        </pc:spChg>
      </pc:sldChg>
      <pc:sldChg chg="addSp delSp modSp">
        <pc:chgData name="Joel Sutton" userId="1e63f7443f7518ef" providerId="LiveId" clId="{3FFDE42D-13EE-4D52-98B0-8202A4774B18}" dt="2020-03-22T12:46:36.343" v="82" actId="2711"/>
        <pc:sldMkLst>
          <pc:docMk/>
          <pc:sldMk cId="1055671495" sldId="334"/>
        </pc:sldMkLst>
        <pc:spChg chg="mod ord">
          <ac:chgData name="Joel Sutton" userId="1e63f7443f7518ef" providerId="LiveId" clId="{3FFDE42D-13EE-4D52-98B0-8202A4774B18}" dt="2020-03-22T12:46:36.343" v="82" actId="2711"/>
          <ac:spMkLst>
            <pc:docMk/>
            <pc:sldMk cId="1055671495" sldId="334"/>
            <ac:spMk id="2" creationId="{10097198-6C69-4892-A099-D8F8A898D22C}"/>
          </ac:spMkLst>
        </pc:spChg>
        <pc:spChg chg="del">
          <ac:chgData name="Joel Sutton" userId="1e63f7443f7518ef" providerId="LiveId" clId="{3FFDE42D-13EE-4D52-98B0-8202A4774B18}" dt="2020-03-22T12:46:30.154" v="81" actId="26606"/>
          <ac:spMkLst>
            <pc:docMk/>
            <pc:sldMk cId="1055671495" sldId="334"/>
            <ac:spMk id="15" creationId="{C475749F-F487-4EFB-ABC7-C1359590EB76}"/>
          </ac:spMkLst>
        </pc:spChg>
        <pc:spChg chg="add">
          <ac:chgData name="Joel Sutton" userId="1e63f7443f7518ef" providerId="LiveId" clId="{3FFDE42D-13EE-4D52-98B0-8202A4774B18}" dt="2020-03-22T12:46:30.154" v="81" actId="26606"/>
          <ac:spMkLst>
            <pc:docMk/>
            <pc:sldMk cId="1055671495" sldId="334"/>
            <ac:spMk id="20" creationId="{37C89E4B-3C9F-44B9-8B86-D9E3D112D8EC}"/>
          </ac:spMkLst>
        </pc:spChg>
        <pc:picChg chg="add mod">
          <ac:chgData name="Joel Sutton" userId="1e63f7443f7518ef" providerId="LiveId" clId="{3FFDE42D-13EE-4D52-98B0-8202A4774B18}" dt="2020-03-22T12:46:30.154" v="81" actId="26606"/>
          <ac:picMkLst>
            <pc:docMk/>
            <pc:sldMk cId="1055671495" sldId="334"/>
            <ac:picMk id="3" creationId="{39A56BC1-C9B5-431D-86C8-FDF6E1B6A57B}"/>
          </ac:picMkLst>
        </pc:picChg>
        <pc:cxnChg chg="add">
          <ac:chgData name="Joel Sutton" userId="1e63f7443f7518ef" providerId="LiveId" clId="{3FFDE42D-13EE-4D52-98B0-8202A4774B18}" dt="2020-03-22T12:46:30.154" v="81" actId="26606"/>
          <ac:cxnSpMkLst>
            <pc:docMk/>
            <pc:sldMk cId="1055671495" sldId="334"/>
            <ac:cxnSpMk id="22" creationId="{AA2EAA10-076F-46BD-8F0F-B9A2FB77A85C}"/>
          </ac:cxnSpMkLst>
        </pc:cxnChg>
        <pc:cxnChg chg="add">
          <ac:chgData name="Joel Sutton" userId="1e63f7443f7518ef" providerId="LiveId" clId="{3FFDE42D-13EE-4D52-98B0-8202A4774B18}" dt="2020-03-22T12:46:30.154" v="81" actId="26606"/>
          <ac:cxnSpMkLst>
            <pc:docMk/>
            <pc:sldMk cId="1055671495" sldId="334"/>
            <ac:cxnSpMk id="24" creationId="{D891E407-403B-4764-86C9-33A56D3BCAA3}"/>
          </ac:cxnSpMkLst>
        </pc:cxnChg>
      </pc:sldChg>
      <pc:sldChg chg="modSp">
        <pc:chgData name="Joel Sutton" userId="1e63f7443f7518ef" providerId="LiveId" clId="{3FFDE42D-13EE-4D52-98B0-8202A4774B18}" dt="2020-03-22T13:34:02.562" v="262" actId="20577"/>
        <pc:sldMkLst>
          <pc:docMk/>
          <pc:sldMk cId="3694339982" sldId="336"/>
        </pc:sldMkLst>
        <pc:spChg chg="mod">
          <ac:chgData name="Joel Sutton" userId="1e63f7443f7518ef" providerId="LiveId" clId="{3FFDE42D-13EE-4D52-98B0-8202A4774B18}" dt="2020-03-22T13:34:02.562" v="262" actId="20577"/>
          <ac:spMkLst>
            <pc:docMk/>
            <pc:sldMk cId="3694339982" sldId="336"/>
            <ac:spMk id="2" creationId="{00000000-0000-0000-0000-000000000000}"/>
          </ac:spMkLst>
        </pc:spChg>
      </pc:sldChg>
      <pc:sldChg chg="modSp">
        <pc:chgData name="Joel Sutton" userId="1e63f7443f7518ef" providerId="LiveId" clId="{3FFDE42D-13EE-4D52-98B0-8202A4774B18}" dt="2020-03-22T00:12:50.982" v="9" actId="20577"/>
        <pc:sldMkLst>
          <pc:docMk/>
          <pc:sldMk cId="1884408848" sldId="338"/>
        </pc:sldMkLst>
        <pc:spChg chg="mod">
          <ac:chgData name="Joel Sutton" userId="1e63f7443f7518ef" providerId="LiveId" clId="{3FFDE42D-13EE-4D52-98B0-8202A4774B18}" dt="2020-03-22T00:12:50.982" v="9" actId="20577"/>
          <ac:spMkLst>
            <pc:docMk/>
            <pc:sldMk cId="1884408848" sldId="338"/>
            <ac:spMk id="2" creationId="{10097198-6C69-4892-A099-D8F8A898D22C}"/>
          </ac:spMkLst>
        </pc:spChg>
      </pc:sldChg>
      <pc:sldChg chg="modSp add">
        <pc:chgData name="Joel Sutton" userId="1e63f7443f7518ef" providerId="LiveId" clId="{3FFDE42D-13EE-4D52-98B0-8202A4774B18}" dt="2020-03-22T13:35:56.259" v="299" actId="20577"/>
        <pc:sldMkLst>
          <pc:docMk/>
          <pc:sldMk cId="3693424954" sldId="342"/>
        </pc:sldMkLst>
        <pc:spChg chg="mod">
          <ac:chgData name="Joel Sutton" userId="1e63f7443f7518ef" providerId="LiveId" clId="{3FFDE42D-13EE-4D52-98B0-8202A4774B18}" dt="2020-03-22T13:34:19.651" v="283" actId="207"/>
          <ac:spMkLst>
            <pc:docMk/>
            <pc:sldMk cId="3693424954" sldId="342"/>
            <ac:spMk id="2" creationId="{FFE85682-F394-4410-906C-2FDC9B01A612}"/>
          </ac:spMkLst>
        </pc:spChg>
        <pc:spChg chg="mod">
          <ac:chgData name="Joel Sutton" userId="1e63f7443f7518ef" providerId="LiveId" clId="{3FFDE42D-13EE-4D52-98B0-8202A4774B18}" dt="2020-03-22T13:35:56.259" v="299" actId="20577"/>
          <ac:spMkLst>
            <pc:docMk/>
            <pc:sldMk cId="3693424954" sldId="342"/>
            <ac:spMk id="3" creationId="{6786B9C3-7391-4E9B-8392-7B07DE5856DD}"/>
          </ac:spMkLst>
        </pc:spChg>
      </pc:sldChg>
      <pc:sldChg chg="modSp add">
        <pc:chgData name="Joel Sutton" userId="1e63f7443f7518ef" providerId="LiveId" clId="{3FFDE42D-13EE-4D52-98B0-8202A4774B18}" dt="2020-03-22T13:37:24.227" v="314" actId="27636"/>
        <pc:sldMkLst>
          <pc:docMk/>
          <pc:sldMk cId="4294815557" sldId="343"/>
        </pc:sldMkLst>
        <pc:spChg chg="mod">
          <ac:chgData name="Joel Sutton" userId="1e63f7443f7518ef" providerId="LiveId" clId="{3FFDE42D-13EE-4D52-98B0-8202A4774B18}" dt="2020-03-22T13:37:24.227" v="314" actId="27636"/>
          <ac:spMkLst>
            <pc:docMk/>
            <pc:sldMk cId="4294815557" sldId="343"/>
            <ac:spMk id="3" creationId="{6786B9C3-7391-4E9B-8392-7B07DE5856DD}"/>
          </ac:spMkLst>
        </pc:spChg>
      </pc:sldChg>
      <pc:sldChg chg="modSp add">
        <pc:chgData name="Joel Sutton" userId="1e63f7443f7518ef" providerId="LiveId" clId="{3FFDE42D-13EE-4D52-98B0-8202A4774B18}" dt="2020-03-22T13:37:39.057" v="319" actId="27636"/>
        <pc:sldMkLst>
          <pc:docMk/>
          <pc:sldMk cId="59374954" sldId="344"/>
        </pc:sldMkLst>
        <pc:spChg chg="mod">
          <ac:chgData name="Joel Sutton" userId="1e63f7443f7518ef" providerId="LiveId" clId="{3FFDE42D-13EE-4D52-98B0-8202A4774B18}" dt="2020-03-22T13:37:39.057" v="319" actId="27636"/>
          <ac:spMkLst>
            <pc:docMk/>
            <pc:sldMk cId="59374954" sldId="344"/>
            <ac:spMk id="3" creationId="{6786B9C3-7391-4E9B-8392-7B07DE5856DD}"/>
          </ac:spMkLst>
        </pc:spChg>
      </pc:sldChg>
      <pc:sldChg chg="modSp add">
        <pc:chgData name="Joel Sutton" userId="1e63f7443f7518ef" providerId="LiveId" clId="{3FFDE42D-13EE-4D52-98B0-8202A4774B18}" dt="2020-03-22T13:44:48.215" v="748" actId="20577"/>
        <pc:sldMkLst>
          <pc:docMk/>
          <pc:sldMk cId="377218749" sldId="345"/>
        </pc:sldMkLst>
        <pc:spChg chg="mod">
          <ac:chgData name="Joel Sutton" userId="1e63f7443f7518ef" providerId="LiveId" clId="{3FFDE42D-13EE-4D52-98B0-8202A4774B18}" dt="2020-03-22T13:39:05.247" v="350" actId="122"/>
          <ac:spMkLst>
            <pc:docMk/>
            <pc:sldMk cId="377218749" sldId="345"/>
            <ac:spMk id="2" creationId="{8F3D9601-CE16-44C7-B8C2-29232497FFB1}"/>
          </ac:spMkLst>
        </pc:spChg>
        <pc:spChg chg="mod">
          <ac:chgData name="Joel Sutton" userId="1e63f7443f7518ef" providerId="LiveId" clId="{3FFDE42D-13EE-4D52-98B0-8202A4774B18}" dt="2020-03-22T13:44:48.215" v="748" actId="20577"/>
          <ac:spMkLst>
            <pc:docMk/>
            <pc:sldMk cId="377218749" sldId="345"/>
            <ac:spMk id="3" creationId="{A8B05B57-862F-492C-9056-AE2A80ED4060}"/>
          </ac:spMkLst>
        </pc:spChg>
      </pc:sldChg>
      <pc:sldChg chg="addSp delSp modSp add mod setBg setClrOvrMap modNotesTx">
        <pc:chgData name="Joel Sutton" userId="1e63f7443f7518ef" providerId="LiveId" clId="{3FFDE42D-13EE-4D52-98B0-8202A4774B18}" dt="2020-03-22T23:05:14.635" v="1324" actId="113"/>
        <pc:sldMkLst>
          <pc:docMk/>
          <pc:sldMk cId="1586265059" sldId="346"/>
        </pc:sldMkLst>
        <pc:spChg chg="mod ord">
          <ac:chgData name="Joel Sutton" userId="1e63f7443f7518ef" providerId="LiveId" clId="{3FFDE42D-13EE-4D52-98B0-8202A4774B18}" dt="2020-03-22T23:02:46.456" v="1277" actId="20577"/>
          <ac:spMkLst>
            <pc:docMk/>
            <pc:sldMk cId="1586265059" sldId="346"/>
            <ac:spMk id="2" creationId="{14FD8A67-C1AE-4B41-8DD1-527376A7BD86}"/>
          </ac:spMkLst>
        </pc:spChg>
        <pc:spChg chg="del">
          <ac:chgData name="Joel Sutton" userId="1e63f7443f7518ef" providerId="LiveId" clId="{3FFDE42D-13EE-4D52-98B0-8202A4774B18}" dt="2020-03-22T13:51:28.703" v="751" actId="26606"/>
          <ac:spMkLst>
            <pc:docMk/>
            <pc:sldMk cId="1586265059" sldId="346"/>
            <ac:spMk id="3" creationId="{DBCC1E83-D244-4D39-8346-C56C39AB040C}"/>
          </ac:spMkLst>
        </pc:spChg>
        <pc:spChg chg="add del">
          <ac:chgData name="Joel Sutton" userId="1e63f7443f7518ef" providerId="LiveId" clId="{3FFDE42D-13EE-4D52-98B0-8202A4774B18}" dt="2020-03-22T21:51:21.269" v="770" actId="26606"/>
          <ac:spMkLst>
            <pc:docMk/>
            <pc:sldMk cId="1586265059" sldId="346"/>
            <ac:spMk id="71" creationId="{B9951BD9-0868-4CDB-ACD6-9C4209B5E412}"/>
          </ac:spMkLst>
        </pc:spChg>
        <pc:spChg chg="add">
          <ac:chgData name="Joel Sutton" userId="1e63f7443f7518ef" providerId="LiveId" clId="{3FFDE42D-13EE-4D52-98B0-8202A4774B18}" dt="2020-03-22T21:51:21.269" v="770" actId="26606"/>
          <ac:spMkLst>
            <pc:docMk/>
            <pc:sldMk cId="1586265059" sldId="346"/>
            <ac:spMk id="135" creationId="{1DB7C82F-AB7E-4F0C-B829-FA1B9C415180}"/>
          </ac:spMkLst>
        </pc:spChg>
        <pc:picChg chg="add mod ord">
          <ac:chgData name="Joel Sutton" userId="1e63f7443f7518ef" providerId="LiveId" clId="{3FFDE42D-13EE-4D52-98B0-8202A4774B18}" dt="2020-03-22T22:51:03.686" v="773" actId="27614"/>
          <ac:picMkLst>
            <pc:docMk/>
            <pc:sldMk cId="1586265059" sldId="346"/>
            <ac:picMk id="1026" creationId="{825A686E-D66F-41C1-BB7A-40CA79A77FF5}"/>
          </ac:picMkLst>
        </pc:picChg>
      </pc:sldChg>
      <pc:sldChg chg="add del">
        <pc:chgData name="Joel Sutton" userId="1e63f7443f7518ef" providerId="LiveId" clId="{3FFDE42D-13EE-4D52-98B0-8202A4774B18}" dt="2020-03-22T22:54:54.654" v="778" actId="47"/>
        <pc:sldMkLst>
          <pc:docMk/>
          <pc:sldMk cId="218118355" sldId="347"/>
        </pc:sldMkLst>
      </pc:sldChg>
      <pc:sldChg chg="modSp add del">
        <pc:chgData name="Joel Sutton" userId="1e63f7443f7518ef" providerId="LiveId" clId="{3FFDE42D-13EE-4D52-98B0-8202A4774B18}" dt="2020-03-22T22:55:14.226" v="806" actId="47"/>
        <pc:sldMkLst>
          <pc:docMk/>
          <pc:sldMk cId="1451118692" sldId="348"/>
        </pc:sldMkLst>
        <pc:spChg chg="mod">
          <ac:chgData name="Joel Sutton" userId="1e63f7443f7518ef" providerId="LiveId" clId="{3FFDE42D-13EE-4D52-98B0-8202A4774B18}" dt="2020-03-22T22:55:09.439" v="805" actId="20577"/>
          <ac:spMkLst>
            <pc:docMk/>
            <pc:sldMk cId="1451118692" sldId="348"/>
            <ac:spMk id="2" creationId="{FFE85682-F394-4410-906C-2FDC9B01A6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s.wikipedia.org/wiki/Archivo:Bienvenidos.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youtu.be/P2DGj-WBxts"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flickr.com/photos/125816678@N05/42653338904" TargetMode="External"/><Relationship Id="rId4" Type="http://schemas.openxmlformats.org/officeDocument/2006/relationships/hyperlink" Target="https://vimeo.com/academiacristo/review/480443975/b77ad5a7b5?sort=lastUserActionEventDate&amp;direction=desc"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ixabay.com/es/photos/rezar-las-manos-manos-rezando-255849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kern="1200" dirty="0">
                <a:solidFill>
                  <a:schemeClr val="tx1"/>
                </a:solidFill>
                <a:effectLst/>
                <a:latin typeface="+mn-lt"/>
                <a:ea typeface="+mn-ea"/>
                <a:cs typeface="+mn-cs"/>
              </a:rPr>
              <a:t>En Jerusalén, en una casa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Es domingo, el día de Pentecostés, el día 50 después de la resurrección</a:t>
            </a:r>
          </a:p>
          <a:p>
            <a:r>
              <a:rPr lang="es-ES" dirty="0"/>
              <a:t>b.	Son las 9 de la mañana</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413677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¿Cómo es posible que unos galileos que no tienen muchos estudios están hablando idiomas que nunca han estudiado?</a:t>
            </a:r>
          </a:p>
          <a:p>
            <a:r>
              <a:rPr lang="es-ES" dirty="0"/>
              <a:t>b.	Jesús había prometido enviarles el Espíritu Santo.</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17</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s-MX"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El Espíritu Santo les da la habilidad milagrosa de proclamar la Palabra de Dios en lenguas maternas de la gente presente.</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i="1" kern="1200" dirty="0">
                <a:solidFill>
                  <a:schemeClr val="tx1"/>
                </a:solidFill>
                <a:effectLst/>
                <a:latin typeface="+mn-lt"/>
                <a:ea typeface="+mn-ea"/>
                <a:cs typeface="+mn-cs"/>
              </a:rPr>
              <a:t>El propósito del día de Pentecostés: Jesús derrama su Espíritu Santo sobre sus discípulos de manera milagrosa para que proclamen su palabra a la gente presente de muchas naciones.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 veces nos gana la timidez y la cobardía.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O solo queremos predicar la palabra a nuestra propia gente, y no a la gente de otros pueblos y razas.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nSpc>
                <a:spcPct val="107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Hoy en día entendemos mal el propósito del día de Pentecostés, y somos tentados a considerar “un balbuceo” como el don del Espíritu, cuando claramente no lo es.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Imagínense.  Hace 50 días, estaban encerrados por miedo a los judíos.  Pedro había negado al Señor.  Los doce habían abandonado a Jesús en Getsemaní.  Que amor les tuvo Dios.  No los rechazó.  Amó a los suyos.  A nosotros también.  Por causa de Cristo, Dios no nos rechaza.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los “hombres de poca fe,” a los “miedosos,” </a:t>
            </a: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envía al Espíritu Santo con poder y dones espirituales</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Dios nos consuela, fortalece, empodera para proclamar las buenas nuevas, y produce buenos frutos en nosotros, todo por medio su Espíritu Santo. Derrama su Espíritu Santo sobre sus siervos y siervas para que compartan la palabra de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 interesante.  El día en que festejan </a:t>
            </a: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primicias de la cosecha</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¿estamos viendo las primicias espirituales de la cosecha del evangelio de Jesucristo resucitado?  Damos gracias a Dios porque cuando nosotros sembramos la palabra, también “cosechamos” espiritualmente, refiriéndonos a los que escuchan la palabra y la creen por obra del Espíritu.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startAt="3"/>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el día del Señor, “Todo el que invoque el nombre del Señor será salvo.”  </a:t>
            </a: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Dios ama a toda la humanidad, sin discriminar.  Dios quiere que su palabra se predique en cada lengua.</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 invocar el nombre del Señor para la salvación – a recurrir a la promesa de Dios del perdón y confiar en él para la liberación del pecado y de la condenación eterna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 predicar la palabra de Dios a los que están cerca y lejos.  A participar en la obra misionera y apoyarla de cualquier manera posible para que todos escuchen la palabra de Dios en su propia lengua.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nSpc>
                <a:spcPct val="107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Nos preparamos para el día venidero, el día del Señor.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23</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50 días después del día de la resurrección</a:t>
            </a:r>
          </a:p>
          <a:p>
            <a:r>
              <a:rPr lang="es-ES" dirty="0"/>
              <a:t>b.	Para enseñar acerca del Espíritu Santo</a:t>
            </a:r>
          </a:p>
          <a:p>
            <a:r>
              <a:rPr lang="es-ES" dirty="0"/>
              <a:t>c.	Para aclarar malentendidos con respecto al “hablar en lenguas”</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24</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a:p>
            <a:endParaRPr lang="en-US" dirty="0"/>
          </a:p>
          <a:p>
            <a:r>
              <a:rPr lang="en-US" dirty="0">
                <a:hlinkClick r:id="rId3"/>
              </a:rPr>
              <a:t>https://es.wikipedia.org/wiki/Archivo:Bienvenidos.png</a:t>
            </a:r>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419"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V.3 Lo primordial, </a:t>
            </a:r>
            <a:r>
              <a:rPr lang="es-419" sz="1200" b="1" i="1" u="sng"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la obra más importante</a:t>
            </a:r>
            <a:r>
              <a:rPr lang="es-419"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que hace el Espíritu Santo en nosotros es que creamos en Jesucristo, el Señor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V.4-7 La palabra se repite es…</a:t>
            </a:r>
            <a:r>
              <a:rPr lang="es-419" sz="1200" b="1" i="1" u="sng"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diversidad</a:t>
            </a:r>
            <a:r>
              <a:rPr lang="es-419"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Pero es el mismo Dios que da una diversidad de dones.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Hagan una lista de los dones que menciona Pablo en v.8-11</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419"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Sabiduría, Ciencia, Fe, Sanidades, Hacer milagros, Profecía, Discernir los espíritus, Lenguas, Interpretar lenguas…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419"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Nota: Los dones que da el Espíritu son dones de gracias (en griego: </a:t>
            </a:r>
            <a:r>
              <a:rPr lang="es-419" sz="1200" i="1" dirty="0" err="1">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charisma</a:t>
            </a:r>
            <a:r>
              <a:rPr lang="es-419"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29</a:t>
            </a:fld>
            <a:endParaRPr lang="en-US"/>
          </a:p>
        </p:txBody>
      </p:sp>
    </p:spTree>
    <p:extLst>
      <p:ext uri="{BB962C8B-B14F-4D97-AF65-F5344CB8AC3E}">
        <p14:creationId xmlns:p14="http://schemas.microsoft.com/office/powerpoint/2010/main" val="587323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1)	El hablar en lenguas en Hechos 2 claramente quería decir la habilidad de </a:t>
            </a:r>
            <a:r>
              <a:rPr lang="es-ES" b="1" dirty="0"/>
              <a:t>hablar en idiomas extranjeros</a:t>
            </a:r>
            <a:r>
              <a:rPr lang="es-ES" dirty="0"/>
              <a:t> para ayudar a los discípulos a proclamar el evangelio</a:t>
            </a:r>
          </a:p>
          <a:p>
            <a:r>
              <a:rPr lang="es-ES" dirty="0"/>
              <a:t>2)	Cuando Pedro responde a la burla que los discípulos están hablando en idiomas extranjeros porque están borrachos, él explica que </a:t>
            </a:r>
            <a:r>
              <a:rPr lang="es-ES" b="1" dirty="0"/>
              <a:t>los eventos comenzando con Pentecostés fueron profetizados por Joel.</a:t>
            </a:r>
          </a:p>
          <a:p>
            <a:r>
              <a:rPr lang="es-ES" dirty="0"/>
              <a:t>3)	1 Corintios 13:1 “Si yo hablara lenguas humanas y angélicas, y no tengo amor, vengo a ser como metal resonante, o címbalo retumbante.”  O sea, </a:t>
            </a:r>
            <a:r>
              <a:rPr lang="es-ES" b="1" dirty="0"/>
              <a:t>el amor cristiano es más importante </a:t>
            </a:r>
            <a:r>
              <a:rPr lang="es-ES" dirty="0"/>
              <a:t>que hablar en lenguas.</a:t>
            </a:r>
          </a:p>
          <a:p>
            <a:r>
              <a:rPr lang="es-ES" dirty="0"/>
              <a:t>4)	En 1 Corintios 14, Pablo los anima a valorar más los dones que edifican la iglesia, como la profecía.  Dice Pablo (14:9): “pero en la iglesia prefiero hablar cinco palabras con mi entendimiento, para poder enseñar a los demás, que diez mil palabras en una lengua extraña.”</a:t>
            </a:r>
          </a:p>
          <a:p>
            <a:r>
              <a:rPr lang="es-ES" dirty="0"/>
              <a:t>5)	El hablar en lenguas es para la edificación propia de uno mismo (14:4) y es una señal para los incrédulos (14:22)</a:t>
            </a:r>
          </a:p>
          <a:p>
            <a:r>
              <a:rPr lang="es-ES" dirty="0"/>
              <a:t>6)	Recordemos que </a:t>
            </a:r>
            <a:r>
              <a:rPr lang="es-ES" b="1" dirty="0"/>
              <a:t>todo se debe hacer decentemente y con orden </a:t>
            </a:r>
            <a:r>
              <a:rPr lang="es-ES" dirty="0"/>
              <a:t>en la iglesia(1 Cor. 14:40).  En la actualidad, algunos practican el hablar en lenguas, pero en realidad es un balbuceo caótico.  No se entiende nada.  Le llaman una lengua “celestial” o “angélica” e inventan una interpretación.     </a:t>
            </a:r>
          </a:p>
          <a:p>
            <a:r>
              <a:rPr lang="es-ES" dirty="0"/>
              <a:t>7)	Dios nunca ha prometido darnos el don de lenguas regularmente.  De hecho, 1 Corintios 13:8 dice, “El amor jamás dejará de existir. En cambio, las profecías se acabarán, </a:t>
            </a:r>
            <a:r>
              <a:rPr lang="es-ES" b="1" dirty="0"/>
              <a:t>las lenguas dejarán de hablarse</a:t>
            </a:r>
            <a:r>
              <a:rPr lang="es-ES" dirty="0"/>
              <a:t>…”  Puede que ya estemos en una época en la cual no hace falta el don de hablar en lenguas como en el día de Pentecostés. El propósito de hablar en lenguas en el Día de Pentecostés era llamar la atención de extranjeros para que escucharan la palabra en su lengua materna.</a:t>
            </a:r>
          </a:p>
          <a:p>
            <a:r>
              <a:rPr lang="es-ES" dirty="0"/>
              <a:t>8)	El hablar en lenguas </a:t>
            </a:r>
            <a:r>
              <a:rPr lang="es-ES" b="1" dirty="0"/>
              <a:t>no es un requisito para ser creyente</a:t>
            </a:r>
            <a:r>
              <a:rPr lang="es-ES" dirty="0"/>
              <a:t>, como dicen algunas iglesias.  Dicen que el evangelio queda incompleto si uno no ha hablado en lenguas.</a:t>
            </a:r>
          </a:p>
          <a:p>
            <a:r>
              <a:rPr lang="es-ES" dirty="0"/>
              <a:t>9)	Alguien observó una vez: “No me interesa lo que digan en lenguas esas personas, lo que me molesta es lo que dicen en mi idioma”. </a:t>
            </a:r>
            <a:r>
              <a:rPr lang="es-ES" b="1" dirty="0"/>
              <a:t>Comparamos lo que enseñan esas personas (su doctrina) con la Escritura;</a:t>
            </a:r>
            <a:r>
              <a:rPr lang="es-ES" dirty="0"/>
              <a:t> si la doctrina no concuerda con la Escritura, sabemos que sus lenguas no vienen de Dios.</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30</a:t>
            </a:fld>
            <a:endParaRPr lang="en-US"/>
          </a:p>
        </p:txBody>
      </p:sp>
    </p:spTree>
    <p:extLst>
      <p:ext uri="{BB962C8B-B14F-4D97-AF65-F5344CB8AC3E}">
        <p14:creationId xmlns:p14="http://schemas.microsoft.com/office/powerpoint/2010/main" val="125415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 el siguiente video para la lección 3 (</a:t>
            </a:r>
            <a:r>
              <a:rPr lang="es-419"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https://youtu.be/P2DGj-WBxts</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1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Leer</a:t>
            </a:r>
            <a:r>
              <a:rPr lang="es-419"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419" sz="11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 2:22-47</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sus Biblias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 leer Hechos 2:22-47, a ver si pueden identificar un versículo en que Pedro les predicó la ley, y un versículo en que Pedro les predicó el evangelio de Cristo.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100" dirty="0">
                <a:effectLst/>
                <a:latin typeface="Calibri" panose="020F0502020204030204" pitchFamily="34" charset="0"/>
                <a:ea typeface="Calibri" panose="020F0502020204030204" pitchFamily="34" charset="0"/>
                <a:cs typeface="Times New Roman" panose="02020603050405020304" pitchFamily="18" charset="0"/>
              </a:rPr>
              <a:t>También pueden ver este video extra opcional que explica la geografía de la vida de Pedro:        </a:t>
            </a:r>
            <a:r>
              <a:rPr lang="es-419"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https://vimeo.com/academiacristo/review/480443975/b77ad5a7b5?sort=lastUserActionEventDate&amp;direction=desc</a:t>
            </a:r>
            <a:r>
              <a:rPr lang="es-419"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Proyecto final: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Habrá 8 preguntas clave, una que va con cada lección.  Simplemente hay que responder a las preguntas.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pregunta de la lección 2 es: ¿Cuál es el propósito del día de Pentecostés en Hechos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hlinkClick r:id="rId5"/>
            </a:endParaRPr>
          </a:p>
          <a:p>
            <a:endParaRPr lang="en-US" dirty="0">
              <a:hlinkClick r:id="rId5"/>
            </a:endParaRPr>
          </a:p>
          <a:p>
            <a:r>
              <a:rPr lang="en-US" dirty="0">
                <a:hlinkClick r:id="rId5"/>
              </a:rPr>
              <a:t>https://www.flickr.com/photos/125816678@N05/42653338904</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31</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https://pixabay.com/es/photos/rezar-las-manos-manos-rezando-2558490/</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32</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33</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134774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marR="0" indent="-457200">
              <a:lnSpc>
                <a:spcPct val="107000"/>
              </a:lnSpc>
              <a:spcBef>
                <a:spcPts val="0"/>
              </a:spcBef>
              <a:spcAft>
                <a:spcPts val="0"/>
              </a:spcAft>
            </a:pP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Éxodo 34:22 »Celebrarás también la fiesta de las semanas, la fiesta de las primicias de la siega del trigo, y la fiesta de la cosecha al terminar el 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Levítico 23:15-22: </a:t>
            </a:r>
            <a:r>
              <a:rPr lang="es-419" sz="11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Deberán contar siete semanas completas a partir del primer día después del día de reposo, es decir, a partir del día en que ofrecieron la gavilla de la ofrenda mecida. </a:t>
            </a:r>
            <a:r>
              <a:rPr lang="es-419" sz="11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16 </a:t>
            </a: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Contarán cincuenta días, hasta el día siguiente al séptimo día de reposo. Entonces ofrecerán al Señor el grano nuevo. </a:t>
            </a:r>
            <a:r>
              <a:rPr lang="es-419" sz="11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17 </a:t>
            </a: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Desde el lugar en que residan traerán dos panes hechos con cuatro litros de flor de harina, y cocidos con levadura, que serán las primicias ofrecidas al Señor como ofrenda mecida. </a:t>
            </a:r>
            <a:r>
              <a:rPr lang="es-419" sz="11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18 </a:t>
            </a: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 el pan ofrecerán siete corderos de un año, sin defecto, un becerro del ganado, y dos carneros. Los ofrecerán en holocausto al Señor, junto con su ofrenda y sus libaciones, como ofrenda encendida de olor grato al Señor. </a:t>
            </a:r>
            <a:r>
              <a:rPr lang="es-419" sz="11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19 </a:t>
            </a: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También ofrecerán como expiación un macho cabrío, y dos corderos de un año como sacrificio de ofrenda de paz. </a:t>
            </a:r>
            <a:r>
              <a:rPr lang="es-419" sz="11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a:t>
            </a: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sacerdote los presentará delante del Señor como ofrenda mecida, junto con el pan de las primicias y los dos corderos. Serán una ofrenda consagrada al Señor, para el sacerdote. </a:t>
            </a:r>
            <a:r>
              <a:rPr lang="es-419" sz="11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21 </a:t>
            </a: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ese mismo día celebrarán ustedes una convocación santa. No harán ningún trabajo de esclavos. Éste será un estatuto perpetuo para ustedes y sus descendientes, en dondequiera que habiten.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s-419" sz="11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22 </a:t>
            </a: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»Cuando cosechen el trigo de sus campos, no sieguen hasta el último rincón ni recojan todas las espigas. Déjenlas para los pobres y los extranjeros. Yo soy el Señor su Dios.»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419"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traducción en griego del Antiguo Testamento (llamada la Septuaginta y completada antes del nacimiento de Cristo) usa la palabra </a:t>
            </a: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419" sz="11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Pentecostés</a:t>
            </a: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para traducir ¨cincuenta¨ </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el versículo 16.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Puesto que siete semanas transcurrían desde la Pascua hasta la fiesta de Pentecostés, la fiesta también se llamaba la </a:t>
            </a:r>
            <a:r>
              <a:rPr lang="es-419" sz="11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fiesta de las Semanas</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través de la fiesta los judíos daban gracias a Dios por las primicias de la cosecha del grano y por consiguiente la fiesta también se llamaba la fiesta de la cosecha y el día de las primicias.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457200" lvl="2" indent="-228600">
              <a:lnSpc>
                <a:spcPct val="107000"/>
              </a:lnSpc>
              <a:spcBef>
                <a:spcPts val="0"/>
              </a:spcBef>
              <a:spcAft>
                <a:spcPts val="0"/>
              </a:spcAft>
              <a:buFont typeface="+mj-lt"/>
              <a:buAutoNum type="romanLcPeriod"/>
            </a:pP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Descansaban y llevaban ofrendas.  </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Fue una ‘fiesta solemne’ en la cual ningún trabajo servil se hacía, y a la cual cada israelita varón fue requerido asistir en el santuario (Levítico 23:21). Dos panes cocidos de nueva harina fina y leudada fueron traídos de los hogares y mecidos por el sacerdote ante el Señor, junto con las ofrendas de los sacrificios de los animales por el pecado – y las ofrendas de paz (Levítico 23:17–20). Como un día de gozo (Deut. 16:16) es evidente que en él los israelitas devotos expresaban su gratitud por las bendiciones de la cosecha de los granos y experimentaban un temor sincero del Señor (Jeremías 5:24). Pero era el agradecimiento y temor de un pueblo redimido, porque el servicio no era sin sacrificios expiatorios por el pecado y ofrendas de paz, y era, además, un recordatorio de su liberación de Egipto (Deuteronomio 16:12) como el pueblo del pacto de Dios (Levítico 23:22).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45720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Algunos probablemente hicieron una </a:t>
            </a: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peregrinación</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Jerusalén para asistir a la Pascua y quedarse para Pentecostés, al igual que el apóstol Pablo regresó a Jerusalén para Pentecostés al terminar su tercer viaje misionero (Hechos 20:16). En cualquier caso, los creyentes judíos de otras partes del mundo querían estar en Jerusalén para celebrar dos de las tres grandes fiestas anuales establecidas por Dios en el Antiguo Testamento: la Pascua y Pentecostés.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96364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419" sz="1200" kern="1200" dirty="0">
                <a:solidFill>
                  <a:schemeClr val="tx1"/>
                </a:solidFill>
                <a:effectLst/>
                <a:latin typeface="+mn-lt"/>
                <a:ea typeface="+mn-ea"/>
                <a:cs typeface="+mn-cs"/>
              </a:rPr>
              <a:t>Habrá 8 preguntas clave, una que va con cada lección.  Simplemente hay que responder a las preguntas.  </a:t>
            </a:r>
            <a:endParaRPr lang="en-US" sz="1200" kern="1200" dirty="0">
              <a:solidFill>
                <a:schemeClr val="tx1"/>
              </a:solidFill>
              <a:effectLst/>
              <a:latin typeface="+mn-lt"/>
              <a:ea typeface="+mn-ea"/>
              <a:cs typeface="+mn-cs"/>
            </a:endParaRPr>
          </a:p>
          <a:p>
            <a:pPr lvl="1"/>
            <a:r>
              <a:rPr lang="es-419" sz="1200" kern="1200" dirty="0">
                <a:solidFill>
                  <a:schemeClr val="tx1"/>
                </a:solidFill>
                <a:effectLst/>
                <a:latin typeface="+mn-lt"/>
                <a:ea typeface="+mn-ea"/>
                <a:cs typeface="+mn-cs"/>
              </a:rPr>
              <a:t>La pregunta para hoy es: ¿Cuál es el propósito del día de Pentecostés en Hechos 2?  Durante la clase la responderemos hoy.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9</a:t>
            </a:fld>
            <a:endParaRPr lang="en-US"/>
          </a:p>
        </p:txBody>
      </p:sp>
    </p:spTree>
    <p:extLst>
      <p:ext uri="{BB962C8B-B14F-4D97-AF65-F5344CB8AC3E}">
        <p14:creationId xmlns:p14="http://schemas.microsoft.com/office/powerpoint/2010/main" val="104179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“Todos ellos” = los 12, tal vez con las mujeres que seguían a Jesús y María y los hermanos (Hechos 1:13).  Matías había tomado el lugar de Judas Iscariote, el traicionero.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Señor Dios; El Espíritu Santo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Judíos piadosos, que vivían en Jerusalén, pero procedentes de “todas las naciones conocidas.” (Vean v.9-11)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Toda la humanidad, hijos e hijas, jóvenes, ancianos, siervos y siervas (v.17-18)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Gentiles (prosélitos=se habían convertido al judaísmo)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estruendo como de un fuerte viento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prodigios y señales que se mencionan en 19-20: sangre, fuego, vapor de humo, el sol se oscurecerá, la luna se pone roja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startAt="2"/>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Unas lenguas como de fuego que se posaban sobre cada uno de ellos (¿Sobre los 12?  ¿Sobre los otros discípulos también?  No lo sabemos.)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971800" marR="0" lvl="6" indent="-228600">
              <a:lnSpc>
                <a:spcPct val="107000"/>
              </a:lnSpc>
              <a:spcBef>
                <a:spcPts val="0"/>
              </a:spcBef>
              <a:spcAft>
                <a:spcPts val="0"/>
              </a:spcAft>
              <a:buFont typeface="+mj-lt"/>
              <a:buAutoNum type="arabi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Recuerden que Juan el Bautista había predicho años antes que Jesús bautizaría ¨con el Espíritu Santo y con fuego¨ (Mateo 3:11; Lucas 3:16).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383040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0DC57A-1F72-4FC7-87EE-92B6F62FAAB4}"/>
              </a:ext>
            </a:extLst>
          </p:cNvPr>
          <p:cNvPicPr>
            <a:picLocks noChangeAspect="1"/>
          </p:cNvPicPr>
          <p:nvPr/>
        </p:nvPicPr>
        <p:blipFill rotWithShape="1">
          <a:blip r:embed="rId2"/>
          <a:srcRect t="2054" b="16425"/>
          <a:stretch/>
        </p:blipFill>
        <p:spPr>
          <a:xfrm>
            <a:off x="20" y="10"/>
            <a:ext cx="12191980" cy="6857990"/>
          </a:xfrm>
          <a:prstGeom prst="rect">
            <a:avLst/>
          </a:prstGeom>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err="1">
                <a:solidFill>
                  <a:srgbClr val="613318"/>
                </a:solidFill>
                <a:latin typeface="Berlin Sans FB" panose="020E0602020502020306" pitchFamily="34" charset="0"/>
              </a:rPr>
              <a:t>Considerar</a:t>
            </a:r>
            <a:r>
              <a:rPr lang="en-US" sz="4000" dirty="0">
                <a:solidFill>
                  <a:srgbClr val="613318"/>
                </a:solidFill>
                <a:latin typeface="Berlin Sans FB" panose="020E0602020502020306" pitchFamily="34" charset="0"/>
              </a:rPr>
              <a:t> – </a:t>
            </a:r>
            <a:r>
              <a:rPr lang="en-US" sz="4000" dirty="0" err="1">
                <a:solidFill>
                  <a:srgbClr val="613318"/>
                </a:solidFill>
                <a:latin typeface="Berlin Sans FB" panose="020E0602020502020306" pitchFamily="34" charset="0"/>
              </a:rPr>
              <a:t>Hechos</a:t>
            </a:r>
            <a:r>
              <a:rPr lang="en-US" sz="4000" dirty="0">
                <a:solidFill>
                  <a:srgbClr val="613318"/>
                </a:solidFill>
                <a:latin typeface="Berlin Sans FB" panose="020E0602020502020306" pitchFamily="34" charset="0"/>
              </a:rPr>
              <a:t> 2:1-21</a:t>
            </a:r>
          </a:p>
        </p:txBody>
      </p:sp>
      <p:cxnSp>
        <p:nvCxnSpPr>
          <p:cNvPr id="17" name="Straight Connector 1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40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00989"/>
            <a:ext cx="9805988" cy="4275974"/>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31350F-3EF4-413E-A9A6-E994905EC2BD}"/>
              </a:ext>
            </a:extLst>
          </p:cNvPr>
          <p:cNvPicPr>
            <a:picLocks noGrp="1"/>
          </p:cNvPicPr>
          <p:nvPr>
            <p:ph idx="1"/>
          </p:nvPr>
        </p:nvPicPr>
        <p:blipFill rotWithShape="1">
          <a:blip r:embed="rId2"/>
          <a:srcRect t="1747"/>
          <a:stretch/>
        </p:blipFill>
        <p:spPr>
          <a:xfrm>
            <a:off x="20" y="10"/>
            <a:ext cx="12191980" cy="6857990"/>
          </a:xfrm>
          <a:prstGeom prst="rect">
            <a:avLst/>
          </a:prstGeom>
        </p:spPr>
      </p:pic>
    </p:spTree>
    <p:extLst>
      <p:ext uri="{BB962C8B-B14F-4D97-AF65-F5344CB8AC3E}">
        <p14:creationId xmlns:p14="http://schemas.microsoft.com/office/powerpoint/2010/main" val="280540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49116"/>
            <a:ext cx="10091738" cy="4227847"/>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93495"/>
            <a:ext cx="10091738" cy="4083468"/>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201779"/>
            <a:ext cx="10091738" cy="3975184"/>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A56BC1-C9B5-431D-86C8-FDF6E1B6A57B}"/>
              </a:ext>
            </a:extLst>
          </p:cNvPr>
          <p:cNvPicPr>
            <a:picLocks noChangeAspect="1"/>
          </p:cNvPicPr>
          <p:nvPr/>
        </p:nvPicPr>
        <p:blipFill rotWithShape="1">
          <a:blip r:embed="rId2"/>
          <a:srcRect t="2550" b="9559"/>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Berlin Sans FB" panose="020E0602020502020306" pitchFamily="34" charset="0"/>
              </a:rPr>
              <a:t>CONSOLIDAR – </a:t>
            </a:r>
            <a:r>
              <a:rPr lang="en-US" sz="3600" dirty="0" err="1">
                <a:solidFill>
                  <a:schemeClr val="tx1">
                    <a:lumMod val="85000"/>
                    <a:lumOff val="15000"/>
                  </a:schemeClr>
                </a:solidFill>
                <a:latin typeface="Berlin Sans FB" panose="020E0602020502020306" pitchFamily="34" charset="0"/>
              </a:rPr>
              <a:t>Hechos</a:t>
            </a:r>
            <a:r>
              <a:rPr lang="en-US" sz="3600" dirty="0">
                <a:solidFill>
                  <a:schemeClr val="tx1">
                    <a:lumMod val="85000"/>
                    <a:lumOff val="15000"/>
                  </a:schemeClr>
                </a:solidFill>
                <a:latin typeface="Berlin Sans FB" panose="020E0602020502020306" pitchFamily="34" charset="0"/>
              </a:rPr>
              <a:t> 2:1-21</a:t>
            </a: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7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914400" indent="-914400">
              <a:buAutoNum type="arabicPeriod"/>
            </a:pPr>
            <a:r>
              <a:rPr lang="en-US" sz="5400" dirty="0">
                <a:solidFill>
                  <a:srgbClr val="008000"/>
                </a:solidFill>
              </a:rPr>
              <a:t>¿De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a:p>
            <a:pPr marL="0" indent="0">
              <a:buNone/>
            </a:pPr>
            <a:endParaRPr lang="en-US" sz="5400" dirty="0">
              <a:solidFill>
                <a:srgbClr val="008000"/>
              </a:solidFill>
            </a:endParaRPr>
          </a:p>
          <a:p>
            <a:pPr marL="0" indent="0">
              <a:buNone/>
            </a:pPr>
            <a:r>
              <a:rPr lang="en-US" sz="5400" dirty="0">
                <a:solidFill>
                  <a:srgbClr val="008000"/>
                </a:solidFill>
              </a:rPr>
              <a:t>***El </a:t>
            </a:r>
            <a:r>
              <a:rPr lang="en-US" sz="5400" dirty="0" err="1">
                <a:solidFill>
                  <a:srgbClr val="008000"/>
                </a:solidFill>
              </a:rPr>
              <a:t>propósito</a:t>
            </a:r>
            <a:r>
              <a:rPr lang="en-US" sz="5400" dirty="0">
                <a:solidFill>
                  <a:srgbClr val="008000"/>
                </a:solidFill>
              </a:rPr>
              <a:t> del </a:t>
            </a:r>
            <a:r>
              <a:rPr lang="en-US" sz="5400" dirty="0" err="1">
                <a:solidFill>
                  <a:srgbClr val="008000"/>
                </a:solidFill>
              </a:rPr>
              <a:t>día</a:t>
            </a:r>
            <a:r>
              <a:rPr lang="en-US" sz="5400" dirty="0">
                <a:solidFill>
                  <a:srgbClr val="008000"/>
                </a:solidFill>
              </a:rPr>
              <a:t> de </a:t>
            </a:r>
            <a:r>
              <a:rPr lang="en-US" sz="5400" dirty="0" err="1">
                <a:solidFill>
                  <a:srgbClr val="008000"/>
                </a:solidFill>
              </a:rPr>
              <a:t>Pentecostés</a:t>
            </a:r>
            <a:r>
              <a:rPr lang="en-US" dirty="0">
                <a:solidFill>
                  <a:srgbClr val="008000"/>
                </a:solidFill>
              </a:rPr>
              <a:t>***</a:t>
            </a:r>
            <a:endParaRPr lang="en-US" sz="5400" dirty="0">
              <a:solidFill>
                <a:srgbClr val="008000"/>
              </a:solidFill>
            </a:endParaRPr>
          </a:p>
          <a:p>
            <a:pPr marL="0" indent="0">
              <a:buNone/>
            </a:pPr>
            <a:endParaRPr lang="en-US" sz="5400" dirty="0">
              <a:solidFill>
                <a:srgbClr val="008000"/>
              </a:solidFill>
            </a:endParaRPr>
          </a:p>
        </p:txBody>
      </p:sp>
    </p:spTree>
    <p:extLst>
      <p:ext uri="{BB962C8B-B14F-4D97-AF65-F5344CB8AC3E}">
        <p14:creationId xmlns:p14="http://schemas.microsoft.com/office/powerpoint/2010/main" val="4167541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y hacer por gratitud a él?</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2:1-21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(20 minutos)</a:t>
            </a:r>
            <a:br>
              <a:rPr lang="es-EC" sz="4800" dirty="0">
                <a:solidFill>
                  <a:srgbClr val="008000"/>
                </a:solidFill>
                <a:latin typeface="Berlin Sans FB" panose="020E0602020502020306" pitchFamily="34" charset="0"/>
                <a:cs typeface="Arial" panose="020B0604020202020204" pitchFamily="34" charset="0"/>
              </a:rPr>
            </a:b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1 Corintios 12:1-12</a:t>
            </a: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Los Dones del Espíritu Santo</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5682-F394-4410-906C-2FDC9B01A612}"/>
              </a:ext>
            </a:extLst>
          </p:cNvPr>
          <p:cNvSpPr>
            <a:spLocks noGrp="1"/>
          </p:cNvSpPr>
          <p:nvPr>
            <p:ph type="title"/>
          </p:nvPr>
        </p:nvSpPr>
        <p:spPr/>
        <p:txBody>
          <a:bodyPr/>
          <a:lstStyle/>
          <a:p>
            <a:pPr algn="ctr"/>
            <a:r>
              <a:rPr lang="en-US" dirty="0">
                <a:solidFill>
                  <a:srgbClr val="613318"/>
                </a:solidFill>
              </a:rPr>
              <a:t>1 </a:t>
            </a:r>
            <a:r>
              <a:rPr lang="en-US" dirty="0" err="1">
                <a:solidFill>
                  <a:srgbClr val="613318"/>
                </a:solidFill>
              </a:rPr>
              <a:t>Corintios</a:t>
            </a:r>
            <a:r>
              <a:rPr lang="en-US" dirty="0">
                <a:solidFill>
                  <a:srgbClr val="613318"/>
                </a:solidFill>
              </a:rPr>
              <a:t> 12:1-12</a:t>
            </a:r>
          </a:p>
        </p:txBody>
      </p:sp>
      <p:sp>
        <p:nvSpPr>
          <p:cNvPr id="3" name="Content Placeholder 2">
            <a:extLst>
              <a:ext uri="{FF2B5EF4-FFF2-40B4-BE49-F238E27FC236}">
                <a16:creationId xmlns:a16="http://schemas.microsoft.com/office/drawing/2014/main" id="{6786B9C3-7391-4E9B-8392-7B07DE5856DD}"/>
              </a:ext>
            </a:extLst>
          </p:cNvPr>
          <p:cNvSpPr>
            <a:spLocks noGrp="1"/>
          </p:cNvSpPr>
          <p:nvPr>
            <p:ph idx="1"/>
          </p:nvPr>
        </p:nvSpPr>
        <p:spPr/>
        <p:txBody>
          <a:bodyPr>
            <a:normAutofit fontScale="77500" lnSpcReduction="20000"/>
          </a:bodyPr>
          <a:lstStyle/>
          <a:p>
            <a:pPr marL="0" indent="0">
              <a:buNone/>
            </a:pPr>
            <a:r>
              <a:rPr lang="es-ES" dirty="0">
                <a:solidFill>
                  <a:srgbClr val="008000"/>
                </a:solidFill>
              </a:rPr>
              <a:t>Hermanos, no quiero que ignoren lo relacionado con los dones espirituales. </a:t>
            </a:r>
            <a:r>
              <a:rPr lang="es-ES" b="1" baseline="30000" dirty="0">
                <a:solidFill>
                  <a:srgbClr val="008000"/>
                </a:solidFill>
              </a:rPr>
              <a:t>2 </a:t>
            </a:r>
            <a:r>
              <a:rPr lang="es-ES" dirty="0">
                <a:solidFill>
                  <a:srgbClr val="008000"/>
                </a:solidFill>
              </a:rPr>
              <a:t>Ustedes saben que, cuando no eran creyentes, eran arrastrados hacia los ídolos mudos. </a:t>
            </a:r>
            <a:r>
              <a:rPr lang="es-ES" b="1" baseline="30000" dirty="0">
                <a:solidFill>
                  <a:srgbClr val="008000"/>
                </a:solidFill>
              </a:rPr>
              <a:t>3 </a:t>
            </a:r>
            <a:r>
              <a:rPr lang="es-ES" dirty="0">
                <a:solidFill>
                  <a:srgbClr val="008000"/>
                </a:solidFill>
              </a:rPr>
              <a:t>Por tanto, quiero que sepan que nadie que hable por el Espíritu de Dios puede maldecir a Jesús; y que nadie puede llamar «Señor» a Jesús, si no es por el Espíritu Santo.</a:t>
            </a:r>
          </a:p>
        </p:txBody>
      </p:sp>
    </p:spTree>
    <p:extLst>
      <p:ext uri="{BB962C8B-B14F-4D97-AF65-F5344CB8AC3E}">
        <p14:creationId xmlns:p14="http://schemas.microsoft.com/office/powerpoint/2010/main" val="3693424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5682-F394-4410-906C-2FDC9B01A612}"/>
              </a:ext>
            </a:extLst>
          </p:cNvPr>
          <p:cNvSpPr>
            <a:spLocks noGrp="1"/>
          </p:cNvSpPr>
          <p:nvPr>
            <p:ph type="title"/>
          </p:nvPr>
        </p:nvSpPr>
        <p:spPr/>
        <p:txBody>
          <a:bodyPr/>
          <a:lstStyle/>
          <a:p>
            <a:pPr algn="ctr"/>
            <a:r>
              <a:rPr lang="en-US" dirty="0">
                <a:solidFill>
                  <a:srgbClr val="613318"/>
                </a:solidFill>
              </a:rPr>
              <a:t>1 </a:t>
            </a:r>
            <a:r>
              <a:rPr lang="en-US" dirty="0" err="1">
                <a:solidFill>
                  <a:srgbClr val="613318"/>
                </a:solidFill>
              </a:rPr>
              <a:t>Corintios</a:t>
            </a:r>
            <a:r>
              <a:rPr lang="en-US" dirty="0">
                <a:solidFill>
                  <a:srgbClr val="613318"/>
                </a:solidFill>
              </a:rPr>
              <a:t> 12:1-12</a:t>
            </a:r>
          </a:p>
        </p:txBody>
      </p:sp>
      <p:sp>
        <p:nvSpPr>
          <p:cNvPr id="3" name="Content Placeholder 2">
            <a:extLst>
              <a:ext uri="{FF2B5EF4-FFF2-40B4-BE49-F238E27FC236}">
                <a16:creationId xmlns:a16="http://schemas.microsoft.com/office/drawing/2014/main" id="{6786B9C3-7391-4E9B-8392-7B07DE5856DD}"/>
              </a:ext>
            </a:extLst>
          </p:cNvPr>
          <p:cNvSpPr>
            <a:spLocks noGrp="1"/>
          </p:cNvSpPr>
          <p:nvPr>
            <p:ph idx="1"/>
          </p:nvPr>
        </p:nvSpPr>
        <p:spPr/>
        <p:txBody>
          <a:bodyPr>
            <a:normAutofit fontScale="70000" lnSpcReduction="20000"/>
          </a:bodyPr>
          <a:lstStyle/>
          <a:p>
            <a:pPr marL="0" indent="0">
              <a:buNone/>
            </a:pPr>
            <a:r>
              <a:rPr lang="es-ES" b="1" baseline="30000" dirty="0">
                <a:solidFill>
                  <a:srgbClr val="008000"/>
                </a:solidFill>
              </a:rPr>
              <a:t>4 </a:t>
            </a:r>
            <a:r>
              <a:rPr lang="es-ES" dirty="0">
                <a:solidFill>
                  <a:srgbClr val="008000"/>
                </a:solidFill>
              </a:rPr>
              <a:t>Ahora bien, hay diversidad de dones, pero el Espíritu es el mismo. </a:t>
            </a:r>
            <a:r>
              <a:rPr lang="es-ES" b="1" baseline="30000" dirty="0">
                <a:solidFill>
                  <a:srgbClr val="008000"/>
                </a:solidFill>
              </a:rPr>
              <a:t>5 </a:t>
            </a:r>
            <a:r>
              <a:rPr lang="es-ES" dirty="0">
                <a:solidFill>
                  <a:srgbClr val="008000"/>
                </a:solidFill>
              </a:rPr>
              <a:t>Hay diversidad de ministerios, pero el Señor es el mismo. </a:t>
            </a:r>
            <a:r>
              <a:rPr lang="es-ES" b="1" baseline="30000" dirty="0">
                <a:solidFill>
                  <a:srgbClr val="008000"/>
                </a:solidFill>
              </a:rPr>
              <a:t>6 </a:t>
            </a:r>
            <a:r>
              <a:rPr lang="es-ES" dirty="0">
                <a:solidFill>
                  <a:srgbClr val="008000"/>
                </a:solidFill>
              </a:rPr>
              <a:t>Hay diversidad de actividades, pero Dios, que hace todo en todos, es el mismo. </a:t>
            </a:r>
            <a:r>
              <a:rPr lang="es-ES" b="1" baseline="30000" dirty="0">
                <a:solidFill>
                  <a:srgbClr val="008000"/>
                </a:solidFill>
              </a:rPr>
              <a:t>7 </a:t>
            </a:r>
            <a:r>
              <a:rPr lang="es-ES" dirty="0">
                <a:solidFill>
                  <a:srgbClr val="008000"/>
                </a:solidFill>
              </a:rPr>
              <a:t>Pero la manifestación del Espíritu le es dada a cada uno para provecho. </a:t>
            </a:r>
            <a:r>
              <a:rPr lang="es-ES" b="1" baseline="30000" dirty="0">
                <a:solidFill>
                  <a:srgbClr val="008000"/>
                </a:solidFill>
              </a:rPr>
              <a:t>8 </a:t>
            </a:r>
            <a:r>
              <a:rPr lang="es-ES" dirty="0">
                <a:solidFill>
                  <a:srgbClr val="008000"/>
                </a:solidFill>
              </a:rPr>
              <a:t>A uno el Espíritu le da palabra de sabiduría; a otro, el mismo Espíritu le da palabra de ciencia; </a:t>
            </a:r>
            <a:r>
              <a:rPr lang="es-ES" b="1" baseline="30000" dirty="0">
                <a:solidFill>
                  <a:srgbClr val="008000"/>
                </a:solidFill>
              </a:rPr>
              <a:t>9 </a:t>
            </a:r>
            <a:r>
              <a:rPr lang="es-ES" dirty="0">
                <a:solidFill>
                  <a:srgbClr val="008000"/>
                </a:solidFill>
              </a:rPr>
              <a:t>a otro, el mismo Espíritu le da fe; y a otro, dones de sanidades; </a:t>
            </a:r>
          </a:p>
        </p:txBody>
      </p:sp>
    </p:spTree>
    <p:extLst>
      <p:ext uri="{BB962C8B-B14F-4D97-AF65-F5344CB8AC3E}">
        <p14:creationId xmlns:p14="http://schemas.microsoft.com/office/powerpoint/2010/main" val="429481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5682-F394-4410-906C-2FDC9B01A612}"/>
              </a:ext>
            </a:extLst>
          </p:cNvPr>
          <p:cNvSpPr>
            <a:spLocks noGrp="1"/>
          </p:cNvSpPr>
          <p:nvPr>
            <p:ph type="title"/>
          </p:nvPr>
        </p:nvSpPr>
        <p:spPr/>
        <p:txBody>
          <a:bodyPr/>
          <a:lstStyle/>
          <a:p>
            <a:pPr algn="ctr"/>
            <a:r>
              <a:rPr lang="en-US" dirty="0">
                <a:solidFill>
                  <a:srgbClr val="613318"/>
                </a:solidFill>
              </a:rPr>
              <a:t>1 </a:t>
            </a:r>
            <a:r>
              <a:rPr lang="en-US" dirty="0" err="1">
                <a:solidFill>
                  <a:srgbClr val="613318"/>
                </a:solidFill>
              </a:rPr>
              <a:t>Corintios</a:t>
            </a:r>
            <a:r>
              <a:rPr lang="en-US" dirty="0">
                <a:solidFill>
                  <a:srgbClr val="613318"/>
                </a:solidFill>
              </a:rPr>
              <a:t> 12:1-12</a:t>
            </a:r>
          </a:p>
        </p:txBody>
      </p:sp>
      <p:sp>
        <p:nvSpPr>
          <p:cNvPr id="3" name="Content Placeholder 2">
            <a:extLst>
              <a:ext uri="{FF2B5EF4-FFF2-40B4-BE49-F238E27FC236}">
                <a16:creationId xmlns:a16="http://schemas.microsoft.com/office/drawing/2014/main" id="{6786B9C3-7391-4E9B-8392-7B07DE5856DD}"/>
              </a:ext>
            </a:extLst>
          </p:cNvPr>
          <p:cNvSpPr>
            <a:spLocks noGrp="1"/>
          </p:cNvSpPr>
          <p:nvPr>
            <p:ph idx="1"/>
          </p:nvPr>
        </p:nvSpPr>
        <p:spPr>
          <a:xfrm>
            <a:off x="838200" y="1825625"/>
            <a:ext cx="10515600" cy="4667250"/>
          </a:xfrm>
        </p:spPr>
        <p:txBody>
          <a:bodyPr>
            <a:normAutofit lnSpcReduction="10000"/>
          </a:bodyPr>
          <a:lstStyle/>
          <a:p>
            <a:pPr marL="0" indent="0">
              <a:buNone/>
            </a:pPr>
            <a:r>
              <a:rPr lang="es-ES" sz="3600" b="1" baseline="30000" dirty="0">
                <a:solidFill>
                  <a:srgbClr val="008000"/>
                </a:solidFill>
              </a:rPr>
              <a:t>10 </a:t>
            </a:r>
            <a:r>
              <a:rPr lang="es-ES" sz="3600" dirty="0">
                <a:solidFill>
                  <a:srgbClr val="008000"/>
                </a:solidFill>
              </a:rPr>
              <a:t>a otro más, el don de hacer milagros; a otro, el don de profecía; a otro, el don de discernir los espíritus; a otro, el don de diversos géneros de lenguas; y a otro, el don de interpretar lenguas; </a:t>
            </a:r>
            <a:r>
              <a:rPr lang="es-ES" sz="3600" b="1" baseline="30000" dirty="0">
                <a:solidFill>
                  <a:srgbClr val="008000"/>
                </a:solidFill>
              </a:rPr>
              <a:t>11 </a:t>
            </a:r>
            <a:r>
              <a:rPr lang="es-ES" sz="3600" dirty="0">
                <a:solidFill>
                  <a:srgbClr val="008000"/>
                </a:solidFill>
              </a:rPr>
              <a:t>pero todo esto lo hace uno y el mismo Espíritu, que reparte a cada uno en particular, según su voluntad.</a:t>
            </a:r>
          </a:p>
          <a:p>
            <a:pPr marL="0" indent="0">
              <a:buNone/>
            </a:pPr>
            <a:r>
              <a:rPr lang="es-ES" sz="3600" b="1" baseline="30000" dirty="0">
                <a:solidFill>
                  <a:srgbClr val="008000"/>
                </a:solidFill>
              </a:rPr>
              <a:t>12 </a:t>
            </a:r>
            <a:r>
              <a:rPr lang="es-ES" sz="3600" dirty="0">
                <a:solidFill>
                  <a:srgbClr val="008000"/>
                </a:solidFill>
              </a:rPr>
              <a:t>Porque así como el cuerpo es uno solo, y tiene muchos miembros, pero todos ellos, siendo muchos, conforman un solo cuerpo, así también Cristo es uno solo.</a:t>
            </a:r>
          </a:p>
        </p:txBody>
      </p:sp>
    </p:spTree>
    <p:extLst>
      <p:ext uri="{BB962C8B-B14F-4D97-AF65-F5344CB8AC3E}">
        <p14:creationId xmlns:p14="http://schemas.microsoft.com/office/powerpoint/2010/main" val="59374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9601-CE16-44C7-B8C2-29232497FFB1}"/>
              </a:ext>
            </a:extLst>
          </p:cNvPr>
          <p:cNvSpPr>
            <a:spLocks noGrp="1"/>
          </p:cNvSpPr>
          <p:nvPr>
            <p:ph type="title"/>
          </p:nvPr>
        </p:nvSpPr>
        <p:spPr/>
        <p:txBody>
          <a:bodyPr/>
          <a:lstStyle/>
          <a:p>
            <a:pPr algn="ctr"/>
            <a:r>
              <a:rPr lang="en-US" dirty="0">
                <a:solidFill>
                  <a:srgbClr val="613318"/>
                </a:solidFill>
              </a:rPr>
              <a:t>1 </a:t>
            </a:r>
            <a:r>
              <a:rPr lang="en-US" dirty="0" err="1">
                <a:solidFill>
                  <a:srgbClr val="613318"/>
                </a:solidFill>
              </a:rPr>
              <a:t>Corintios</a:t>
            </a:r>
            <a:r>
              <a:rPr lang="en-US" dirty="0">
                <a:solidFill>
                  <a:srgbClr val="613318"/>
                </a:solidFill>
              </a:rPr>
              <a:t> 12:1-12</a:t>
            </a:r>
            <a:endParaRPr lang="en-US" dirty="0"/>
          </a:p>
        </p:txBody>
      </p:sp>
      <p:sp>
        <p:nvSpPr>
          <p:cNvPr id="3" name="Content Placeholder 2">
            <a:extLst>
              <a:ext uri="{FF2B5EF4-FFF2-40B4-BE49-F238E27FC236}">
                <a16:creationId xmlns:a16="http://schemas.microsoft.com/office/drawing/2014/main" id="{A8B05B57-862F-492C-9056-AE2A80ED4060}"/>
              </a:ext>
            </a:extLst>
          </p:cNvPr>
          <p:cNvSpPr>
            <a:spLocks noGrp="1"/>
          </p:cNvSpPr>
          <p:nvPr>
            <p:ph idx="1"/>
          </p:nvPr>
        </p:nvSpPr>
        <p:spPr/>
        <p:txBody>
          <a:bodyPr/>
          <a:lstStyle/>
          <a:p>
            <a:r>
              <a:rPr lang="en-US" dirty="0">
                <a:solidFill>
                  <a:srgbClr val="008000"/>
                </a:solidFill>
              </a:rPr>
              <a:t>V. 1-3 La </a:t>
            </a:r>
            <a:r>
              <a:rPr lang="en-US" dirty="0" err="1">
                <a:solidFill>
                  <a:srgbClr val="008000"/>
                </a:solidFill>
              </a:rPr>
              <a:t>obra</a:t>
            </a:r>
            <a:r>
              <a:rPr lang="en-US" dirty="0">
                <a:solidFill>
                  <a:srgbClr val="008000"/>
                </a:solidFill>
              </a:rPr>
              <a:t> principal del </a:t>
            </a:r>
            <a:r>
              <a:rPr lang="en-US" dirty="0" err="1">
                <a:solidFill>
                  <a:srgbClr val="008000"/>
                </a:solidFill>
              </a:rPr>
              <a:t>Espíritu</a:t>
            </a:r>
            <a:r>
              <a:rPr lang="en-US" dirty="0">
                <a:solidFill>
                  <a:srgbClr val="008000"/>
                </a:solidFill>
              </a:rPr>
              <a:t>: Que </a:t>
            </a:r>
            <a:r>
              <a:rPr lang="en-US" dirty="0" err="1">
                <a:solidFill>
                  <a:srgbClr val="008000"/>
                </a:solidFill>
              </a:rPr>
              <a:t>creamos</a:t>
            </a:r>
            <a:r>
              <a:rPr lang="en-US" dirty="0">
                <a:solidFill>
                  <a:srgbClr val="008000"/>
                </a:solidFill>
              </a:rPr>
              <a:t> </a:t>
            </a:r>
            <a:r>
              <a:rPr lang="en-US" dirty="0" err="1">
                <a:solidFill>
                  <a:srgbClr val="008000"/>
                </a:solidFill>
              </a:rPr>
              <a:t>en</a:t>
            </a:r>
            <a:r>
              <a:rPr lang="en-US" dirty="0">
                <a:solidFill>
                  <a:srgbClr val="008000"/>
                </a:solidFill>
              </a:rPr>
              <a:t> </a:t>
            </a:r>
            <a:r>
              <a:rPr lang="en-US" dirty="0" err="1">
                <a:solidFill>
                  <a:srgbClr val="008000"/>
                </a:solidFill>
              </a:rPr>
              <a:t>Jesucristo</a:t>
            </a:r>
            <a:endParaRPr lang="en-US" dirty="0">
              <a:solidFill>
                <a:srgbClr val="008000"/>
              </a:solidFill>
            </a:endParaRPr>
          </a:p>
          <a:p>
            <a:r>
              <a:rPr lang="en-US" dirty="0">
                <a:solidFill>
                  <a:srgbClr val="008000"/>
                </a:solidFill>
              </a:rPr>
              <a:t>V.4-7 El </a:t>
            </a:r>
            <a:r>
              <a:rPr lang="en-US" dirty="0" err="1">
                <a:solidFill>
                  <a:srgbClr val="008000"/>
                </a:solidFill>
              </a:rPr>
              <a:t>mismo</a:t>
            </a:r>
            <a:r>
              <a:rPr lang="en-US" dirty="0">
                <a:solidFill>
                  <a:srgbClr val="008000"/>
                </a:solidFill>
              </a:rPr>
              <a:t> </a:t>
            </a:r>
            <a:r>
              <a:rPr lang="en-US" dirty="0" err="1">
                <a:solidFill>
                  <a:srgbClr val="008000"/>
                </a:solidFill>
              </a:rPr>
              <a:t>Señor</a:t>
            </a:r>
            <a:r>
              <a:rPr lang="en-US" dirty="0">
                <a:solidFill>
                  <a:srgbClr val="008000"/>
                </a:solidFill>
              </a:rPr>
              <a:t> da </a:t>
            </a:r>
            <a:r>
              <a:rPr lang="en-US" dirty="0" err="1">
                <a:solidFill>
                  <a:srgbClr val="008000"/>
                </a:solidFill>
              </a:rPr>
              <a:t>dones</a:t>
            </a:r>
            <a:r>
              <a:rPr lang="en-US" dirty="0">
                <a:solidFill>
                  <a:srgbClr val="008000"/>
                </a:solidFill>
              </a:rPr>
              <a:t> </a:t>
            </a:r>
            <a:r>
              <a:rPr lang="en-US" dirty="0" err="1">
                <a:solidFill>
                  <a:srgbClr val="008000"/>
                </a:solidFill>
              </a:rPr>
              <a:t>diversos</a:t>
            </a:r>
            <a:endParaRPr lang="en-US" dirty="0">
              <a:solidFill>
                <a:srgbClr val="008000"/>
              </a:solidFill>
            </a:endParaRPr>
          </a:p>
          <a:p>
            <a:r>
              <a:rPr lang="en-US" dirty="0">
                <a:solidFill>
                  <a:srgbClr val="008000"/>
                </a:solidFill>
              </a:rPr>
              <a:t>V.8-11 Hagan una </a:t>
            </a:r>
            <a:r>
              <a:rPr lang="en-US" dirty="0" err="1">
                <a:solidFill>
                  <a:srgbClr val="008000"/>
                </a:solidFill>
              </a:rPr>
              <a:t>lista</a:t>
            </a:r>
            <a:r>
              <a:rPr lang="en-US" dirty="0">
                <a:solidFill>
                  <a:srgbClr val="008000"/>
                </a:solidFill>
              </a:rPr>
              <a:t> de los </a:t>
            </a:r>
            <a:r>
              <a:rPr lang="en-US" dirty="0" err="1">
                <a:solidFill>
                  <a:srgbClr val="008000"/>
                </a:solidFill>
              </a:rPr>
              <a:t>dones</a:t>
            </a:r>
            <a:endParaRPr lang="en-US" dirty="0">
              <a:solidFill>
                <a:srgbClr val="008000"/>
              </a:solidFill>
            </a:endParaRPr>
          </a:p>
        </p:txBody>
      </p:sp>
    </p:spTree>
    <p:extLst>
      <p:ext uri="{BB962C8B-B14F-4D97-AF65-F5344CB8AC3E}">
        <p14:creationId xmlns:p14="http://schemas.microsoft.com/office/powerpoint/2010/main" val="37721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12B7D260-61C0-4344-9B07-53811975051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737" b="13289"/>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8A67-C1AE-4B41-8DD1-527376A7BD86}"/>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7200" dirty="0">
                <a:latin typeface="Berlin Sans FB" panose="020E0602020502020306" pitchFamily="34" charset="0"/>
              </a:rPr>
              <a:t>¿</a:t>
            </a:r>
            <a:r>
              <a:rPr lang="en-US" sz="7200" dirty="0" err="1">
                <a:latin typeface="Berlin Sans FB" panose="020E0602020502020306" pitchFamily="34" charset="0"/>
              </a:rPr>
              <a:t>Hablar</a:t>
            </a:r>
            <a:r>
              <a:rPr lang="en-US" sz="7200" dirty="0">
                <a:latin typeface="Berlin Sans FB" panose="020E0602020502020306" pitchFamily="34" charset="0"/>
              </a:rPr>
              <a:t> </a:t>
            </a:r>
            <a:r>
              <a:rPr lang="en-US" sz="7200" dirty="0" err="1">
                <a:latin typeface="Berlin Sans FB" panose="020E0602020502020306" pitchFamily="34" charset="0"/>
              </a:rPr>
              <a:t>en</a:t>
            </a:r>
            <a:r>
              <a:rPr lang="en-US" sz="7200" dirty="0">
                <a:latin typeface="Berlin Sans FB" panose="020E0602020502020306" pitchFamily="34" charset="0"/>
              </a:rPr>
              <a:t> </a:t>
            </a:r>
            <a:r>
              <a:rPr lang="en-US" sz="7200" dirty="0" err="1">
                <a:latin typeface="Berlin Sans FB" panose="020E0602020502020306" pitchFamily="34" charset="0"/>
              </a:rPr>
              <a:t>Lenguas</a:t>
            </a:r>
            <a:r>
              <a:rPr lang="en-US" sz="7200" dirty="0">
                <a:latin typeface="Berlin Sans FB" panose="020E0602020502020306" pitchFamily="34" charset="0"/>
              </a:rPr>
              <a:t>?</a:t>
            </a:r>
          </a:p>
        </p:txBody>
      </p:sp>
      <p:sp>
        <p:nvSpPr>
          <p:cNvPr id="135" name="Freeform: Shape 13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A close up of a fire&#10;&#10;Description automatically generated">
            <a:extLst>
              <a:ext uri="{FF2B5EF4-FFF2-40B4-BE49-F238E27FC236}">
                <a16:creationId xmlns:a16="http://schemas.microsoft.com/office/drawing/2014/main" id="{825A686E-D66F-41C1-BB7A-40CA79A77FF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992" r="2" b="11451"/>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6505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id="{31D4893B-0321-4D4F-A897-F48B52F99498}"/>
              </a:ext>
            </a:extLst>
          </p:cNvPr>
          <p:cNvSpPr>
            <a:spLocks noGrp="1"/>
          </p:cNvSpPr>
          <p:nvPr>
            <p:ph sz="half" idx="2"/>
          </p:nvPr>
        </p:nvSpPr>
        <p:spPr>
          <a:xfrm>
            <a:off x="804997" y="1780674"/>
            <a:ext cx="4706803" cy="4636167"/>
          </a:xfrm>
        </p:spPr>
        <p:txBody>
          <a:bodyPr vert="horz" lIns="91440" tIns="45720" rIns="91440" bIns="45720" rtlCol="0" anchor="ctr">
            <a:normAutofit/>
          </a:bodyPr>
          <a:lstStyle/>
          <a:p>
            <a:r>
              <a:rPr lang="es-419" sz="3300" b="1" dirty="0">
                <a:solidFill>
                  <a:srgbClr val="008000"/>
                </a:solidFill>
              </a:rPr>
              <a:t>Ver</a:t>
            </a:r>
            <a:r>
              <a:rPr lang="es-419" sz="3300" dirty="0">
                <a:solidFill>
                  <a:srgbClr val="008000"/>
                </a:solidFill>
              </a:rPr>
              <a:t> el siguiente video para la lección 3 </a:t>
            </a:r>
          </a:p>
          <a:p>
            <a:r>
              <a:rPr lang="es-419" sz="3300" b="1" u="sng" dirty="0">
                <a:solidFill>
                  <a:srgbClr val="008000"/>
                </a:solidFill>
              </a:rPr>
              <a:t>Leer</a:t>
            </a:r>
            <a:r>
              <a:rPr lang="es-419" sz="3300" u="sng" dirty="0">
                <a:solidFill>
                  <a:srgbClr val="008000"/>
                </a:solidFill>
              </a:rPr>
              <a:t> </a:t>
            </a:r>
            <a:r>
              <a:rPr lang="es-419" sz="3300" b="1" u="sng" dirty="0">
                <a:solidFill>
                  <a:srgbClr val="008000"/>
                </a:solidFill>
              </a:rPr>
              <a:t>Hechos 2:21-47</a:t>
            </a:r>
            <a:r>
              <a:rPr lang="es-419" sz="3300" dirty="0">
                <a:solidFill>
                  <a:srgbClr val="008000"/>
                </a:solidFill>
              </a:rPr>
              <a:t> en sus Biblias</a:t>
            </a:r>
            <a:endParaRPr lang="en-US" sz="3300" dirty="0">
              <a:solidFill>
                <a:srgbClr val="008000"/>
              </a:solidFill>
            </a:endParaRPr>
          </a:p>
          <a:p>
            <a:r>
              <a:rPr lang="es-419" sz="3300" dirty="0">
                <a:solidFill>
                  <a:srgbClr val="008000"/>
                </a:solidFill>
              </a:rPr>
              <a:t>Proyecto final:</a:t>
            </a:r>
            <a:endParaRPr lang="en-US" sz="3300" dirty="0">
              <a:solidFill>
                <a:srgbClr val="008000"/>
              </a:solidFill>
            </a:endParaRPr>
          </a:p>
          <a:p>
            <a:pPr lvl="1"/>
            <a:r>
              <a:rPr lang="es-419" sz="3300" i="1" dirty="0">
                <a:solidFill>
                  <a:srgbClr val="008000"/>
                </a:solidFill>
              </a:rPr>
              <a:t>¿Cuál es el propósito del día de Pentecostés en Hechos 2?</a:t>
            </a:r>
            <a:endParaRPr lang="en-US" sz="3300" i="1" dirty="0">
              <a:solidFill>
                <a:srgbClr val="008000"/>
              </a:solidFill>
            </a:endParaRPr>
          </a:p>
        </p:txBody>
      </p:sp>
    </p:spTree>
    <p:extLst>
      <p:ext uri="{BB962C8B-B14F-4D97-AF65-F5344CB8AC3E}">
        <p14:creationId xmlns:p14="http://schemas.microsoft.com/office/powerpoint/2010/main" val="2835775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sitting&#10;&#10;Description automatically generated">
            <a:extLst>
              <a:ext uri="{FF2B5EF4-FFF2-40B4-BE49-F238E27FC236}">
                <a16:creationId xmlns:a16="http://schemas.microsoft.com/office/drawing/2014/main" id="{931FAD07-2D2A-4895-B2A1-EED65FF97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5000"/>
            <a:ext cx="12192000" cy="8127999"/>
          </a:xfrm>
          <a:prstGeom prst="rect">
            <a:avLst/>
          </a:prstGeom>
        </p:spPr>
      </p:pic>
      <p:sp>
        <p:nvSpPr>
          <p:cNvPr id="3" name="Content Placeholder 2"/>
          <p:cNvSpPr>
            <a:spLocks noGrp="1"/>
          </p:cNvSpPr>
          <p:nvPr>
            <p:ph idx="1"/>
          </p:nvPr>
        </p:nvSpPr>
        <p:spPr>
          <a:xfrm>
            <a:off x="0" y="410065"/>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687046" y="751344"/>
            <a:ext cx="10610608" cy="3600986"/>
          </a:xfrm>
          <a:prstGeom prst="rect">
            <a:avLst/>
          </a:prstGeom>
          <a:noFill/>
        </p:spPr>
        <p:txBody>
          <a:bodyPr wrap="square" rtlCol="0">
            <a:spAutoFit/>
          </a:bodyPr>
          <a:lstStyle/>
          <a:p>
            <a:pPr algn="ctr"/>
            <a:r>
              <a:rPr lang="en-US" sz="5700" dirty="0">
                <a:solidFill>
                  <a:srgbClr val="613318"/>
                </a:solidFill>
                <a:latin typeface="Berlin Sans FB Demi" panose="020E0802020502020306" pitchFamily="34" charset="0"/>
              </a:rPr>
              <a:t>La Biblia: </a:t>
            </a:r>
          </a:p>
          <a:p>
            <a:pPr algn="ctr"/>
            <a:r>
              <a:rPr lang="en-US" sz="5700" dirty="0">
                <a:solidFill>
                  <a:srgbClr val="613318"/>
                </a:solidFill>
                <a:latin typeface="Berlin Sans FB Demi" panose="020E0802020502020306" pitchFamily="34" charset="0"/>
              </a:rPr>
              <a:t>La </a:t>
            </a:r>
            <a:r>
              <a:rPr lang="en-US" sz="5700" dirty="0" err="1">
                <a:solidFill>
                  <a:srgbClr val="613318"/>
                </a:solidFill>
                <a:latin typeface="Berlin Sans FB Demi" panose="020E0802020502020306" pitchFamily="34" charset="0"/>
              </a:rPr>
              <a:t>Iglesia</a:t>
            </a:r>
            <a:r>
              <a:rPr lang="en-US" sz="5700" dirty="0">
                <a:solidFill>
                  <a:srgbClr val="613318"/>
                </a:solidFill>
                <a:latin typeface="Berlin Sans FB Demi" panose="020E0802020502020306" pitchFamily="34" charset="0"/>
              </a:rPr>
              <a:t> Cristiana</a:t>
            </a:r>
          </a:p>
          <a:p>
            <a:pPr algn="ctr"/>
            <a:endParaRPr lang="en-US" sz="5700" dirty="0">
              <a:solidFill>
                <a:srgbClr val="613318"/>
              </a:solidFill>
              <a:latin typeface="Berlin Sans FB Demi" panose="020E0802020502020306" pitchFamily="34" charset="0"/>
            </a:endParaRPr>
          </a:p>
          <a:p>
            <a:pPr algn="ctr"/>
            <a:endParaRPr lang="en-US" sz="5700" dirty="0">
              <a:solidFill>
                <a:srgbClr val="613318"/>
              </a:solidFill>
              <a:latin typeface="Berlin Sans FB Demi" panose="020E0802020502020306" pitchFamily="34" charset="0"/>
            </a:endParaRPr>
          </a:p>
        </p:txBody>
      </p:sp>
      <p:sp>
        <p:nvSpPr>
          <p:cNvPr id="3" name="TextBox 2">
            <a:extLst>
              <a:ext uri="{FF2B5EF4-FFF2-40B4-BE49-F238E27FC236}">
                <a16:creationId xmlns:a16="http://schemas.microsoft.com/office/drawing/2014/main" id="{97E62DCB-0BA8-45DE-B79D-9C5A4F2F4B2D}"/>
              </a:ext>
            </a:extLst>
          </p:cNvPr>
          <p:cNvSpPr txBox="1"/>
          <p:nvPr/>
        </p:nvSpPr>
        <p:spPr>
          <a:xfrm>
            <a:off x="1876926" y="3344779"/>
            <a:ext cx="8013032" cy="1846659"/>
          </a:xfrm>
          <a:prstGeom prst="rect">
            <a:avLst/>
          </a:prstGeom>
          <a:noFill/>
        </p:spPr>
        <p:txBody>
          <a:bodyPr wrap="square" rtlCol="0">
            <a:spAutoFit/>
          </a:bodyPr>
          <a:lstStyle/>
          <a:p>
            <a:pPr algn="ctr"/>
            <a:r>
              <a:rPr lang="en-US" sz="5700" dirty="0" err="1">
                <a:solidFill>
                  <a:srgbClr val="008000"/>
                </a:solidFill>
                <a:latin typeface="Berlin Sans FB" panose="020E0602020502020306" pitchFamily="34" charset="0"/>
              </a:rPr>
              <a:t>Lección</a:t>
            </a:r>
            <a:r>
              <a:rPr lang="en-US" sz="5700" dirty="0">
                <a:solidFill>
                  <a:srgbClr val="008000"/>
                </a:solidFill>
                <a:latin typeface="Berlin Sans FB" panose="020E0602020502020306" pitchFamily="34" charset="0"/>
              </a:rPr>
              <a:t> 2- </a:t>
            </a:r>
            <a:r>
              <a:rPr lang="en-US" sz="5700" dirty="0" err="1">
                <a:solidFill>
                  <a:srgbClr val="008000"/>
                </a:solidFill>
                <a:latin typeface="Berlin Sans FB" panose="020E0602020502020306" pitchFamily="34" charset="0"/>
              </a:rPr>
              <a:t>Pentecostés</a:t>
            </a:r>
            <a:endParaRPr lang="en-US" sz="5700" dirty="0">
              <a:solidFill>
                <a:srgbClr val="008000"/>
              </a:solidFill>
              <a:latin typeface="Berlin Sans FB" panose="020E0602020502020306" pitchFamily="34" charset="0"/>
            </a:endParaRPr>
          </a:p>
          <a:p>
            <a:pPr algn="ctr"/>
            <a:r>
              <a:rPr lang="en-US" sz="5700" dirty="0" err="1">
                <a:solidFill>
                  <a:srgbClr val="008000"/>
                </a:solidFill>
                <a:latin typeface="Berlin Sans FB" panose="020E0602020502020306" pitchFamily="34" charset="0"/>
              </a:rPr>
              <a:t>Hechos</a:t>
            </a:r>
            <a:r>
              <a:rPr lang="en-US" sz="5700" dirty="0">
                <a:solidFill>
                  <a:srgbClr val="008000"/>
                </a:solidFill>
                <a:latin typeface="Berlin Sans FB" panose="020E0602020502020306" pitchFamily="34" charset="0"/>
              </a:rPr>
              <a:t> 2:1-21 </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85000" lnSpcReduction="10000"/>
          </a:bodyPr>
          <a:lstStyle/>
          <a:p>
            <a:pPr marL="0" lvl="0" indent="0">
              <a:buNone/>
            </a:pPr>
            <a:r>
              <a:rPr lang="es-MX" dirty="0">
                <a:solidFill>
                  <a:srgbClr val="008000"/>
                </a:solidFill>
              </a:rPr>
              <a:t>Amado Señor Dios, te doy gracias porque enviaste tu Espíritu Santo a mi corazón, para que yo tenga a Jesús viviendo en mí por medio de la fe. Te pido que me ayudes a seguir estudiando tu Palabra, para que el Espíritu Santo pueda fortalecer mi fe.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613318"/>
                </a:solidFill>
                <a:latin typeface="Berlin Sans FB" panose="020E0602020502020306" pitchFamily="34" charset="0"/>
              </a:rPr>
              <a:t>Mostremos Respeto…</a:t>
            </a:r>
            <a:endParaRPr lang="en-US" sz="8000" dirty="0">
              <a:solidFill>
                <a:srgbClr val="613318"/>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008000"/>
                </a:solidFill>
                <a:latin typeface="Berlin Sans FB" panose="020E0602020502020306" pitchFamily="34" charset="0"/>
              </a:rPr>
              <a:t> Llegando preparados</a:t>
            </a:r>
          </a:p>
          <a:p>
            <a:r>
              <a:rPr lang="es-ES" sz="5000" dirty="0">
                <a:solidFill>
                  <a:srgbClr val="008000"/>
                </a:solidFill>
                <a:latin typeface="Berlin Sans FB" panose="020E0602020502020306" pitchFamily="34" charset="0"/>
              </a:rPr>
              <a:t> Siendo puntuales</a:t>
            </a:r>
          </a:p>
          <a:p>
            <a:r>
              <a:rPr lang="es-ES" sz="5000" dirty="0">
                <a:solidFill>
                  <a:srgbClr val="008000"/>
                </a:solidFill>
                <a:latin typeface="Berlin Sans FB" panose="020E0602020502020306" pitchFamily="34" charset="0"/>
              </a:rPr>
              <a:t> A los profesores que nos sirven </a:t>
            </a:r>
          </a:p>
          <a:p>
            <a:r>
              <a:rPr lang="es-ES" sz="5000" dirty="0">
                <a:solidFill>
                  <a:srgbClr val="008000"/>
                </a:solidFill>
                <a:latin typeface="Berlin Sans FB" panose="020E0602020502020306" pitchFamily="34" charset="0"/>
              </a:rPr>
              <a:t> A los compañeros en clase</a:t>
            </a:r>
          </a:p>
          <a:p>
            <a:r>
              <a:rPr lang="es-ES" sz="5000" dirty="0">
                <a:solidFill>
                  <a:srgbClr val="008000"/>
                </a:solidFill>
                <a:latin typeface="Berlin Sans FB" panose="020E0602020502020306" pitchFamily="34" charset="0"/>
              </a:rPr>
              <a:t> En el grupo de WhatsApp</a:t>
            </a:r>
            <a:endParaRPr lang="en-US" sz="5000" dirty="0">
              <a:solidFill>
                <a:srgbClr val="008000"/>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372979"/>
            <a:ext cx="10515600" cy="6352673"/>
          </a:xfrm>
        </p:spPr>
        <p:txBody>
          <a:bodyPr>
            <a:noAutofit/>
          </a:bodyPr>
          <a:lstStyle/>
          <a:p>
            <a:pPr algn="ctr"/>
            <a:r>
              <a:rPr lang="es-EC" sz="8800" dirty="0">
                <a:solidFill>
                  <a:srgbClr val="613318"/>
                </a:solidFill>
                <a:cs typeface="Arial" panose="020B0604020202020204" pitchFamily="34" charset="0"/>
              </a:rPr>
              <a:t>Actividad de Repaso</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(10 minutos)</a:t>
            </a:r>
            <a:br>
              <a:rPr lang="es-EC" sz="4800" dirty="0">
                <a:solidFill>
                  <a:srgbClr val="613318"/>
                </a:solidFill>
                <a:latin typeface="Berlin Sans FB" panose="020E0602020502020306" pitchFamily="34" charset="0"/>
                <a:cs typeface="Arial" panose="020B0604020202020204" pitchFamily="34" charset="0"/>
              </a:rPr>
            </a:br>
            <a:br>
              <a:rPr lang="es-EC" sz="4800" dirty="0">
                <a:solidFill>
                  <a:srgbClr val="613318"/>
                </a:solidFill>
                <a:latin typeface="Berlin Sans FB" panose="020E0602020502020306" pitchFamily="34" charset="0"/>
                <a:cs typeface="Arial" panose="020B0604020202020204" pitchFamily="34" charset="0"/>
              </a:rPr>
            </a:br>
            <a:r>
              <a:rPr lang="es-419" dirty="0">
                <a:solidFill>
                  <a:srgbClr val="008000"/>
                </a:solidFill>
              </a:rPr>
              <a:t>Hagan una investigación de la Fiesta de Semanas (Pentecostés) en el Antiguo Testamento.  </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4F2F-0032-4F5C-95BA-A68BBBD5BF93}"/>
              </a:ext>
            </a:extLst>
          </p:cNvPr>
          <p:cNvSpPr>
            <a:spLocks noGrp="1"/>
          </p:cNvSpPr>
          <p:nvPr>
            <p:ph type="title"/>
          </p:nvPr>
        </p:nvSpPr>
        <p:spPr/>
        <p:txBody>
          <a:bodyPr>
            <a:normAutofit fontScale="90000"/>
          </a:bodyPr>
          <a:lstStyle/>
          <a:p>
            <a:pPr algn="ctr"/>
            <a:r>
              <a:rPr lang="en-US" dirty="0">
                <a:solidFill>
                  <a:srgbClr val="613318"/>
                </a:solidFill>
              </a:rPr>
              <a:t>Fiesta de </a:t>
            </a:r>
            <a:r>
              <a:rPr lang="en-US" dirty="0" err="1">
                <a:solidFill>
                  <a:srgbClr val="613318"/>
                </a:solidFill>
              </a:rPr>
              <a:t>Semanas</a:t>
            </a:r>
            <a:r>
              <a:rPr lang="en-US" dirty="0">
                <a:solidFill>
                  <a:srgbClr val="613318"/>
                </a:solidFill>
              </a:rPr>
              <a:t>/</a:t>
            </a:r>
            <a:r>
              <a:rPr lang="en-US" dirty="0" err="1">
                <a:solidFill>
                  <a:srgbClr val="613318"/>
                </a:solidFill>
              </a:rPr>
              <a:t>Pentecostés</a:t>
            </a:r>
            <a:r>
              <a:rPr lang="en-US" dirty="0">
                <a:solidFill>
                  <a:srgbClr val="613318"/>
                </a:solidFill>
              </a:rPr>
              <a:t> </a:t>
            </a:r>
            <a:r>
              <a:rPr lang="en-US" dirty="0" err="1">
                <a:solidFill>
                  <a:srgbClr val="613318"/>
                </a:solidFill>
              </a:rPr>
              <a:t>en</a:t>
            </a:r>
            <a:r>
              <a:rPr lang="en-US" dirty="0">
                <a:solidFill>
                  <a:srgbClr val="613318"/>
                </a:solidFill>
              </a:rPr>
              <a:t> el </a:t>
            </a:r>
            <a:r>
              <a:rPr lang="en-US" dirty="0" err="1">
                <a:solidFill>
                  <a:srgbClr val="613318"/>
                </a:solidFill>
              </a:rPr>
              <a:t>Antiguo</a:t>
            </a:r>
            <a:r>
              <a:rPr lang="en-US" dirty="0">
                <a:solidFill>
                  <a:srgbClr val="613318"/>
                </a:solidFill>
              </a:rPr>
              <a:t> </a:t>
            </a:r>
            <a:r>
              <a:rPr lang="en-US" dirty="0" err="1">
                <a:solidFill>
                  <a:srgbClr val="613318"/>
                </a:solidFill>
              </a:rPr>
              <a:t>Testamento</a:t>
            </a:r>
            <a:endParaRPr lang="en-US" dirty="0">
              <a:solidFill>
                <a:srgbClr val="613318"/>
              </a:solidFill>
            </a:endParaRPr>
          </a:p>
        </p:txBody>
      </p:sp>
      <p:sp>
        <p:nvSpPr>
          <p:cNvPr id="3" name="Content Placeholder 2">
            <a:extLst>
              <a:ext uri="{FF2B5EF4-FFF2-40B4-BE49-F238E27FC236}">
                <a16:creationId xmlns:a16="http://schemas.microsoft.com/office/drawing/2014/main" id="{0E259C21-F23A-45B9-9D1F-5EE920418BCA}"/>
              </a:ext>
            </a:extLst>
          </p:cNvPr>
          <p:cNvSpPr>
            <a:spLocks noGrp="1"/>
          </p:cNvSpPr>
          <p:nvPr>
            <p:ph idx="1"/>
          </p:nvPr>
        </p:nvSpPr>
        <p:spPr/>
        <p:txBody>
          <a:bodyPr/>
          <a:lstStyle/>
          <a:p>
            <a:r>
              <a:rPr lang="en-US" dirty="0">
                <a:solidFill>
                  <a:srgbClr val="008000"/>
                </a:solidFill>
              </a:rPr>
              <a:t>Deut. 34:22 y </a:t>
            </a:r>
            <a:r>
              <a:rPr lang="en-US" dirty="0" err="1">
                <a:solidFill>
                  <a:srgbClr val="008000"/>
                </a:solidFill>
              </a:rPr>
              <a:t>Levítico</a:t>
            </a:r>
            <a:r>
              <a:rPr lang="en-US" dirty="0">
                <a:solidFill>
                  <a:srgbClr val="008000"/>
                </a:solidFill>
              </a:rPr>
              <a:t> 23:15-22</a:t>
            </a:r>
          </a:p>
          <a:p>
            <a:r>
              <a:rPr lang="en-US" dirty="0" err="1">
                <a:solidFill>
                  <a:srgbClr val="008000"/>
                </a:solidFill>
              </a:rPr>
              <a:t>Pentecostés</a:t>
            </a:r>
            <a:r>
              <a:rPr lang="en-US" dirty="0">
                <a:solidFill>
                  <a:srgbClr val="008000"/>
                </a:solidFill>
              </a:rPr>
              <a:t> = 50</a:t>
            </a:r>
          </a:p>
          <a:p>
            <a:r>
              <a:rPr lang="en-US" dirty="0">
                <a:solidFill>
                  <a:srgbClr val="008000"/>
                </a:solidFill>
              </a:rPr>
              <a:t>La Fiesta de </a:t>
            </a:r>
            <a:r>
              <a:rPr lang="en-US" dirty="0" err="1">
                <a:solidFill>
                  <a:srgbClr val="008000"/>
                </a:solidFill>
              </a:rPr>
              <a:t>Semanas</a:t>
            </a:r>
            <a:endParaRPr lang="en-US" dirty="0">
              <a:solidFill>
                <a:srgbClr val="008000"/>
              </a:solidFill>
            </a:endParaRPr>
          </a:p>
          <a:p>
            <a:r>
              <a:rPr lang="en-US" dirty="0" err="1">
                <a:solidFill>
                  <a:srgbClr val="008000"/>
                </a:solidFill>
              </a:rPr>
              <a:t>Descansaban</a:t>
            </a:r>
            <a:r>
              <a:rPr lang="en-US" dirty="0">
                <a:solidFill>
                  <a:srgbClr val="008000"/>
                </a:solidFill>
              </a:rPr>
              <a:t> y </a:t>
            </a:r>
            <a:r>
              <a:rPr lang="en-US" dirty="0" err="1">
                <a:solidFill>
                  <a:srgbClr val="008000"/>
                </a:solidFill>
              </a:rPr>
              <a:t>llevaban</a:t>
            </a:r>
            <a:r>
              <a:rPr lang="en-US" dirty="0">
                <a:solidFill>
                  <a:srgbClr val="008000"/>
                </a:solidFill>
              </a:rPr>
              <a:t> </a:t>
            </a:r>
            <a:r>
              <a:rPr lang="en-US" dirty="0" err="1">
                <a:solidFill>
                  <a:srgbClr val="008000"/>
                </a:solidFill>
              </a:rPr>
              <a:t>ofrendas</a:t>
            </a:r>
            <a:endParaRPr lang="en-US" dirty="0">
              <a:solidFill>
                <a:srgbClr val="008000"/>
              </a:solidFill>
            </a:endParaRPr>
          </a:p>
          <a:p>
            <a:r>
              <a:rPr lang="en-US" dirty="0" err="1">
                <a:solidFill>
                  <a:srgbClr val="008000"/>
                </a:solidFill>
              </a:rPr>
              <a:t>Peregrinaban</a:t>
            </a:r>
            <a:endParaRPr lang="en-US" dirty="0">
              <a:solidFill>
                <a:srgbClr val="008000"/>
              </a:solidFill>
            </a:endParaRPr>
          </a:p>
        </p:txBody>
      </p:sp>
    </p:spTree>
    <p:extLst>
      <p:ext uri="{BB962C8B-B14F-4D97-AF65-F5344CB8AC3E}">
        <p14:creationId xmlns:p14="http://schemas.microsoft.com/office/powerpoint/2010/main" val="360319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54F1-503C-47B2-BB1E-B75EB7C38A96}"/>
              </a:ext>
            </a:extLst>
          </p:cNvPr>
          <p:cNvSpPr>
            <a:spLocks noGrp="1"/>
          </p:cNvSpPr>
          <p:nvPr>
            <p:ph type="title"/>
          </p:nvPr>
        </p:nvSpPr>
        <p:spPr/>
        <p:txBody>
          <a:bodyPr/>
          <a:lstStyle/>
          <a:p>
            <a:pPr algn="ctr"/>
            <a:r>
              <a:rPr lang="en-US" dirty="0">
                <a:solidFill>
                  <a:srgbClr val="613318"/>
                </a:solidFill>
              </a:rPr>
              <a:t>Proyecto Final</a:t>
            </a:r>
          </a:p>
        </p:txBody>
      </p:sp>
      <p:sp>
        <p:nvSpPr>
          <p:cNvPr id="3" name="Content Placeholder 2">
            <a:extLst>
              <a:ext uri="{FF2B5EF4-FFF2-40B4-BE49-F238E27FC236}">
                <a16:creationId xmlns:a16="http://schemas.microsoft.com/office/drawing/2014/main" id="{727101C5-ECDF-43E8-8B18-C49A36A9E5C1}"/>
              </a:ext>
            </a:extLst>
          </p:cNvPr>
          <p:cNvSpPr>
            <a:spLocks noGrp="1"/>
          </p:cNvSpPr>
          <p:nvPr>
            <p:ph idx="1"/>
          </p:nvPr>
        </p:nvSpPr>
        <p:spPr/>
        <p:txBody>
          <a:bodyPr/>
          <a:lstStyle/>
          <a:p>
            <a:pPr lvl="1"/>
            <a:r>
              <a:rPr lang="es-419" dirty="0">
                <a:solidFill>
                  <a:srgbClr val="008000"/>
                </a:solidFill>
              </a:rPr>
              <a:t>8 preguntas clave, una que va con cada lección.  </a:t>
            </a:r>
            <a:endParaRPr lang="en-US" dirty="0">
              <a:solidFill>
                <a:srgbClr val="008000"/>
              </a:solidFill>
            </a:endParaRPr>
          </a:p>
          <a:p>
            <a:pPr lvl="1"/>
            <a:r>
              <a:rPr lang="es-419" dirty="0">
                <a:solidFill>
                  <a:srgbClr val="008000"/>
                </a:solidFill>
              </a:rPr>
              <a:t>La pregunta para hoy es: ¿Cuál es el propósito del día de Pentecostés en Hechos 2?</a:t>
            </a:r>
            <a:endParaRPr lang="en-US" dirty="0">
              <a:solidFill>
                <a:srgbClr val="008000"/>
              </a:solidFill>
            </a:endParaRPr>
          </a:p>
          <a:p>
            <a:endParaRPr lang="en-US" dirty="0"/>
          </a:p>
        </p:txBody>
      </p:sp>
    </p:spTree>
    <p:extLst>
      <p:ext uri="{BB962C8B-B14F-4D97-AF65-F5344CB8AC3E}">
        <p14:creationId xmlns:p14="http://schemas.microsoft.com/office/powerpoint/2010/main" val="1105925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147460-D55B-4093-8487-4919935AEE44}">
  <ds:schemaRefs>
    <ds:schemaRef ds:uri="http://schemas.microsoft.com/office/2006/metadata/properties"/>
    <ds:schemaRef ds:uri="http://schemas.microsoft.com/office/infopath/2007/PartnerControls"/>
    <ds:schemaRef ds:uri="d9dd568f-92e7-4aa1-8e50-87aa9ffea924"/>
  </ds:schemaRefs>
</ds:datastoreItem>
</file>

<file path=customXml/itemProps2.xml><?xml version="1.0" encoding="utf-8"?>
<ds:datastoreItem xmlns:ds="http://schemas.openxmlformats.org/officeDocument/2006/customXml" ds:itemID="{AD98B78B-B430-4B53-809C-56B432102E27}"/>
</file>

<file path=customXml/itemProps3.xml><?xml version="1.0" encoding="utf-8"?>
<ds:datastoreItem xmlns:ds="http://schemas.openxmlformats.org/officeDocument/2006/customXml" ds:itemID="{597A8AB6-B12B-4251-A922-565474333B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TotalTime>
  <Words>2986</Words>
  <Application>Microsoft Office PowerPoint</Application>
  <PresentationFormat>Widescreen</PresentationFormat>
  <Paragraphs>173</Paragraphs>
  <Slides>34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Berlin Sans FB</vt:lpstr>
      <vt:lpstr>Berlin Sans FB Demi</vt:lpstr>
      <vt:lpstr>Calibri</vt:lpstr>
      <vt:lpstr>Office Theme</vt:lpstr>
      <vt:lpstr>PowerPoint Presentation</vt:lpstr>
      <vt:lpstr>PowerPoint Presentation</vt:lpstr>
      <vt:lpstr>PowerPoint Presentation</vt:lpstr>
      <vt:lpstr>PowerPoint Presentation</vt:lpstr>
      <vt:lpstr>Oremos</vt:lpstr>
      <vt:lpstr>Mostremos Respeto…</vt:lpstr>
      <vt:lpstr>Actividad de Repaso (10 minutos)  Hagan una investigación de la Fiesta de Semanas (Pentecostés) en el Antiguo Testamento.  </vt:lpstr>
      <vt:lpstr>Fiesta de Semanas/Pentecostés en el Antiguo Testamento</vt:lpstr>
      <vt:lpstr>Proyecto Final</vt:lpstr>
      <vt:lpstr>Considerar – Hechos 2:1-21</vt:lpstr>
      <vt:lpstr>Considerar – Hechos 2:1-21</vt:lpstr>
      <vt:lpstr>PowerPoint Presentation</vt:lpstr>
      <vt:lpstr>Considerar – Hechos 2:1-21</vt:lpstr>
      <vt:lpstr>Considerar – Hechos 2:1-21</vt:lpstr>
      <vt:lpstr>Considerar – Hechos 2:1-21</vt:lpstr>
      <vt:lpstr>Considerar – Hechos 2:1-21</vt:lpstr>
      <vt:lpstr>Considerar – Hechos 2:1-21</vt:lpstr>
      <vt:lpstr>Considerar – Hechos 2:1-21</vt:lpstr>
      <vt:lpstr>CONSOLIDAR – Hechos 2:1-21</vt:lpstr>
      <vt:lpstr>Consolidar- Hechos 2:1-21</vt:lpstr>
      <vt:lpstr>Consolidar- Hechos 2:1-21</vt:lpstr>
      <vt:lpstr>Consolidar- Hechos 2:1-21</vt:lpstr>
      <vt:lpstr>Consolidar- Hechos 2:1-21</vt:lpstr>
      <vt:lpstr>Consolidar- Hechos 2:1-21</vt:lpstr>
      <vt:lpstr>Temas Importantes: (20 minutos)  1 Corintios 12:1-12 Los Dones del Espíritu Santo</vt:lpstr>
      <vt:lpstr>1 Corintios 12:1-12</vt:lpstr>
      <vt:lpstr>1 Corintios 12:1-12</vt:lpstr>
      <vt:lpstr>1 Corintios 12:1-12</vt:lpstr>
      <vt:lpstr>1 Corintios 12:1-12</vt:lpstr>
      <vt:lpstr>¿Hablar en Lenguas?</vt:lpstr>
      <vt:lpstr>La Tarea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4</cp:revision>
  <dcterms:created xsi:type="dcterms:W3CDTF">2020-03-22T21:51:21Z</dcterms:created>
  <dcterms:modified xsi:type="dcterms:W3CDTF">2021-02-25T19:04:33Z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