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258" r:id="rId6"/>
    <p:sldId id="257" r:id="rId7"/>
    <p:sldId id="261" r:id="rId8"/>
    <p:sldId id="259" r:id="rId9"/>
    <p:sldId id="294" r:id="rId10"/>
    <p:sldId id="339" r:id="rId11"/>
    <p:sldId id="340" r:id="rId12"/>
    <p:sldId id="342" r:id="rId13"/>
    <p:sldId id="338" r:id="rId14"/>
    <p:sldId id="297" r:id="rId15"/>
    <p:sldId id="304" r:id="rId16"/>
    <p:sldId id="305" r:id="rId17"/>
    <p:sldId id="341" r:id="rId18"/>
    <p:sldId id="306" r:id="rId19"/>
    <p:sldId id="307" r:id="rId20"/>
    <p:sldId id="309" r:id="rId21"/>
    <p:sldId id="310" r:id="rId22"/>
    <p:sldId id="334" r:id="rId23"/>
    <p:sldId id="312" r:id="rId24"/>
    <p:sldId id="314" r:id="rId25"/>
    <p:sldId id="315" r:id="rId26"/>
    <p:sldId id="316" r:id="rId27"/>
    <p:sldId id="317" r:id="rId28"/>
    <p:sldId id="336" r:id="rId29"/>
    <p:sldId id="343" r:id="rId30"/>
    <p:sldId id="344" r:id="rId31"/>
    <p:sldId id="345" r:id="rId32"/>
    <p:sldId id="274" r:id="rId33"/>
    <p:sldId id="273" r:id="rId34"/>
    <p:sldId id="272" r:id="rId35"/>
    <p:sldId id="33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13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7D311-3D36-4ED0-A91E-2F15731DF8A2}" v="89" dt="2020-03-29T18:47:38.4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74" autoAdjust="0"/>
  </p:normalViewPr>
  <p:slideViewPr>
    <p:cSldViewPr snapToGrid="0">
      <p:cViewPr varScale="1">
        <p:scale>
          <a:sx n="61" d="100"/>
          <a:sy n="61" d="100"/>
        </p:scale>
        <p:origin x="96" y="5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2507D311-3D36-4ED0-A91E-2F15731DF8A2}"/>
    <pc:docChg chg="addSld delSld modSld">
      <pc:chgData name="Joel Sutton" userId="1e63f7443f7518ef" providerId="LiveId" clId="{2507D311-3D36-4ED0-A91E-2F15731DF8A2}" dt="2020-03-29T18:51:41.866" v="21" actId="20577"/>
      <pc:docMkLst>
        <pc:docMk/>
      </pc:docMkLst>
      <pc:sldChg chg="modSp">
        <pc:chgData name="Joel Sutton" userId="1e63f7443f7518ef" providerId="LiveId" clId="{2507D311-3D36-4ED0-A91E-2F15731DF8A2}" dt="2020-03-29T18:51:41.866" v="21" actId="20577"/>
        <pc:sldMkLst>
          <pc:docMk/>
          <pc:sldMk cId="3694339982" sldId="336"/>
        </pc:sldMkLst>
        <pc:spChg chg="mod">
          <ac:chgData name="Joel Sutton" userId="1e63f7443f7518ef" providerId="LiveId" clId="{2507D311-3D36-4ED0-A91E-2F15731DF8A2}" dt="2020-03-29T18:51:41.866" v="21" actId="20577"/>
          <ac:spMkLst>
            <pc:docMk/>
            <pc:sldMk cId="3694339982" sldId="336"/>
            <ac:spMk id="2" creationId="{00000000-0000-0000-0000-000000000000}"/>
          </ac:spMkLst>
        </pc:spChg>
      </pc:sldChg>
      <pc:sldChg chg="add del">
        <pc:chgData name="Joel Sutton" userId="1e63f7443f7518ef" providerId="LiveId" clId="{2507D311-3D36-4ED0-A91E-2F15731DF8A2}" dt="2020-03-29T17:59:14.390" v="2" actId="47"/>
        <pc:sldMkLst>
          <pc:docMk/>
          <pc:sldMk cId="916857012" sldId="346"/>
        </pc:sldMkLst>
      </pc:sldChg>
      <pc:sldChg chg="modSp add">
        <pc:chgData name="Joel Sutton" userId="1e63f7443f7518ef" providerId="LiveId" clId="{2507D311-3D36-4ED0-A91E-2F15731DF8A2}" dt="2020-03-29T18:47:45.963" v="19" actId="20577"/>
        <pc:sldMkLst>
          <pc:docMk/>
          <pc:sldMk cId="4077542840" sldId="347"/>
        </pc:sldMkLst>
        <pc:spChg chg="mod">
          <ac:chgData name="Joel Sutton" userId="1e63f7443f7518ef" providerId="LiveId" clId="{2507D311-3D36-4ED0-A91E-2F15731DF8A2}" dt="2020-03-29T18:47:45.963" v="19" actId="20577"/>
          <ac:spMkLst>
            <pc:docMk/>
            <pc:sldMk cId="4077542840" sldId="347"/>
            <ac:spMk id="2" creationId="{0C0E1D41-6A1A-4AEA-ACA5-E1F4C47010B8}"/>
          </ac:spMkLst>
        </pc:spChg>
      </pc:sldChg>
      <pc:sldChg chg="add del">
        <pc:chgData name="Joel Sutton" userId="1e63f7443f7518ef" providerId="LiveId" clId="{2507D311-3D36-4ED0-A91E-2F15731DF8A2}" dt="2020-03-29T18:47:40.099" v="5" actId="47"/>
        <pc:sldMkLst>
          <pc:docMk/>
          <pc:sldMk cId="2291295727" sldId="348"/>
        </pc:sldMkLst>
      </pc:sldChg>
      <pc:sldChg chg="add">
        <pc:chgData name="Joel Sutton" userId="1e63f7443f7518ef" providerId="LiveId" clId="{2507D311-3D36-4ED0-A91E-2F15731DF8A2}" dt="2020-03-29T18:47:38.418" v="4"/>
        <pc:sldMkLst>
          <pc:docMk/>
          <pc:sldMk cId="241714245" sldId="349"/>
        </pc:sldMkLst>
      </pc:sldChg>
    </pc:docChg>
  </pc:docChgLst>
  <pc:docChgLst>
    <pc:chgData name="Joel Sutton" userId="1e63f7443f7518ef" providerId="LiveId" clId="{8337B82D-B3D2-45C3-9366-4D01CD16E95D}"/>
    <pc:docChg chg="undo redo custSel mod addSld delSld modSld sldOrd">
      <pc:chgData name="Joel Sutton" userId="1e63f7443f7518ef" providerId="LiveId" clId="{8337B82D-B3D2-45C3-9366-4D01CD16E95D}" dt="2020-03-28T16:45:25.143" v="1246" actId="20577"/>
      <pc:docMkLst>
        <pc:docMk/>
      </pc:docMkLst>
      <pc:sldChg chg="modSp">
        <pc:chgData name="Joel Sutton" userId="1e63f7443f7518ef" providerId="LiveId" clId="{8337B82D-B3D2-45C3-9366-4D01CD16E95D}" dt="2020-03-27T18:08:15.831" v="4" actId="207"/>
        <pc:sldMkLst>
          <pc:docMk/>
          <pc:sldMk cId="2551527977" sldId="259"/>
        </pc:sldMkLst>
        <pc:spChg chg="mod">
          <ac:chgData name="Joel Sutton" userId="1e63f7443f7518ef" providerId="LiveId" clId="{8337B82D-B3D2-45C3-9366-4D01CD16E95D}" dt="2020-03-27T18:08:15.831" v="4" actId="207"/>
          <ac:spMkLst>
            <pc:docMk/>
            <pc:sldMk cId="2551527977" sldId="259"/>
            <ac:spMk id="3" creationId="{51944AE4-0ABD-4DC4-82A1-E82221553150}"/>
          </ac:spMkLst>
        </pc:spChg>
      </pc:sldChg>
      <pc:sldChg chg="modSp">
        <pc:chgData name="Joel Sutton" userId="1e63f7443f7518ef" providerId="LiveId" clId="{8337B82D-B3D2-45C3-9366-4D01CD16E95D}" dt="2020-03-28T16:45:25.143" v="1246" actId="20577"/>
        <pc:sldMkLst>
          <pc:docMk/>
          <pc:sldMk cId="2835775862" sldId="274"/>
        </pc:sldMkLst>
        <pc:spChg chg="mod">
          <ac:chgData name="Joel Sutton" userId="1e63f7443f7518ef" providerId="LiveId" clId="{8337B82D-B3D2-45C3-9366-4D01CD16E95D}" dt="2020-03-28T16:45:25.143" v="1246" actId="20577"/>
          <ac:spMkLst>
            <pc:docMk/>
            <pc:sldMk cId="2835775862" sldId="274"/>
            <ac:spMk id="34" creationId="{31D4893B-0321-4D4F-A897-F48B52F99498}"/>
          </ac:spMkLst>
        </pc:spChg>
      </pc:sldChg>
      <pc:sldChg chg="modSp">
        <pc:chgData name="Joel Sutton" userId="1e63f7443f7518ef" providerId="LiveId" clId="{8337B82D-B3D2-45C3-9366-4D01CD16E95D}" dt="2020-03-27T18:13:56.173" v="56" actId="6549"/>
        <pc:sldMkLst>
          <pc:docMk/>
          <pc:sldMk cId="763119841" sldId="294"/>
        </pc:sldMkLst>
        <pc:spChg chg="mod">
          <ac:chgData name="Joel Sutton" userId="1e63f7443f7518ef" providerId="LiveId" clId="{8337B82D-B3D2-45C3-9366-4D01CD16E95D}" dt="2020-03-27T18:13:56.173" v="56" actId="6549"/>
          <ac:spMkLst>
            <pc:docMk/>
            <pc:sldMk cId="763119841" sldId="294"/>
            <ac:spMk id="2" creationId="{00000000-0000-0000-0000-000000000000}"/>
          </ac:spMkLst>
        </pc:spChg>
      </pc:sldChg>
      <pc:sldChg chg="modSp modNotesTx">
        <pc:chgData name="Joel Sutton" userId="1e63f7443f7518ef" providerId="LiveId" clId="{8337B82D-B3D2-45C3-9366-4D01CD16E95D}" dt="2020-03-28T11:56:09.969" v="316" actId="5793"/>
        <pc:sldMkLst>
          <pc:docMk/>
          <pc:sldMk cId="2948558535" sldId="297"/>
        </pc:sldMkLst>
        <pc:spChg chg="mod">
          <ac:chgData name="Joel Sutton" userId="1e63f7443f7518ef" providerId="LiveId" clId="{8337B82D-B3D2-45C3-9366-4D01CD16E95D}" dt="2020-03-28T11:32:09.790" v="211" actId="20577"/>
          <ac:spMkLst>
            <pc:docMk/>
            <pc:sldMk cId="2948558535" sldId="297"/>
            <ac:spMk id="2" creationId="{DD2C039B-514A-4429-B1B9-60DE58D631D4}"/>
          </ac:spMkLst>
        </pc:spChg>
      </pc:sldChg>
      <pc:sldChg chg="modSp">
        <pc:chgData name="Joel Sutton" userId="1e63f7443f7518ef" providerId="LiveId" clId="{8337B82D-B3D2-45C3-9366-4D01CD16E95D}" dt="2020-03-28T11:32:15.108" v="212"/>
        <pc:sldMkLst>
          <pc:docMk/>
          <pc:sldMk cId="2030979678" sldId="304"/>
        </pc:sldMkLst>
        <pc:spChg chg="mod">
          <ac:chgData name="Joel Sutton" userId="1e63f7443f7518ef" providerId="LiveId" clId="{8337B82D-B3D2-45C3-9366-4D01CD16E95D}" dt="2020-03-28T11:32:15.108" v="212"/>
          <ac:spMkLst>
            <pc:docMk/>
            <pc:sldMk cId="2030979678" sldId="304"/>
            <ac:spMk id="2" creationId="{DD2C039B-514A-4429-B1B9-60DE58D631D4}"/>
          </ac:spMkLst>
        </pc:spChg>
      </pc:sldChg>
      <pc:sldChg chg="modSp modNotesTx">
        <pc:chgData name="Joel Sutton" userId="1e63f7443f7518ef" providerId="LiveId" clId="{8337B82D-B3D2-45C3-9366-4D01CD16E95D}" dt="2020-03-28T11:59:06.703" v="322" actId="20577"/>
        <pc:sldMkLst>
          <pc:docMk/>
          <pc:sldMk cId="1856080659" sldId="305"/>
        </pc:sldMkLst>
        <pc:spChg chg="mod">
          <ac:chgData name="Joel Sutton" userId="1e63f7443f7518ef" providerId="LiveId" clId="{8337B82D-B3D2-45C3-9366-4D01CD16E95D}" dt="2020-03-28T11:32:18.550" v="213"/>
          <ac:spMkLst>
            <pc:docMk/>
            <pc:sldMk cId="1856080659" sldId="305"/>
            <ac:spMk id="2" creationId="{DD2C039B-514A-4429-B1B9-60DE58D631D4}"/>
          </ac:spMkLst>
        </pc:spChg>
      </pc:sldChg>
      <pc:sldChg chg="modSp">
        <pc:chgData name="Joel Sutton" userId="1e63f7443f7518ef" providerId="LiveId" clId="{8337B82D-B3D2-45C3-9366-4D01CD16E95D}" dt="2020-03-28T11:32:24.250" v="214"/>
        <pc:sldMkLst>
          <pc:docMk/>
          <pc:sldMk cId="1114506064" sldId="306"/>
        </pc:sldMkLst>
        <pc:spChg chg="mod">
          <ac:chgData name="Joel Sutton" userId="1e63f7443f7518ef" providerId="LiveId" clId="{8337B82D-B3D2-45C3-9366-4D01CD16E95D}" dt="2020-03-28T11:32:24.250" v="214"/>
          <ac:spMkLst>
            <pc:docMk/>
            <pc:sldMk cId="1114506064" sldId="306"/>
            <ac:spMk id="2" creationId="{DD2C039B-514A-4429-B1B9-60DE58D631D4}"/>
          </ac:spMkLst>
        </pc:spChg>
      </pc:sldChg>
      <pc:sldChg chg="modSp modNotesTx">
        <pc:chgData name="Joel Sutton" userId="1e63f7443f7518ef" providerId="LiveId" clId="{8337B82D-B3D2-45C3-9366-4D01CD16E95D}" dt="2020-03-28T14:30:44.328" v="324" actId="20577"/>
        <pc:sldMkLst>
          <pc:docMk/>
          <pc:sldMk cId="3486173832" sldId="307"/>
        </pc:sldMkLst>
        <pc:spChg chg="mod">
          <ac:chgData name="Joel Sutton" userId="1e63f7443f7518ef" providerId="LiveId" clId="{8337B82D-B3D2-45C3-9366-4D01CD16E95D}" dt="2020-03-28T11:32:26.737" v="215"/>
          <ac:spMkLst>
            <pc:docMk/>
            <pc:sldMk cId="3486173832" sldId="307"/>
            <ac:spMk id="2" creationId="{DD2C039B-514A-4429-B1B9-60DE58D631D4}"/>
          </ac:spMkLst>
        </pc:spChg>
      </pc:sldChg>
      <pc:sldChg chg="modSp">
        <pc:chgData name="Joel Sutton" userId="1e63f7443f7518ef" providerId="LiveId" clId="{8337B82D-B3D2-45C3-9366-4D01CD16E95D}" dt="2020-03-28T11:32:29.373" v="216"/>
        <pc:sldMkLst>
          <pc:docMk/>
          <pc:sldMk cId="1102025690" sldId="309"/>
        </pc:sldMkLst>
        <pc:spChg chg="mod">
          <ac:chgData name="Joel Sutton" userId="1e63f7443f7518ef" providerId="LiveId" clId="{8337B82D-B3D2-45C3-9366-4D01CD16E95D}" dt="2020-03-28T11:32:29.373" v="216"/>
          <ac:spMkLst>
            <pc:docMk/>
            <pc:sldMk cId="1102025690" sldId="309"/>
            <ac:spMk id="2" creationId="{DD2C039B-514A-4429-B1B9-60DE58D631D4}"/>
          </ac:spMkLst>
        </pc:spChg>
      </pc:sldChg>
      <pc:sldChg chg="modSp">
        <pc:chgData name="Joel Sutton" userId="1e63f7443f7518ef" providerId="LiveId" clId="{8337B82D-B3D2-45C3-9366-4D01CD16E95D}" dt="2020-03-28T11:32:33.610" v="217"/>
        <pc:sldMkLst>
          <pc:docMk/>
          <pc:sldMk cId="1694522431" sldId="310"/>
        </pc:sldMkLst>
        <pc:spChg chg="mod">
          <ac:chgData name="Joel Sutton" userId="1e63f7443f7518ef" providerId="LiveId" clId="{8337B82D-B3D2-45C3-9366-4D01CD16E95D}" dt="2020-03-28T11:32:33.610" v="217"/>
          <ac:spMkLst>
            <pc:docMk/>
            <pc:sldMk cId="1694522431" sldId="310"/>
            <ac:spMk id="2" creationId="{DD2C039B-514A-4429-B1B9-60DE58D631D4}"/>
          </ac:spMkLst>
        </pc:spChg>
      </pc:sldChg>
      <pc:sldChg chg="modSp">
        <pc:chgData name="Joel Sutton" userId="1e63f7443f7518ef" providerId="LiveId" clId="{8337B82D-B3D2-45C3-9366-4D01CD16E95D}" dt="2020-03-28T11:33:37.066" v="234" actId="27636"/>
        <pc:sldMkLst>
          <pc:docMk/>
          <pc:sldMk cId="4167541181" sldId="312"/>
        </pc:sldMkLst>
        <pc:spChg chg="mod">
          <ac:chgData name="Joel Sutton" userId="1e63f7443f7518ef" providerId="LiveId" clId="{8337B82D-B3D2-45C3-9366-4D01CD16E95D}" dt="2020-03-28T11:33:37.066" v="234" actId="27636"/>
          <ac:spMkLst>
            <pc:docMk/>
            <pc:sldMk cId="4167541181" sldId="312"/>
            <ac:spMk id="2" creationId="{DD2C039B-514A-4429-B1B9-60DE58D631D4}"/>
          </ac:spMkLst>
        </pc:spChg>
      </pc:sldChg>
      <pc:sldChg chg="modSp">
        <pc:chgData name="Joel Sutton" userId="1e63f7443f7518ef" providerId="LiveId" clId="{8337B82D-B3D2-45C3-9366-4D01CD16E95D}" dt="2020-03-28T11:33:40.303" v="236" actId="27636"/>
        <pc:sldMkLst>
          <pc:docMk/>
          <pc:sldMk cId="3290883968" sldId="314"/>
        </pc:sldMkLst>
        <pc:spChg chg="mod">
          <ac:chgData name="Joel Sutton" userId="1e63f7443f7518ef" providerId="LiveId" clId="{8337B82D-B3D2-45C3-9366-4D01CD16E95D}" dt="2020-03-28T11:33:40.303" v="236" actId="27636"/>
          <ac:spMkLst>
            <pc:docMk/>
            <pc:sldMk cId="3290883968" sldId="314"/>
            <ac:spMk id="2" creationId="{DD2C039B-514A-4429-B1B9-60DE58D631D4}"/>
          </ac:spMkLst>
        </pc:spChg>
      </pc:sldChg>
      <pc:sldChg chg="modSp">
        <pc:chgData name="Joel Sutton" userId="1e63f7443f7518ef" providerId="LiveId" clId="{8337B82D-B3D2-45C3-9366-4D01CD16E95D}" dt="2020-03-28T11:33:43.291" v="238" actId="27636"/>
        <pc:sldMkLst>
          <pc:docMk/>
          <pc:sldMk cId="3863304401" sldId="315"/>
        </pc:sldMkLst>
        <pc:spChg chg="mod">
          <ac:chgData name="Joel Sutton" userId="1e63f7443f7518ef" providerId="LiveId" clId="{8337B82D-B3D2-45C3-9366-4D01CD16E95D}" dt="2020-03-28T11:33:43.291" v="238" actId="27636"/>
          <ac:spMkLst>
            <pc:docMk/>
            <pc:sldMk cId="3863304401" sldId="315"/>
            <ac:spMk id="2" creationId="{DD2C039B-514A-4429-B1B9-60DE58D631D4}"/>
          </ac:spMkLst>
        </pc:spChg>
      </pc:sldChg>
      <pc:sldChg chg="modSp">
        <pc:chgData name="Joel Sutton" userId="1e63f7443f7518ef" providerId="LiveId" clId="{8337B82D-B3D2-45C3-9366-4D01CD16E95D}" dt="2020-03-28T11:33:46.202" v="240" actId="27636"/>
        <pc:sldMkLst>
          <pc:docMk/>
          <pc:sldMk cId="1247384020" sldId="316"/>
        </pc:sldMkLst>
        <pc:spChg chg="mod">
          <ac:chgData name="Joel Sutton" userId="1e63f7443f7518ef" providerId="LiveId" clId="{8337B82D-B3D2-45C3-9366-4D01CD16E95D}" dt="2020-03-28T11:33:46.202" v="240" actId="27636"/>
          <ac:spMkLst>
            <pc:docMk/>
            <pc:sldMk cId="1247384020" sldId="316"/>
            <ac:spMk id="2" creationId="{DD2C039B-514A-4429-B1B9-60DE58D631D4}"/>
          </ac:spMkLst>
        </pc:spChg>
      </pc:sldChg>
      <pc:sldChg chg="modSp modNotesTx">
        <pc:chgData name="Joel Sutton" userId="1e63f7443f7518ef" providerId="LiveId" clId="{8337B82D-B3D2-45C3-9366-4D01CD16E95D}" dt="2020-03-28T14:43:01.850" v="333" actId="20577"/>
        <pc:sldMkLst>
          <pc:docMk/>
          <pc:sldMk cId="2631313702" sldId="317"/>
        </pc:sldMkLst>
        <pc:spChg chg="mod">
          <ac:chgData name="Joel Sutton" userId="1e63f7443f7518ef" providerId="LiveId" clId="{8337B82D-B3D2-45C3-9366-4D01CD16E95D}" dt="2020-03-28T11:33:49.084" v="242" actId="27636"/>
          <ac:spMkLst>
            <pc:docMk/>
            <pc:sldMk cId="2631313702" sldId="317"/>
            <ac:spMk id="2" creationId="{DD2C039B-514A-4429-B1B9-60DE58D631D4}"/>
          </ac:spMkLst>
        </pc:spChg>
      </pc:sldChg>
      <pc:sldChg chg="addSp delSp modSp mod setBg setClrOvrMap">
        <pc:chgData name="Joel Sutton" userId="1e63f7443f7518ef" providerId="LiveId" clId="{8337B82D-B3D2-45C3-9366-4D01CD16E95D}" dt="2020-03-28T14:41:56.026" v="332" actId="29295"/>
        <pc:sldMkLst>
          <pc:docMk/>
          <pc:sldMk cId="1055671495" sldId="334"/>
        </pc:sldMkLst>
        <pc:spChg chg="mod ord">
          <ac:chgData name="Joel Sutton" userId="1e63f7443f7518ef" providerId="LiveId" clId="{8337B82D-B3D2-45C3-9366-4D01CD16E95D}" dt="2020-03-28T14:41:30.094" v="331" actId="2711"/>
          <ac:spMkLst>
            <pc:docMk/>
            <pc:sldMk cId="1055671495" sldId="334"/>
            <ac:spMk id="2" creationId="{10097198-6C69-4892-A099-D8F8A898D22C}"/>
          </ac:spMkLst>
        </pc:spChg>
        <pc:spChg chg="add del">
          <ac:chgData name="Joel Sutton" userId="1e63f7443f7518ef" providerId="LiveId" clId="{8337B82D-B3D2-45C3-9366-4D01CD16E95D}" dt="2020-03-28T14:41:25.829" v="330" actId="26606"/>
          <ac:spMkLst>
            <pc:docMk/>
            <pc:sldMk cId="1055671495" sldId="334"/>
            <ac:spMk id="15" creationId="{C475749F-F487-4EFB-ABC7-C1359590EB76}"/>
          </ac:spMkLst>
        </pc:spChg>
        <pc:spChg chg="add del">
          <ac:chgData name="Joel Sutton" userId="1e63f7443f7518ef" providerId="LiveId" clId="{8337B82D-B3D2-45C3-9366-4D01CD16E95D}" dt="2020-03-28T14:41:20.648" v="327" actId="26606"/>
          <ac:spMkLst>
            <pc:docMk/>
            <pc:sldMk cId="1055671495" sldId="334"/>
            <ac:spMk id="20" creationId="{6753252F-4873-4F63-801D-CC719279A7D5}"/>
          </ac:spMkLst>
        </pc:spChg>
        <pc:spChg chg="add del">
          <ac:chgData name="Joel Sutton" userId="1e63f7443f7518ef" providerId="LiveId" clId="{8337B82D-B3D2-45C3-9366-4D01CD16E95D}" dt="2020-03-28T14:41:20.648" v="327" actId="26606"/>
          <ac:spMkLst>
            <pc:docMk/>
            <pc:sldMk cId="1055671495" sldId="334"/>
            <ac:spMk id="22" creationId="{047C8CCB-F95D-4249-92DD-651249D3535A}"/>
          </ac:spMkLst>
        </pc:spChg>
        <pc:spChg chg="add del">
          <ac:chgData name="Joel Sutton" userId="1e63f7443f7518ef" providerId="LiveId" clId="{8337B82D-B3D2-45C3-9366-4D01CD16E95D}" dt="2020-03-28T14:41:25.537" v="329" actId="26606"/>
          <ac:spMkLst>
            <pc:docMk/>
            <pc:sldMk cId="1055671495" sldId="334"/>
            <ac:spMk id="24" creationId="{16C5FA50-8D52-4617-AF91-5C7B1C8352F1}"/>
          </ac:spMkLst>
        </pc:spChg>
        <pc:spChg chg="add del">
          <ac:chgData name="Joel Sutton" userId="1e63f7443f7518ef" providerId="LiveId" clId="{8337B82D-B3D2-45C3-9366-4D01CD16E95D}" dt="2020-03-28T14:41:25.537" v="329" actId="26606"/>
          <ac:spMkLst>
            <pc:docMk/>
            <pc:sldMk cId="1055671495" sldId="334"/>
            <ac:spMk id="25" creationId="{E223798C-12AD-4B0C-A50C-D676347D67CF}"/>
          </ac:spMkLst>
        </pc:spChg>
        <pc:spChg chg="add">
          <ac:chgData name="Joel Sutton" userId="1e63f7443f7518ef" providerId="LiveId" clId="{8337B82D-B3D2-45C3-9366-4D01CD16E95D}" dt="2020-03-28T14:41:25.829" v="330" actId="26606"/>
          <ac:spMkLst>
            <pc:docMk/>
            <pc:sldMk cId="1055671495" sldId="334"/>
            <ac:spMk id="27" creationId="{71B2258F-86CA-4D4D-8270-BC05FCDEBFB3}"/>
          </ac:spMkLst>
        </pc:spChg>
        <pc:picChg chg="add mod">
          <ac:chgData name="Joel Sutton" userId="1e63f7443f7518ef" providerId="LiveId" clId="{8337B82D-B3D2-45C3-9366-4D01CD16E95D}" dt="2020-03-28T14:41:56.026" v="332" actId="29295"/>
          <ac:picMkLst>
            <pc:docMk/>
            <pc:sldMk cId="1055671495" sldId="334"/>
            <ac:picMk id="3" creationId="{06AC3295-979F-47AC-A814-B677555A68AD}"/>
          </ac:picMkLst>
        </pc:picChg>
      </pc:sldChg>
      <pc:sldChg chg="modSp">
        <pc:chgData name="Joel Sutton" userId="1e63f7443f7518ef" providerId="LiveId" clId="{8337B82D-B3D2-45C3-9366-4D01CD16E95D}" dt="2020-03-28T14:54:06.112" v="404" actId="20577"/>
        <pc:sldMkLst>
          <pc:docMk/>
          <pc:sldMk cId="3694339982" sldId="336"/>
        </pc:sldMkLst>
        <pc:spChg chg="mod">
          <ac:chgData name="Joel Sutton" userId="1e63f7443f7518ef" providerId="LiveId" clId="{8337B82D-B3D2-45C3-9366-4D01CD16E95D}" dt="2020-03-28T14:54:06.112" v="404" actId="20577"/>
          <ac:spMkLst>
            <pc:docMk/>
            <pc:sldMk cId="3694339982" sldId="336"/>
            <ac:spMk id="2" creationId="{00000000-0000-0000-0000-000000000000}"/>
          </ac:spMkLst>
        </pc:spChg>
      </pc:sldChg>
      <pc:sldChg chg="addSp delSp modSp mod setBg">
        <pc:chgData name="Joel Sutton" userId="1e63f7443f7518ef" providerId="LiveId" clId="{8337B82D-B3D2-45C3-9366-4D01CD16E95D}" dt="2020-03-28T11:48:03.690" v="257" actId="20577"/>
        <pc:sldMkLst>
          <pc:docMk/>
          <pc:sldMk cId="1884408848" sldId="338"/>
        </pc:sldMkLst>
        <pc:spChg chg="mod">
          <ac:chgData name="Joel Sutton" userId="1e63f7443f7518ef" providerId="LiveId" clId="{8337B82D-B3D2-45C3-9366-4D01CD16E95D}" dt="2020-03-28T11:48:03.690" v="257" actId="20577"/>
          <ac:spMkLst>
            <pc:docMk/>
            <pc:sldMk cId="1884408848" sldId="338"/>
            <ac:spMk id="2" creationId="{10097198-6C69-4892-A099-D8F8A898D22C}"/>
          </ac:spMkLst>
        </pc:spChg>
        <pc:spChg chg="del">
          <ac:chgData name="Joel Sutton" userId="1e63f7443f7518ef" providerId="LiveId" clId="{8337B82D-B3D2-45C3-9366-4D01CD16E95D}" dt="2020-03-28T11:47:45.926" v="247" actId="26606"/>
          <ac:spMkLst>
            <pc:docMk/>
            <pc:sldMk cId="1884408848" sldId="338"/>
            <ac:spMk id="8" creationId="{87CC2527-562A-4F69-B487-4371E5B243E7}"/>
          </ac:spMkLst>
        </pc:spChg>
        <pc:spChg chg="add">
          <ac:chgData name="Joel Sutton" userId="1e63f7443f7518ef" providerId="LiveId" clId="{8337B82D-B3D2-45C3-9366-4D01CD16E95D}" dt="2020-03-28T11:47:45.926" v="247" actId="26606"/>
          <ac:spMkLst>
            <pc:docMk/>
            <pc:sldMk cId="1884408848" sldId="338"/>
            <ac:spMk id="15" creationId="{16C5FA50-8D52-4617-AF91-5C7B1C8352F1}"/>
          </ac:spMkLst>
        </pc:spChg>
        <pc:spChg chg="add">
          <ac:chgData name="Joel Sutton" userId="1e63f7443f7518ef" providerId="LiveId" clId="{8337B82D-B3D2-45C3-9366-4D01CD16E95D}" dt="2020-03-28T11:47:45.926" v="247" actId="26606"/>
          <ac:spMkLst>
            <pc:docMk/>
            <pc:sldMk cId="1884408848" sldId="338"/>
            <ac:spMk id="17" creationId="{E223798C-12AD-4B0C-A50C-D676347D67CF}"/>
          </ac:spMkLst>
        </pc:spChg>
        <pc:picChg chg="del">
          <ac:chgData name="Joel Sutton" userId="1e63f7443f7518ef" providerId="LiveId" clId="{8337B82D-B3D2-45C3-9366-4D01CD16E95D}" dt="2020-03-28T11:33:55.918" v="243" actId="478"/>
          <ac:picMkLst>
            <pc:docMk/>
            <pc:sldMk cId="1884408848" sldId="338"/>
            <ac:picMk id="3" creationId="{9EF7E5F3-FC6E-4257-8A51-2F6B1E067696}"/>
          </ac:picMkLst>
        </pc:picChg>
        <pc:picChg chg="add mod">
          <ac:chgData name="Joel Sutton" userId="1e63f7443f7518ef" providerId="LiveId" clId="{8337B82D-B3D2-45C3-9366-4D01CD16E95D}" dt="2020-03-28T11:47:45.926" v="247" actId="26606"/>
          <ac:picMkLst>
            <pc:docMk/>
            <pc:sldMk cId="1884408848" sldId="338"/>
            <ac:picMk id="4" creationId="{F46BE83E-30D3-4A8C-A9D6-9EB78B602FD3}"/>
          </ac:picMkLst>
        </pc:picChg>
        <pc:cxnChg chg="del">
          <ac:chgData name="Joel Sutton" userId="1e63f7443f7518ef" providerId="LiveId" clId="{8337B82D-B3D2-45C3-9366-4D01CD16E95D}" dt="2020-03-28T11:47:45.926" v="247" actId="26606"/>
          <ac:cxnSpMkLst>
            <pc:docMk/>
            <pc:sldMk cId="1884408848" sldId="338"/>
            <ac:cxnSpMk id="10" creationId="{BCDAEC91-5BCE-4B55-9CC0-43EF94CB734B}"/>
          </ac:cxnSpMkLst>
        </pc:cxnChg>
      </pc:sldChg>
      <pc:sldChg chg="addSp delSp modSp add mod setBg">
        <pc:chgData name="Joel Sutton" userId="1e63f7443f7518ef" providerId="LiveId" clId="{8337B82D-B3D2-45C3-9366-4D01CD16E95D}" dt="2020-03-27T19:28:09.699" v="124" actId="122"/>
        <pc:sldMkLst>
          <pc:docMk/>
          <pc:sldMk cId="2649640986" sldId="339"/>
        </pc:sldMkLst>
        <pc:spChg chg="add del">
          <ac:chgData name="Joel Sutton" userId="1e63f7443f7518ef" providerId="LiveId" clId="{8337B82D-B3D2-45C3-9366-4D01CD16E95D}" dt="2020-03-27T19:14:19.689" v="69"/>
          <ac:spMkLst>
            <pc:docMk/>
            <pc:sldMk cId="2649640986" sldId="339"/>
            <ac:spMk id="2" creationId="{C60FA349-FBC3-408F-907D-63D909E59502}"/>
          </ac:spMkLst>
        </pc:spChg>
        <pc:spChg chg="add del">
          <ac:chgData name="Joel Sutton" userId="1e63f7443f7518ef" providerId="LiveId" clId="{8337B82D-B3D2-45C3-9366-4D01CD16E95D}" dt="2020-03-27T19:14:19.689" v="69"/>
          <ac:spMkLst>
            <pc:docMk/>
            <pc:sldMk cId="2649640986" sldId="339"/>
            <ac:spMk id="3" creationId="{FD17F097-6EE6-4C9D-8B37-78B2DD3EB283}"/>
          </ac:spMkLst>
        </pc:spChg>
        <pc:spChg chg="add mod">
          <ac:chgData name="Joel Sutton" userId="1e63f7443f7518ef" providerId="LiveId" clId="{8337B82D-B3D2-45C3-9366-4D01CD16E95D}" dt="2020-03-27T19:27:54.540" v="119" actId="122"/>
          <ac:spMkLst>
            <pc:docMk/>
            <pc:sldMk cId="2649640986" sldId="339"/>
            <ac:spMk id="4" creationId="{05C71C79-3280-4254-AAA1-D58037973D2F}"/>
          </ac:spMkLst>
        </pc:spChg>
        <pc:spChg chg="add mod ord">
          <ac:chgData name="Joel Sutton" userId="1e63f7443f7518ef" providerId="LiveId" clId="{8337B82D-B3D2-45C3-9366-4D01CD16E95D}" dt="2020-03-27T19:28:09.699" v="124" actId="122"/>
          <ac:spMkLst>
            <pc:docMk/>
            <pc:sldMk cId="2649640986" sldId="339"/>
            <ac:spMk id="5" creationId="{74F24C81-0887-4387-BFAA-0915DB1D28CF}"/>
          </ac:spMkLst>
        </pc:spChg>
        <pc:spChg chg="add del mod">
          <ac:chgData name="Joel Sutton" userId="1e63f7443f7518ef" providerId="LiveId" clId="{8337B82D-B3D2-45C3-9366-4D01CD16E95D}" dt="2020-03-27T19:23:49.927" v="71" actId="478"/>
          <ac:spMkLst>
            <pc:docMk/>
            <pc:sldMk cId="2649640986" sldId="339"/>
            <ac:spMk id="6" creationId="{4EA2E6C6-40B2-4086-B2B7-42C74072272E}"/>
          </ac:spMkLst>
        </pc:spChg>
        <pc:spChg chg="add del">
          <ac:chgData name="Joel Sutton" userId="1e63f7443f7518ef" providerId="LiveId" clId="{8337B82D-B3D2-45C3-9366-4D01CD16E95D}" dt="2020-03-27T18:33:28.463" v="60" actId="26606"/>
          <ac:spMkLst>
            <pc:docMk/>
            <pc:sldMk cId="2649640986" sldId="339"/>
            <ac:spMk id="71" creationId="{DB16F850-ABF2-4DF6-8877-84E245F4FFFD}"/>
          </ac:spMkLst>
        </pc:spChg>
        <pc:spChg chg="add del">
          <ac:chgData name="Joel Sutton" userId="1e63f7443f7518ef" providerId="LiveId" clId="{8337B82D-B3D2-45C3-9366-4D01CD16E95D}" dt="2020-03-27T19:25:00.302" v="73" actId="26606"/>
          <ac:spMkLst>
            <pc:docMk/>
            <pc:sldMk cId="2649640986" sldId="339"/>
            <ac:spMk id="1028" creationId="{5AAE9118-0436-4488-AC4A-C14DF6A7B6B1}"/>
          </ac:spMkLst>
        </pc:spChg>
        <pc:spChg chg="add del">
          <ac:chgData name="Joel Sutton" userId="1e63f7443f7518ef" providerId="LiveId" clId="{8337B82D-B3D2-45C3-9366-4D01CD16E95D}" dt="2020-03-27T19:25:00.302" v="73" actId="26606"/>
          <ac:spMkLst>
            <pc:docMk/>
            <pc:sldMk cId="2649640986" sldId="339"/>
            <ac:spMk id="1029" creationId="{07A0C51E-5464-4470-855E-CA530A59BF98}"/>
          </ac:spMkLst>
        </pc:spChg>
        <pc:spChg chg="add">
          <ac:chgData name="Joel Sutton" userId="1e63f7443f7518ef" providerId="LiveId" clId="{8337B82D-B3D2-45C3-9366-4D01CD16E95D}" dt="2020-03-27T19:25:02.435" v="76" actId="26606"/>
          <ac:spMkLst>
            <pc:docMk/>
            <pc:sldMk cId="2649640986" sldId="339"/>
            <ac:spMk id="1030" creationId="{787900AF-3ED0-4C02-A309-3984EBBD202C}"/>
          </ac:spMkLst>
        </pc:spChg>
        <pc:spChg chg="add">
          <ac:chgData name="Joel Sutton" userId="1e63f7443f7518ef" providerId="LiveId" clId="{8337B82D-B3D2-45C3-9366-4D01CD16E95D}" dt="2020-03-27T19:25:02.435" v="76" actId="26606"/>
          <ac:spMkLst>
            <pc:docMk/>
            <pc:sldMk cId="2649640986" sldId="339"/>
            <ac:spMk id="1031" creationId="{8DEDEE5C-3126-4336-A7D4-9277AF5A04B4}"/>
          </ac:spMkLst>
        </pc:spChg>
        <pc:grpChg chg="add del">
          <ac:chgData name="Joel Sutton" userId="1e63f7443f7518ef" providerId="LiveId" clId="{8337B82D-B3D2-45C3-9366-4D01CD16E95D}" dt="2020-03-27T18:33:28.463" v="60" actId="26606"/>
          <ac:grpSpMkLst>
            <pc:docMk/>
            <pc:sldMk cId="2649640986" sldId="339"/>
            <ac:grpSpMk id="77" creationId="{80DF3161-9F32-427F-B951-FCA1F8D1BE5C}"/>
          </ac:grpSpMkLst>
        </pc:grpChg>
        <pc:picChg chg="add mod">
          <ac:chgData name="Joel Sutton" userId="1e63f7443f7518ef" providerId="LiveId" clId="{8337B82D-B3D2-45C3-9366-4D01CD16E95D}" dt="2020-03-27T19:25:02.435" v="76" actId="26606"/>
          <ac:picMkLst>
            <pc:docMk/>
            <pc:sldMk cId="2649640986" sldId="339"/>
            <ac:picMk id="1026" creationId="{6AF1213D-F089-4E62-8A8B-C52600BFB74E}"/>
          </ac:picMkLst>
        </pc:picChg>
        <pc:cxnChg chg="add del">
          <ac:chgData name="Joel Sutton" userId="1e63f7443f7518ef" providerId="LiveId" clId="{8337B82D-B3D2-45C3-9366-4D01CD16E95D}" dt="2020-03-27T18:33:28.463" v="60" actId="26606"/>
          <ac:cxnSpMkLst>
            <pc:docMk/>
            <pc:sldMk cId="2649640986" sldId="339"/>
            <ac:cxnSpMk id="73" creationId="{A75FDC37-8270-4006-96A0-BC00DCB36597}"/>
          </ac:cxnSpMkLst>
        </pc:cxnChg>
        <pc:cxnChg chg="add del">
          <ac:chgData name="Joel Sutton" userId="1e63f7443f7518ef" providerId="LiveId" clId="{8337B82D-B3D2-45C3-9366-4D01CD16E95D}" dt="2020-03-27T18:33:28.463" v="60" actId="26606"/>
          <ac:cxnSpMkLst>
            <pc:docMk/>
            <pc:sldMk cId="2649640986" sldId="339"/>
            <ac:cxnSpMk id="75" creationId="{535076E0-E483-42FD-8517-4982FCB13DBB}"/>
          </ac:cxnSpMkLst>
        </pc:cxnChg>
      </pc:sldChg>
      <pc:sldChg chg="del">
        <pc:chgData name="Joel Sutton" userId="1e63f7443f7518ef" providerId="LiveId" clId="{8337B82D-B3D2-45C3-9366-4D01CD16E95D}" dt="2020-03-27T18:13:25.439" v="6" actId="47"/>
        <pc:sldMkLst>
          <pc:docMk/>
          <pc:sldMk cId="3603199849" sldId="339"/>
        </pc:sldMkLst>
      </pc:sldChg>
      <pc:sldChg chg="addSp delSp modSp add modNotesTx">
        <pc:chgData name="Joel Sutton" userId="1e63f7443f7518ef" providerId="LiveId" clId="{8337B82D-B3D2-45C3-9366-4D01CD16E95D}" dt="2020-03-28T11:31:30.497" v="176" actId="20577"/>
        <pc:sldMkLst>
          <pc:docMk/>
          <pc:sldMk cId="131114189" sldId="340"/>
        </pc:sldMkLst>
        <pc:spChg chg="del mod">
          <ac:chgData name="Joel Sutton" userId="1e63f7443f7518ef" providerId="LiveId" clId="{8337B82D-B3D2-45C3-9366-4D01CD16E95D}" dt="2020-03-28T01:09:50.015" v="130" actId="478"/>
          <ac:spMkLst>
            <pc:docMk/>
            <pc:sldMk cId="131114189" sldId="340"/>
            <ac:spMk id="2" creationId="{D628FB08-1372-43A5-AD59-0E20D99906B2}"/>
          </ac:spMkLst>
        </pc:spChg>
        <pc:spChg chg="mod">
          <ac:chgData name="Joel Sutton" userId="1e63f7443f7518ef" providerId="LiveId" clId="{8337B82D-B3D2-45C3-9366-4D01CD16E95D}" dt="2020-03-28T11:30:23.930" v="150" actId="20577"/>
          <ac:spMkLst>
            <pc:docMk/>
            <pc:sldMk cId="131114189" sldId="340"/>
            <ac:spMk id="3" creationId="{FB36EF1A-86B9-40C6-9BA2-53A166FBDFA0}"/>
          </ac:spMkLst>
        </pc:spChg>
        <pc:spChg chg="del mod">
          <ac:chgData name="Joel Sutton" userId="1e63f7443f7518ef" providerId="LiveId" clId="{8337B82D-B3D2-45C3-9366-4D01CD16E95D}" dt="2020-03-28T01:31:59.640" v="144"/>
          <ac:spMkLst>
            <pc:docMk/>
            <pc:sldMk cId="131114189" sldId="340"/>
            <ac:spMk id="4" creationId="{8989A4BC-9CAE-4015-BA6E-5DEF48C7B4F0}"/>
          </ac:spMkLst>
        </pc:spChg>
        <pc:spChg chg="add del mod">
          <ac:chgData name="Joel Sutton" userId="1e63f7443f7518ef" providerId="LiveId" clId="{8337B82D-B3D2-45C3-9366-4D01CD16E95D}" dt="2020-03-28T01:09:55.600" v="131" actId="478"/>
          <ac:spMkLst>
            <pc:docMk/>
            <pc:sldMk cId="131114189" sldId="340"/>
            <ac:spMk id="6" creationId="{FBA38E7B-AC96-4069-9F13-D5D00D5DB530}"/>
          </ac:spMkLst>
        </pc:spChg>
        <pc:picChg chg="add mod">
          <ac:chgData name="Joel Sutton" userId="1e63f7443f7518ef" providerId="LiveId" clId="{8337B82D-B3D2-45C3-9366-4D01CD16E95D}" dt="2020-03-28T01:32:20.241" v="149" actId="14100"/>
          <ac:picMkLst>
            <pc:docMk/>
            <pc:sldMk cId="131114189" sldId="340"/>
            <ac:picMk id="8" creationId="{C789D012-A136-4A26-A692-7FDC0F66BBEC}"/>
          </ac:picMkLst>
        </pc:picChg>
      </pc:sldChg>
      <pc:sldChg chg="del">
        <pc:chgData name="Joel Sutton" userId="1e63f7443f7518ef" providerId="LiveId" clId="{8337B82D-B3D2-45C3-9366-4D01CD16E95D}" dt="2020-03-27T18:13:28.176" v="7" actId="47"/>
        <pc:sldMkLst>
          <pc:docMk/>
          <pc:sldMk cId="3121108612" sldId="340"/>
        </pc:sldMkLst>
      </pc:sldChg>
      <pc:sldChg chg="addSp modSp add">
        <pc:chgData name="Joel Sutton" userId="1e63f7443f7518ef" providerId="LiveId" clId="{8337B82D-B3D2-45C3-9366-4D01CD16E95D}" dt="2020-03-28T11:49:12.997" v="259" actId="14100"/>
        <pc:sldMkLst>
          <pc:docMk/>
          <pc:sldMk cId="1366859206" sldId="341"/>
        </pc:sldMkLst>
        <pc:picChg chg="add mod">
          <ac:chgData name="Joel Sutton" userId="1e63f7443f7518ef" providerId="LiveId" clId="{8337B82D-B3D2-45C3-9366-4D01CD16E95D}" dt="2020-03-28T11:49:12.997" v="259" actId="14100"/>
          <ac:picMkLst>
            <pc:docMk/>
            <pc:sldMk cId="1366859206" sldId="341"/>
            <ac:picMk id="4" creationId="{364E1676-09D9-44EF-9230-F1350BC66A84}"/>
          </ac:picMkLst>
        </pc:picChg>
      </pc:sldChg>
      <pc:sldChg chg="addSp delSp modSp add ord modNotesTx">
        <pc:chgData name="Joel Sutton" userId="1e63f7443f7518ef" providerId="LiveId" clId="{8337B82D-B3D2-45C3-9366-4D01CD16E95D}" dt="2020-03-28T11:56:00.492" v="310" actId="1076"/>
        <pc:sldMkLst>
          <pc:docMk/>
          <pc:sldMk cId="1283555799" sldId="342"/>
        </pc:sldMkLst>
        <pc:spChg chg="del">
          <ac:chgData name="Joel Sutton" userId="1e63f7443f7518ef" providerId="LiveId" clId="{8337B82D-B3D2-45C3-9366-4D01CD16E95D}" dt="2020-03-28T11:51:39.576" v="270" actId="478"/>
          <ac:spMkLst>
            <pc:docMk/>
            <pc:sldMk cId="1283555799" sldId="342"/>
            <ac:spMk id="2" creationId="{7B39A9FF-5E21-4B27-BA7C-269DB69F362F}"/>
          </ac:spMkLst>
        </pc:spChg>
        <pc:spChg chg="del">
          <ac:chgData name="Joel Sutton" userId="1e63f7443f7518ef" providerId="LiveId" clId="{8337B82D-B3D2-45C3-9366-4D01CD16E95D}" dt="2020-03-28T11:51:41.316" v="271" actId="478"/>
          <ac:spMkLst>
            <pc:docMk/>
            <pc:sldMk cId="1283555799" sldId="342"/>
            <ac:spMk id="3" creationId="{8F78477A-32AD-4CB5-89A8-9C64D45F28DE}"/>
          </ac:spMkLst>
        </pc:spChg>
        <pc:picChg chg="del mod">
          <ac:chgData name="Joel Sutton" userId="1e63f7443f7518ef" providerId="LiveId" clId="{8337B82D-B3D2-45C3-9366-4D01CD16E95D}" dt="2020-03-28T11:52:01.357" v="274" actId="21"/>
          <ac:picMkLst>
            <pc:docMk/>
            <pc:sldMk cId="1283555799" sldId="342"/>
            <ac:picMk id="4" creationId="{364E1676-09D9-44EF-9230-F1350BC66A84}"/>
          </ac:picMkLst>
        </pc:picChg>
        <pc:picChg chg="add del mod ord">
          <ac:chgData name="Joel Sutton" userId="1e63f7443f7518ef" providerId="LiveId" clId="{8337B82D-B3D2-45C3-9366-4D01CD16E95D}" dt="2020-03-28T11:54:47.988" v="307" actId="1076"/>
          <ac:picMkLst>
            <pc:docMk/>
            <pc:sldMk cId="1283555799" sldId="342"/>
            <ac:picMk id="5" creationId="{F126B4A3-044A-43AB-A97E-AFD774309923}"/>
          </ac:picMkLst>
        </pc:picChg>
        <pc:picChg chg="add mod">
          <ac:chgData name="Joel Sutton" userId="1e63f7443f7518ef" providerId="LiveId" clId="{8337B82D-B3D2-45C3-9366-4D01CD16E95D}" dt="2020-03-28T11:54:26.521" v="304" actId="1076"/>
          <ac:picMkLst>
            <pc:docMk/>
            <pc:sldMk cId="1283555799" sldId="342"/>
            <ac:picMk id="6" creationId="{78D7BD0B-63D6-4B77-AFED-240B63E4B89D}"/>
          </ac:picMkLst>
        </pc:picChg>
        <pc:picChg chg="add mod ord">
          <ac:chgData name="Joel Sutton" userId="1e63f7443f7518ef" providerId="LiveId" clId="{8337B82D-B3D2-45C3-9366-4D01CD16E95D}" dt="2020-03-28T11:56:00.492" v="310" actId="1076"/>
          <ac:picMkLst>
            <pc:docMk/>
            <pc:sldMk cId="1283555799" sldId="342"/>
            <ac:picMk id="7" creationId="{D6DE96D5-59DB-4F38-8A7F-F1BF42C14380}"/>
          </ac:picMkLst>
        </pc:picChg>
      </pc:sldChg>
      <pc:sldChg chg="modSp add modNotesTx">
        <pc:chgData name="Joel Sutton" userId="1e63f7443f7518ef" providerId="LiveId" clId="{8337B82D-B3D2-45C3-9366-4D01CD16E95D}" dt="2020-03-28T15:18:15.318" v="1111" actId="20577"/>
        <pc:sldMkLst>
          <pc:docMk/>
          <pc:sldMk cId="2292141161" sldId="343"/>
        </pc:sldMkLst>
        <pc:spChg chg="mod">
          <ac:chgData name="Joel Sutton" userId="1e63f7443f7518ef" providerId="LiveId" clId="{8337B82D-B3D2-45C3-9366-4D01CD16E95D}" dt="2020-03-28T14:54:30.831" v="431" actId="207"/>
          <ac:spMkLst>
            <pc:docMk/>
            <pc:sldMk cId="2292141161" sldId="343"/>
            <ac:spMk id="2" creationId="{DEB202D8-E2EE-47C1-A286-47AD0D94C7AF}"/>
          </ac:spMkLst>
        </pc:spChg>
        <pc:spChg chg="mod">
          <ac:chgData name="Joel Sutton" userId="1e63f7443f7518ef" providerId="LiveId" clId="{8337B82D-B3D2-45C3-9366-4D01CD16E95D}" dt="2020-03-28T15:18:15.318" v="1111" actId="20577"/>
          <ac:spMkLst>
            <pc:docMk/>
            <pc:sldMk cId="2292141161" sldId="343"/>
            <ac:spMk id="3" creationId="{59C1F667-A388-4318-9A71-9F9AD0A6966C}"/>
          </ac:spMkLst>
        </pc:spChg>
      </pc:sldChg>
      <pc:sldChg chg="addSp delSp modSp add mod setBg setClrOvrMap modNotesTx">
        <pc:chgData name="Joel Sutton" userId="1e63f7443f7518ef" providerId="LiveId" clId="{8337B82D-B3D2-45C3-9366-4D01CD16E95D}" dt="2020-03-28T16:24:23.867" v="1186" actId="14"/>
        <pc:sldMkLst>
          <pc:docMk/>
          <pc:sldMk cId="1485708505" sldId="344"/>
        </pc:sldMkLst>
        <pc:spChg chg="add del mod">
          <ac:chgData name="Joel Sutton" userId="1e63f7443f7518ef" providerId="LiveId" clId="{8337B82D-B3D2-45C3-9366-4D01CD16E95D}" dt="2020-03-28T15:42:42.768" v="1173" actId="26606"/>
          <ac:spMkLst>
            <pc:docMk/>
            <pc:sldMk cId="1485708505" sldId="344"/>
            <ac:spMk id="2" creationId="{32530DAF-D68F-4B11-A457-EF5554E18BAA}"/>
          </ac:spMkLst>
        </pc:spChg>
        <pc:spChg chg="add del">
          <ac:chgData name="Joel Sutton" userId="1e63f7443f7518ef" providerId="LiveId" clId="{8337B82D-B3D2-45C3-9366-4D01CD16E95D}" dt="2020-03-28T15:41:49.894" v="1165" actId="478"/>
          <ac:spMkLst>
            <pc:docMk/>
            <pc:sldMk cId="1485708505" sldId="344"/>
            <ac:spMk id="3" creationId="{3897C07A-666A-4799-AC92-A731617F4053}"/>
          </ac:spMkLst>
        </pc:spChg>
        <pc:spChg chg="add del">
          <ac:chgData name="Joel Sutton" userId="1e63f7443f7518ef" providerId="LiveId" clId="{8337B82D-B3D2-45C3-9366-4D01CD16E95D}" dt="2020-03-28T15:40:24.168" v="1117" actId="26606"/>
          <ac:spMkLst>
            <pc:docMk/>
            <pc:sldMk cId="1485708505" sldId="344"/>
            <ac:spMk id="6" creationId="{32530DAF-D68F-4B11-A457-EF5554E18BAA}"/>
          </ac:spMkLst>
        </pc:spChg>
        <pc:spChg chg="add del">
          <ac:chgData name="Joel Sutton" userId="1e63f7443f7518ef" providerId="LiveId" clId="{8337B82D-B3D2-45C3-9366-4D01CD16E95D}" dt="2020-03-28T15:41:44.338" v="1164" actId="26606"/>
          <ac:spMkLst>
            <pc:docMk/>
            <pc:sldMk cId="1485708505" sldId="344"/>
            <ac:spMk id="7" creationId="{16C5FA50-8D52-4617-AF91-5C7B1C8352F1}"/>
          </ac:spMkLst>
        </pc:spChg>
        <pc:spChg chg="add del mod">
          <ac:chgData name="Joel Sutton" userId="1e63f7443f7518ef" providerId="LiveId" clId="{8337B82D-B3D2-45C3-9366-4D01CD16E95D}" dt="2020-03-28T15:41:44.338" v="1164" actId="26606"/>
          <ac:spMkLst>
            <pc:docMk/>
            <pc:sldMk cId="1485708505" sldId="344"/>
            <ac:spMk id="8" creationId="{32530DAF-D68F-4B11-A457-EF5554E18BAA}"/>
          </ac:spMkLst>
        </pc:spChg>
        <pc:spChg chg="add del">
          <ac:chgData name="Joel Sutton" userId="1e63f7443f7518ef" providerId="LiveId" clId="{8337B82D-B3D2-45C3-9366-4D01CD16E95D}" dt="2020-03-28T15:40:24.168" v="1117" actId="26606"/>
          <ac:spMkLst>
            <pc:docMk/>
            <pc:sldMk cId="1485708505" sldId="344"/>
            <ac:spMk id="9" creationId="{16C5FA50-8D52-4617-AF91-5C7B1C8352F1}"/>
          </ac:spMkLst>
        </pc:spChg>
        <pc:spChg chg="add del">
          <ac:chgData name="Joel Sutton" userId="1e63f7443f7518ef" providerId="LiveId" clId="{8337B82D-B3D2-45C3-9366-4D01CD16E95D}" dt="2020-03-28T15:41:44.338" v="1164" actId="26606"/>
          <ac:spMkLst>
            <pc:docMk/>
            <pc:sldMk cId="1485708505" sldId="344"/>
            <ac:spMk id="10" creationId="{E223798C-12AD-4B0C-A50C-D676347D67CF}"/>
          </ac:spMkLst>
        </pc:spChg>
        <pc:spChg chg="add del">
          <ac:chgData name="Joel Sutton" userId="1e63f7443f7518ef" providerId="LiveId" clId="{8337B82D-B3D2-45C3-9366-4D01CD16E95D}" dt="2020-03-28T15:40:24.168" v="1117" actId="26606"/>
          <ac:spMkLst>
            <pc:docMk/>
            <pc:sldMk cId="1485708505" sldId="344"/>
            <ac:spMk id="11" creationId="{E223798C-12AD-4B0C-A50C-D676347D67CF}"/>
          </ac:spMkLst>
        </pc:spChg>
        <pc:spChg chg="add del">
          <ac:chgData name="Joel Sutton" userId="1e63f7443f7518ef" providerId="LiveId" clId="{8337B82D-B3D2-45C3-9366-4D01CD16E95D}" dt="2020-03-28T15:40:26.886" v="1119" actId="26606"/>
          <ac:spMkLst>
            <pc:docMk/>
            <pc:sldMk cId="1485708505" sldId="344"/>
            <ac:spMk id="13" creationId="{77DA6D33-2D62-458C-BF5D-DBF612FD557E}"/>
          </ac:spMkLst>
        </pc:spChg>
        <pc:spChg chg="add del">
          <ac:chgData name="Joel Sutton" userId="1e63f7443f7518ef" providerId="LiveId" clId="{8337B82D-B3D2-45C3-9366-4D01CD16E95D}" dt="2020-03-28T15:40:26.886" v="1119" actId="26606"/>
          <ac:spMkLst>
            <pc:docMk/>
            <pc:sldMk cId="1485708505" sldId="344"/>
            <ac:spMk id="14" creationId="{0BC9EFE1-D8CB-4668-9980-DB108327A794}"/>
          </ac:spMkLst>
        </pc:spChg>
        <pc:spChg chg="add del">
          <ac:chgData name="Joel Sutton" userId="1e63f7443f7518ef" providerId="LiveId" clId="{8337B82D-B3D2-45C3-9366-4D01CD16E95D}" dt="2020-03-28T15:40:26.886" v="1119" actId="26606"/>
          <ac:spMkLst>
            <pc:docMk/>
            <pc:sldMk cId="1485708505" sldId="344"/>
            <ac:spMk id="16" creationId="{32530DAF-D68F-4B11-A457-EF5554E18BAA}"/>
          </ac:spMkLst>
        </pc:spChg>
        <pc:spChg chg="add del">
          <ac:chgData name="Joel Sutton" userId="1e63f7443f7518ef" providerId="LiveId" clId="{8337B82D-B3D2-45C3-9366-4D01CD16E95D}" dt="2020-03-28T15:40:34.393" v="1125" actId="26606"/>
          <ac:spMkLst>
            <pc:docMk/>
            <pc:sldMk cId="1485708505" sldId="344"/>
            <ac:spMk id="17" creationId="{7821A508-2985-4905-874A-527429BAABFA}"/>
          </ac:spMkLst>
        </pc:spChg>
        <pc:spChg chg="add del">
          <ac:chgData name="Joel Sutton" userId="1e63f7443f7518ef" providerId="LiveId" clId="{8337B82D-B3D2-45C3-9366-4D01CD16E95D}" dt="2020-03-28T15:40:30.107" v="1121" actId="26606"/>
          <ac:spMkLst>
            <pc:docMk/>
            <pc:sldMk cId="1485708505" sldId="344"/>
            <ac:spMk id="18" creationId="{32530DAF-D68F-4B11-A457-EF5554E18BAA}"/>
          </ac:spMkLst>
        </pc:spChg>
        <pc:spChg chg="add del">
          <ac:chgData name="Joel Sutton" userId="1e63f7443f7518ef" providerId="LiveId" clId="{8337B82D-B3D2-45C3-9366-4D01CD16E95D}" dt="2020-03-28T15:40:30.107" v="1121" actId="26606"/>
          <ac:spMkLst>
            <pc:docMk/>
            <pc:sldMk cId="1485708505" sldId="344"/>
            <ac:spMk id="19" creationId="{2C6334C2-F73F-4B3B-A626-DD5F69DF6ED0}"/>
          </ac:spMkLst>
        </pc:spChg>
        <pc:spChg chg="add del">
          <ac:chgData name="Joel Sutton" userId="1e63f7443f7518ef" providerId="LiveId" clId="{8337B82D-B3D2-45C3-9366-4D01CD16E95D}" dt="2020-03-28T15:40:33.951" v="1123" actId="26606"/>
          <ac:spMkLst>
            <pc:docMk/>
            <pc:sldMk cId="1485708505" sldId="344"/>
            <ac:spMk id="21" creationId="{6FF0F0B8-5B06-4174-9742-1FD7ABE712A7}"/>
          </ac:spMkLst>
        </pc:spChg>
        <pc:spChg chg="add del">
          <ac:chgData name="Joel Sutton" userId="1e63f7443f7518ef" providerId="LiveId" clId="{8337B82D-B3D2-45C3-9366-4D01CD16E95D}" dt="2020-03-28T15:40:34.393" v="1125" actId="26606"/>
          <ac:spMkLst>
            <pc:docMk/>
            <pc:sldMk cId="1485708505" sldId="344"/>
            <ac:spMk id="23" creationId="{362D44EE-C852-4460-B8B5-C4F2BC20510C}"/>
          </ac:spMkLst>
        </pc:spChg>
        <pc:spChg chg="add del">
          <ac:chgData name="Joel Sutton" userId="1e63f7443f7518ef" providerId="LiveId" clId="{8337B82D-B3D2-45C3-9366-4D01CD16E95D}" dt="2020-03-28T15:40:34.393" v="1125" actId="26606"/>
          <ac:spMkLst>
            <pc:docMk/>
            <pc:sldMk cId="1485708505" sldId="344"/>
            <ac:spMk id="24" creationId="{32530DAF-D68F-4B11-A457-EF5554E18BAA}"/>
          </ac:spMkLst>
        </pc:spChg>
        <pc:spChg chg="add del">
          <ac:chgData name="Joel Sutton" userId="1e63f7443f7518ef" providerId="LiveId" clId="{8337B82D-B3D2-45C3-9366-4D01CD16E95D}" dt="2020-03-28T15:40:34.393" v="1125" actId="26606"/>
          <ac:spMkLst>
            <pc:docMk/>
            <pc:sldMk cId="1485708505" sldId="344"/>
            <ac:spMk id="25" creationId="{658970D8-8D1D-4B5C-894B-E871CC86543D}"/>
          </ac:spMkLst>
        </pc:spChg>
        <pc:spChg chg="add del">
          <ac:chgData name="Joel Sutton" userId="1e63f7443f7518ef" providerId="LiveId" clId="{8337B82D-B3D2-45C3-9366-4D01CD16E95D}" dt="2020-03-28T15:40:34.393" v="1125" actId="26606"/>
          <ac:spMkLst>
            <pc:docMk/>
            <pc:sldMk cId="1485708505" sldId="344"/>
            <ac:spMk id="26" creationId="{F227E5B6-9132-43CA-B503-37A18562ADF2}"/>
          </ac:spMkLst>
        </pc:spChg>
        <pc:spChg chg="add del">
          <ac:chgData name="Joel Sutton" userId="1e63f7443f7518ef" providerId="LiveId" clId="{8337B82D-B3D2-45C3-9366-4D01CD16E95D}" dt="2020-03-28T15:40:34.393" v="1125" actId="26606"/>
          <ac:spMkLst>
            <pc:docMk/>
            <pc:sldMk cId="1485708505" sldId="344"/>
            <ac:spMk id="27" creationId="{03C2051E-A88D-48E5-BACF-AAED17892722}"/>
          </ac:spMkLst>
        </pc:spChg>
        <pc:spChg chg="add del">
          <ac:chgData name="Joel Sutton" userId="1e63f7443f7518ef" providerId="LiveId" clId="{8337B82D-B3D2-45C3-9366-4D01CD16E95D}" dt="2020-03-28T15:40:34.393" v="1125" actId="26606"/>
          <ac:spMkLst>
            <pc:docMk/>
            <pc:sldMk cId="1485708505" sldId="344"/>
            <ac:spMk id="28" creationId="{D2929CB1-0E3C-4B2D-ADC5-0154FB33BA44}"/>
          </ac:spMkLst>
        </pc:spChg>
        <pc:spChg chg="add del">
          <ac:chgData name="Joel Sutton" userId="1e63f7443f7518ef" providerId="LiveId" clId="{8337B82D-B3D2-45C3-9366-4D01CD16E95D}" dt="2020-03-28T15:40:34.393" v="1125" actId="26606"/>
          <ac:spMkLst>
            <pc:docMk/>
            <pc:sldMk cId="1485708505" sldId="344"/>
            <ac:spMk id="29" creationId="{5F2F0C84-BE8C-4DC2-A6D3-30349A801D5C}"/>
          </ac:spMkLst>
        </pc:spChg>
        <pc:spChg chg="add del">
          <ac:chgData name="Joel Sutton" userId="1e63f7443f7518ef" providerId="LiveId" clId="{8337B82D-B3D2-45C3-9366-4D01CD16E95D}" dt="2020-03-28T15:40:37.110" v="1127" actId="26606"/>
          <ac:spMkLst>
            <pc:docMk/>
            <pc:sldMk cId="1485708505" sldId="344"/>
            <ac:spMk id="31" creationId="{71B2258F-86CA-4D4D-8270-BC05FCDEBFB3}"/>
          </ac:spMkLst>
        </pc:spChg>
        <pc:spChg chg="add del">
          <ac:chgData name="Joel Sutton" userId="1e63f7443f7518ef" providerId="LiveId" clId="{8337B82D-B3D2-45C3-9366-4D01CD16E95D}" dt="2020-03-28T15:40:37.110" v="1127" actId="26606"/>
          <ac:spMkLst>
            <pc:docMk/>
            <pc:sldMk cId="1485708505" sldId="344"/>
            <ac:spMk id="32" creationId="{32530DAF-D68F-4B11-A457-EF5554E18BAA}"/>
          </ac:spMkLst>
        </pc:spChg>
        <pc:spChg chg="add del">
          <ac:chgData name="Joel Sutton" userId="1e63f7443f7518ef" providerId="LiveId" clId="{8337B82D-B3D2-45C3-9366-4D01CD16E95D}" dt="2020-03-28T15:42:42.768" v="1173" actId="26606"/>
          <ac:spMkLst>
            <pc:docMk/>
            <pc:sldMk cId="1485708505" sldId="344"/>
            <ac:spMk id="35" creationId="{D4771268-CB57-404A-9271-370EB28F6090}"/>
          </ac:spMkLst>
        </pc:spChg>
        <pc:picChg chg="add del mod">
          <ac:chgData name="Joel Sutton" userId="1e63f7443f7518ef" providerId="LiveId" clId="{8337B82D-B3D2-45C3-9366-4D01CD16E95D}" dt="2020-03-28T15:41:52.420" v="1166" actId="21"/>
          <ac:picMkLst>
            <pc:docMk/>
            <pc:sldMk cId="1485708505" sldId="344"/>
            <ac:picMk id="4" creationId="{59838D74-18DD-4C48-B0AD-75DE262C3A7A}"/>
          </ac:picMkLst>
        </pc:picChg>
        <pc:picChg chg="add del">
          <ac:chgData name="Joel Sutton" userId="1e63f7443f7518ef" providerId="LiveId" clId="{8337B82D-B3D2-45C3-9366-4D01CD16E95D}" dt="2020-03-28T15:40:26.886" v="1119" actId="26606"/>
          <ac:picMkLst>
            <pc:docMk/>
            <pc:sldMk cId="1485708505" sldId="344"/>
            <ac:picMk id="15" creationId="{7CBAE1BD-B8E4-4029-8AA2-C77E4FED9864}"/>
          </ac:picMkLst>
        </pc:picChg>
        <pc:picChg chg="add mod">
          <ac:chgData name="Joel Sutton" userId="1e63f7443f7518ef" providerId="LiveId" clId="{8337B82D-B3D2-45C3-9366-4D01CD16E95D}" dt="2020-03-28T16:19:08.161" v="1183" actId="1036"/>
          <ac:picMkLst>
            <pc:docMk/>
            <pc:sldMk cId="1485708505" sldId="344"/>
            <ac:picMk id="30" creationId="{0FD99B6C-1E92-44D3-AAF7-D77A4FB0D69F}"/>
          </ac:picMkLst>
        </pc:picChg>
      </pc:sldChg>
      <pc:sldChg chg="modSp add">
        <pc:chgData name="Joel Sutton" userId="1e63f7443f7518ef" providerId="LiveId" clId="{8337B82D-B3D2-45C3-9366-4D01CD16E95D}" dt="2020-03-28T16:25:22.440" v="1197" actId="122"/>
        <pc:sldMkLst>
          <pc:docMk/>
          <pc:sldMk cId="651657633" sldId="345"/>
        </pc:sldMkLst>
        <pc:spChg chg="mod">
          <ac:chgData name="Joel Sutton" userId="1e63f7443f7518ef" providerId="LiveId" clId="{8337B82D-B3D2-45C3-9366-4D01CD16E95D}" dt="2020-03-28T16:25:22.440" v="1197" actId="122"/>
          <ac:spMkLst>
            <pc:docMk/>
            <pc:sldMk cId="651657633" sldId="345"/>
            <ac:spMk id="2" creationId="{77466742-5CF9-4C44-8715-6CC941E4B65A}"/>
          </ac:spMkLst>
        </pc:spChg>
        <pc:spChg chg="mod">
          <ac:chgData name="Joel Sutton" userId="1e63f7443f7518ef" providerId="LiveId" clId="{8337B82D-B3D2-45C3-9366-4D01CD16E95D}" dt="2020-03-28T16:25:16.532" v="1194" actId="27636"/>
          <ac:spMkLst>
            <pc:docMk/>
            <pc:sldMk cId="651657633" sldId="345"/>
            <ac:spMk id="3" creationId="{423ADBC7-A8D6-48F7-AEF4-E0A0B820D50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2/25/2021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s.wikipedia.org/wiki/Archivo:Bienvenidos.p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youtu.be/k0Um8tquwSg"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flickr.com/photos/125816678@N05/42653338904" TargetMode="External"/><Relationship Id="rId4" Type="http://schemas.openxmlformats.org/officeDocument/2006/relationships/hyperlink" Target="https://vimeo.com/academiacristo/review/486198585/1235434e0d?sort=lastUserActionEventDate&amp;direction=desc"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es/photos/rezar-las-manos-manos-rezando-255849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lickr.com/photos/kahunapulej/26460097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	Bernabé, Pablo, la multitud, los apóstoles y los ancianos cristianos en Jerusalén, Pedro, Jacobo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b.	Judas y Silas, unos hermanos aprobados, profetas que fueron elegidos por el concilio para acompañar a Pablo y Bernabé</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	Juan Marcos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11</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La carta escrita por el concilio de Jerusalén, dirigida a la iglesia en Antioquía</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12</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Jerusalén</a:t>
            </a:r>
          </a:p>
          <a:p>
            <a:r>
              <a:rPr lang="es-ES" dirty="0"/>
              <a:t>b.	Antioquía de Siria</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13</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r>
              <a:rPr lang="es-MX" sz="1200" kern="1200" dirty="0">
                <a:solidFill>
                  <a:schemeClr val="tx1"/>
                </a:solidFill>
                <a:effectLst/>
                <a:latin typeface="+mn-lt"/>
                <a:ea typeface="+mn-ea"/>
                <a:cs typeface="+mn-cs"/>
              </a:rPr>
              <a:t>Mas o menos 49 d.C.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Hay tensión porque una iglesia judía ya se está haciendo multicultural.  </a:t>
            </a:r>
          </a:p>
          <a:p>
            <a:r>
              <a:rPr lang="es-ES" dirty="0"/>
              <a:t>b.	¿Tienen guardar los gentiles la ley ceremonial del Antiguo Testamento? </a:t>
            </a:r>
          </a:p>
          <a:p>
            <a:r>
              <a:rPr lang="es-ES" dirty="0"/>
              <a:t>c.	Pablo y Bernabé no están de acuerdo en llevar a Juan Marcos.</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Sí.  Pedro y Pablo dan testimonio de la fe de los gentiles.</a:t>
            </a:r>
          </a:p>
          <a:p>
            <a:r>
              <a:rPr lang="es-ES" dirty="0"/>
              <a:t>b.	Jacobo propone un acuerdo entre los creyentes judíos y los creyentes gentiles.</a:t>
            </a:r>
          </a:p>
          <a:p>
            <a:r>
              <a:rPr lang="es-ES" dirty="0"/>
              <a:t>c.	Pablo y Bernabé se separan. </a:t>
            </a: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18</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19</a:t>
            </a:fld>
            <a:endParaRPr lang="en-US"/>
          </a:p>
        </p:txBody>
      </p:sp>
    </p:spTree>
    <p:extLst>
      <p:ext uri="{BB962C8B-B14F-4D97-AF65-F5344CB8AC3E}">
        <p14:creationId xmlns:p14="http://schemas.microsoft.com/office/powerpoint/2010/main" val="78504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Cuando personas no judías (llamadas gentiles) llegaban a ser cristianos, Dios llevó a los cristianos judíos a reconocer que no necesitaban vivir según las leyes ceremoniales del Antiguo Testamento para ser cristianos genuinos.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20</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i="1" kern="1200" dirty="0">
                <a:solidFill>
                  <a:schemeClr val="tx1"/>
                </a:solidFill>
                <a:effectLst/>
                <a:latin typeface="+mn-lt"/>
                <a:ea typeface="+mn-ea"/>
                <a:cs typeface="+mn-cs"/>
              </a:rPr>
              <a:t>Es un pecado agregar condiciones a las buenas nuevas acerca de Jesucristo. Somos salvados solamente por la fe en Jesucristo por la gracia de Dios.</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a:p>
            <a:endParaRPr lang="en-US" dirty="0"/>
          </a:p>
          <a:p>
            <a:r>
              <a:rPr lang="en-US" dirty="0">
                <a:hlinkClick r:id="rId3"/>
              </a:rPr>
              <a:t>https://es.wikipedia.org/wiki/Archivo:Bienvenidos.png</a:t>
            </a:r>
            <a:endParaRPr lang="en-US" dirty="0"/>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Tengo por seguro que los gentiles también son incluidos en el plan de salvación, y que no tenemos que obedecer la ley ceremonial del Antiguo Testamento para ser salvos.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Puedo estar seguro acerca de mi salvación porque depende enteramente de lo que Dios ha hecho por mí y no de lo que yo he hecho por Dios.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Dios quiere que proclamemos el mensaje de pura gracia – que la salvación es solamente por la fe en Jesucristo por la gracia. Ese es el mandato que hemos recibido de Jesucristo cuando predicamos su nombre y bautizamos a hombres, mujeres y niños en el nombre del Dios trino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romanLcPeriod"/>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 voy a poner cargas extras para la gente.  Ejemplo: reglas que no son bíblicas.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Cuando hay legalismo o una cultura de arrogancia dentro de una iglesia o un grupo de iglesias. </a:t>
            </a:r>
          </a:p>
          <a:p>
            <a:r>
              <a:rPr lang="es-ES" dirty="0"/>
              <a:t>b.	Para ayudar en resolver un conflicto entre hermanos en la obra.</a:t>
            </a: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24</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	La controversia causada por algunos de los cristianos judíos llevó a un concilio de la iglesia en Jerusalén, en donde la posición de Pablo y Pedro fue reconocida como correcta, conforme a la palabra de Dios y consistente con las profecías del Antiguo Testamento. Una carta anunciando la decisión de la iglesia fue enviada a través de Pablo y su colega Bernabé al igual que dos hombres de Jerusalén a la iglesia en Antioquía. Decía la carta: </a:t>
            </a:r>
          </a:p>
          <a:p>
            <a:r>
              <a:rPr lang="es-ES" dirty="0"/>
              <a:t>1.	Los cristianos gentiles </a:t>
            </a:r>
            <a:r>
              <a:rPr lang="es-ES" b="1" dirty="0"/>
              <a:t>no debían ser cargados con el requisito de ser circuncidados ni con las leyes ceremoniales y dietéticas del Antiguo Testamento</a:t>
            </a:r>
            <a:r>
              <a:rPr lang="es-ES" dirty="0"/>
              <a:t>. Sin embargo, sí se les pidió evitar la inmoralidad sexual y dos costumbres que ofenderían a los cristianos judíos.</a:t>
            </a:r>
          </a:p>
          <a:p>
            <a:r>
              <a:rPr lang="es-ES" dirty="0"/>
              <a:t>2.	</a:t>
            </a:r>
            <a:r>
              <a:rPr lang="es-ES" b="1" dirty="0"/>
              <a:t>La inmoralidad sexual fue prohibida </a:t>
            </a:r>
            <a:r>
              <a:rPr lang="es-ES" dirty="0"/>
              <a:t>en la ley moral, la cual todavía aplicaba (el sexto mandamiento). También estaba relacionada con la idolatría (prostitución del templo).</a:t>
            </a:r>
          </a:p>
          <a:p>
            <a:r>
              <a:rPr lang="es-ES" dirty="0"/>
              <a:t>3.	**Comiendo </a:t>
            </a:r>
            <a:r>
              <a:rPr lang="es-ES" b="1" dirty="0"/>
              <a:t>la comida sacrificada a ídolos </a:t>
            </a:r>
            <a:r>
              <a:rPr lang="es-ES" dirty="0"/>
              <a:t>no era un pecado en sí.  Comida es comida, no más.  Un ídolo ni siquiera existe.  Sin embargo, era un problema para muchos cristianos judíos y quizás para nuevos conversos gentiles también. Aunque la comida era solamente comida, algunos cristianos débiles se perturbaron por la manera en que había sido utilizada antes de ser comida.  O sea, hay que tomar en cuenta el contexto de la situación, y la percepción.  Todo se puede, pero no todo es edificante para los demás.  Así que pidieron no hacerlo por respeto a sus hermanos creyentes.  </a:t>
            </a:r>
          </a:p>
          <a:p>
            <a:r>
              <a:rPr lang="es-ES" dirty="0"/>
              <a:t>4.	**Los cristianos judíos fueron enseñados en el Antiguo Testamento a asociar la sangre con la vida y con el precio requerido por el pecado. No comían carne a no ser que se le hubiese quitado la sangre. Comer carne con sangre todavía los molestaba. No era pecado.  La Biblia no prohíbe comer carne con sangre en el período nuevo testamentario.  Jesús ya había declarado todas las comidas “limpias” y permitidas.  Pero, por amor a sus hermanos quienes iban a sentir ofendidos, </a:t>
            </a:r>
            <a:r>
              <a:rPr lang="es-ES" b="1" dirty="0"/>
              <a:t>acordaron en no comer carne con sangre.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5.	El texto en griego habla de “cosas de una naturaleza necesaria;” no dice literalmente “requisitos.” La segunda y tercera costumbre eran necesarias para ayudar a cristianos sensibles que encontraban ofensivas esas costumbres; y así es como el apóstol Pablo abordó el tema más tarde en su primera carta a los corintios. </a:t>
            </a:r>
            <a:r>
              <a:rPr lang="en-US" sz="1200" dirty="0">
                <a:solidFill>
                  <a:srgbClr val="008000"/>
                </a:solidFill>
              </a:rPr>
              <a:t>*Los </a:t>
            </a:r>
            <a:r>
              <a:rPr lang="en-US" sz="1200" dirty="0" err="1">
                <a:solidFill>
                  <a:srgbClr val="008000"/>
                </a:solidFill>
              </a:rPr>
              <a:t>últimos</a:t>
            </a:r>
            <a:r>
              <a:rPr lang="en-US" sz="1200" dirty="0">
                <a:solidFill>
                  <a:srgbClr val="008000"/>
                </a:solidFill>
              </a:rPr>
              <a:t> dos puntos* </a:t>
            </a:r>
            <a:r>
              <a:rPr lang="en-US" sz="1200" dirty="0" err="1">
                <a:solidFill>
                  <a:srgbClr val="008000"/>
                </a:solidFill>
              </a:rPr>
              <a:t>eran</a:t>
            </a:r>
            <a:r>
              <a:rPr lang="en-US" sz="1200" dirty="0">
                <a:solidFill>
                  <a:srgbClr val="008000"/>
                </a:solidFill>
              </a:rPr>
              <a:t> </a:t>
            </a:r>
            <a:r>
              <a:rPr lang="en-US" sz="1200" dirty="0" err="1">
                <a:solidFill>
                  <a:srgbClr val="008000"/>
                </a:solidFill>
              </a:rPr>
              <a:t>decisiones</a:t>
            </a:r>
            <a:r>
              <a:rPr lang="en-US" sz="1200" dirty="0">
                <a:solidFill>
                  <a:srgbClr val="008000"/>
                </a:solidFill>
              </a:rPr>
              <a:t> </a:t>
            </a:r>
            <a:r>
              <a:rPr lang="en-US" sz="1200" dirty="0" err="1">
                <a:solidFill>
                  <a:srgbClr val="008000"/>
                </a:solidFill>
              </a:rPr>
              <a:t>necesarias</a:t>
            </a:r>
            <a:r>
              <a:rPr lang="en-US" sz="1200" dirty="0">
                <a:solidFill>
                  <a:srgbClr val="008000"/>
                </a:solidFill>
              </a:rPr>
              <a:t> </a:t>
            </a:r>
            <a:r>
              <a:rPr lang="en-US" sz="1200" dirty="0" err="1">
                <a:solidFill>
                  <a:srgbClr val="008000"/>
                </a:solidFill>
              </a:rPr>
              <a:t>en</a:t>
            </a:r>
            <a:r>
              <a:rPr lang="en-US" sz="1200" dirty="0">
                <a:solidFill>
                  <a:srgbClr val="008000"/>
                </a:solidFill>
              </a:rPr>
              <a:t> </a:t>
            </a:r>
            <a:r>
              <a:rPr lang="en-US" sz="1200" dirty="0" err="1">
                <a:solidFill>
                  <a:srgbClr val="008000"/>
                </a:solidFill>
              </a:rPr>
              <a:t>su</a:t>
            </a:r>
            <a:r>
              <a:rPr lang="en-US" sz="1200" dirty="0">
                <a:solidFill>
                  <a:srgbClr val="008000"/>
                </a:solidFill>
              </a:rPr>
              <a:t> </a:t>
            </a:r>
            <a:r>
              <a:rPr lang="en-US" sz="1200" dirty="0" err="1">
                <a:solidFill>
                  <a:srgbClr val="008000"/>
                </a:solidFill>
              </a:rPr>
              <a:t>contexto</a:t>
            </a:r>
            <a:r>
              <a:rPr lang="en-US" sz="1200" dirty="0">
                <a:solidFill>
                  <a:srgbClr val="008000"/>
                </a:solidFill>
              </a:rPr>
              <a:t>, no </a:t>
            </a:r>
            <a:r>
              <a:rPr lang="en-US" sz="1200" dirty="0" err="1">
                <a:solidFill>
                  <a:srgbClr val="008000"/>
                </a:solidFill>
              </a:rPr>
              <a:t>prohibiciones</a:t>
            </a:r>
            <a:r>
              <a:rPr lang="en-US" sz="1200" dirty="0">
                <a:solidFill>
                  <a:srgbClr val="008000"/>
                </a:solidFill>
              </a:rPr>
              <a:t> para </a:t>
            </a:r>
            <a:r>
              <a:rPr lang="en-US" sz="1200" dirty="0" err="1">
                <a:solidFill>
                  <a:srgbClr val="008000"/>
                </a:solidFill>
              </a:rPr>
              <a:t>cristianos</a:t>
            </a:r>
            <a:r>
              <a:rPr lang="en-US" sz="1200" dirty="0">
                <a:solidFill>
                  <a:srgbClr val="008000"/>
                </a:solidFill>
              </a:rPr>
              <a:t> de </a:t>
            </a:r>
            <a:r>
              <a:rPr lang="en-US" sz="1200" dirty="0" err="1">
                <a:solidFill>
                  <a:srgbClr val="008000"/>
                </a:solidFill>
              </a:rPr>
              <a:t>todos</a:t>
            </a:r>
            <a:r>
              <a:rPr lang="en-US" sz="1200" dirty="0">
                <a:solidFill>
                  <a:srgbClr val="008000"/>
                </a:solidFill>
              </a:rPr>
              <a:t> los </a:t>
            </a:r>
            <a:r>
              <a:rPr lang="en-US" sz="1200" dirty="0" err="1">
                <a:solidFill>
                  <a:srgbClr val="008000"/>
                </a:solidFill>
              </a:rPr>
              <a:t>tiempos</a:t>
            </a:r>
            <a:endParaRPr lang="en-US" sz="1200" dirty="0">
              <a:solidFill>
                <a:srgbClr val="008000"/>
              </a:solidFill>
            </a:endParaRPr>
          </a:p>
          <a:p>
            <a:endParaRPr lang="es-ES" dirty="0"/>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26</a:t>
            </a:fld>
            <a:endParaRPr lang="en-US"/>
          </a:p>
        </p:txBody>
      </p:sp>
    </p:spTree>
    <p:extLst>
      <p:ext uri="{BB962C8B-B14F-4D97-AF65-F5344CB8AC3E}">
        <p14:creationId xmlns:p14="http://schemas.microsoft.com/office/powerpoint/2010/main" val="73388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Tal y como Jesús les había dicho, el evangelio se estaba esparciendo en círculos cada vez más amplios desde </a:t>
            </a:r>
            <a:r>
              <a:rPr lang="es-MX" sz="1200" b="1" u="sng" kern="1200" dirty="0">
                <a:solidFill>
                  <a:schemeClr val="tx1"/>
                </a:solidFill>
                <a:effectLst/>
                <a:latin typeface="+mn-lt"/>
                <a:ea typeface="+mn-ea"/>
                <a:cs typeface="+mn-cs"/>
              </a:rPr>
              <a:t>Jerusalén</a:t>
            </a:r>
            <a:r>
              <a:rPr lang="es-MX" sz="1200" kern="1200" dirty="0">
                <a:solidFill>
                  <a:schemeClr val="tx1"/>
                </a:solidFill>
                <a:effectLst/>
                <a:latin typeface="+mn-lt"/>
                <a:ea typeface="+mn-ea"/>
                <a:cs typeface="+mn-cs"/>
              </a:rPr>
              <a:t> al territorio circundante llamado </a:t>
            </a:r>
            <a:r>
              <a:rPr lang="es-MX" sz="1200" b="1" u="sng" kern="1200" dirty="0">
                <a:solidFill>
                  <a:schemeClr val="tx1"/>
                </a:solidFill>
                <a:effectLst/>
                <a:latin typeface="+mn-lt"/>
                <a:ea typeface="+mn-ea"/>
                <a:cs typeface="+mn-cs"/>
              </a:rPr>
              <a:t>Judea</a:t>
            </a:r>
            <a:r>
              <a:rPr lang="es-MX" sz="1200" kern="1200" dirty="0">
                <a:solidFill>
                  <a:schemeClr val="tx1"/>
                </a:solidFill>
                <a:effectLst/>
                <a:latin typeface="+mn-lt"/>
                <a:ea typeface="+mn-ea"/>
                <a:cs typeface="+mn-cs"/>
              </a:rPr>
              <a:t>, un poco más al norte a </a:t>
            </a:r>
            <a:r>
              <a:rPr lang="es-MX" sz="1200" b="1" u="sng" kern="1200" dirty="0">
                <a:solidFill>
                  <a:schemeClr val="tx1"/>
                </a:solidFill>
                <a:effectLst/>
                <a:latin typeface="+mn-lt"/>
                <a:ea typeface="+mn-ea"/>
                <a:cs typeface="+mn-cs"/>
              </a:rPr>
              <a:t>Samaria</a:t>
            </a:r>
            <a:r>
              <a:rPr lang="es-MX" sz="1200" kern="1200" dirty="0">
                <a:solidFill>
                  <a:schemeClr val="tx1"/>
                </a:solidFill>
                <a:effectLst/>
                <a:latin typeface="+mn-lt"/>
                <a:ea typeface="+mn-ea"/>
                <a:cs typeface="+mn-cs"/>
              </a:rPr>
              <a:t>, entonces más al norte a ciudades como Damasco y Antioquía y a Tarso, la ciudad del nacimiento de Pablo.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Guiada por el Espíritu Santo, </a:t>
            </a:r>
            <a:r>
              <a:rPr lang="es-MX" sz="1200" b="1" u="sng" kern="1200" dirty="0">
                <a:solidFill>
                  <a:schemeClr val="tx1"/>
                </a:solidFill>
                <a:effectLst/>
                <a:latin typeface="+mn-lt"/>
                <a:ea typeface="+mn-ea"/>
                <a:cs typeface="+mn-cs"/>
              </a:rPr>
              <a:t>la iglesia en Antioquía envió a Pablo, Bernabé y Juan Marcos a nuevas áreas.</a:t>
            </a:r>
            <a:r>
              <a:rPr lang="es-MX" sz="1200" kern="1200" dirty="0">
                <a:solidFill>
                  <a:schemeClr val="tx1"/>
                </a:solidFill>
                <a:effectLst/>
                <a:latin typeface="+mn-lt"/>
                <a:ea typeface="+mn-ea"/>
                <a:cs typeface="+mn-cs"/>
              </a:rPr>
              <a:t> Ellos viajaron al oeste a </a:t>
            </a:r>
            <a:r>
              <a:rPr lang="es-MX" sz="1200" b="1" u="sng" kern="1200" dirty="0">
                <a:solidFill>
                  <a:schemeClr val="tx1"/>
                </a:solidFill>
                <a:effectLst/>
                <a:latin typeface="+mn-lt"/>
                <a:ea typeface="+mn-ea"/>
                <a:cs typeface="+mn-cs"/>
              </a:rPr>
              <a:t>Chipre</a:t>
            </a:r>
            <a:r>
              <a:rPr lang="es-MX" sz="1200" kern="1200" dirty="0">
                <a:solidFill>
                  <a:schemeClr val="tx1"/>
                </a:solidFill>
                <a:effectLst/>
                <a:latin typeface="+mn-lt"/>
                <a:ea typeface="+mn-ea"/>
                <a:cs typeface="+mn-cs"/>
              </a:rPr>
              <a:t>, la cual había sido la tierra natal de Bernabé. Entonces cruzaron un poco del mar Mediterráneo a lo que es hoy en día Turquía, en donde los abandonó Juan Marcos.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Pablo y Bernabé siguieron más al interior </a:t>
            </a:r>
            <a:r>
              <a:rPr lang="es-MX" sz="1200" b="1" u="sng" kern="1200" dirty="0">
                <a:solidFill>
                  <a:schemeClr val="tx1"/>
                </a:solidFill>
                <a:effectLst/>
                <a:latin typeface="+mn-lt"/>
                <a:ea typeface="+mn-ea"/>
                <a:cs typeface="+mn-cs"/>
              </a:rPr>
              <a:t>visitando ciudades (como Antioquía de Pisidia, Iconio, Listra, </a:t>
            </a:r>
            <a:r>
              <a:rPr lang="es-MX" sz="1200" b="1" u="sng" kern="1200" dirty="0" err="1">
                <a:solidFill>
                  <a:schemeClr val="tx1"/>
                </a:solidFill>
                <a:effectLst/>
                <a:latin typeface="+mn-lt"/>
                <a:ea typeface="+mn-ea"/>
                <a:cs typeface="+mn-cs"/>
              </a:rPr>
              <a:t>Derbe</a:t>
            </a:r>
            <a:r>
              <a:rPr lang="es-MX" sz="1200" b="1" u="sng" kern="1200" dirty="0">
                <a:solidFill>
                  <a:schemeClr val="tx1"/>
                </a:solidFill>
                <a:effectLst/>
                <a:latin typeface="+mn-lt"/>
                <a:ea typeface="+mn-ea"/>
                <a:cs typeface="+mn-cs"/>
              </a:rPr>
              <a:t>)</a:t>
            </a:r>
            <a:r>
              <a:rPr lang="es-MX" sz="1200" kern="1200" dirty="0">
                <a:solidFill>
                  <a:schemeClr val="tx1"/>
                </a:solidFill>
                <a:effectLst/>
                <a:latin typeface="+mn-lt"/>
                <a:ea typeface="+mn-ea"/>
                <a:cs typeface="+mn-cs"/>
              </a:rPr>
              <a:t> a lo largo del camino romano. En cada ciudad primero asistían a la sinagoga, donde algunos judíos aceptaban el evangelio mientras otros lo rechazaban. A continuación, los apóstoles llegaban a las comunidades gentiles, las cuales estaban más dispuestas a escuchar el evangelio. De este modo, congregaciones cristianas fueron formadas en una serie de ciudades. El área se llamaba Galacia.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MX" sz="1200" kern="1200" dirty="0">
                <a:solidFill>
                  <a:schemeClr val="tx1"/>
                </a:solidFill>
                <a:effectLst/>
                <a:latin typeface="+mn-lt"/>
                <a:ea typeface="+mn-ea"/>
                <a:cs typeface="+mn-cs"/>
              </a:rPr>
              <a:t>Con el tiempo Pablo escribió una carta a estas congregaciones, una carta que lleva el nombre de ¨</a:t>
            </a:r>
            <a:r>
              <a:rPr lang="es-MX" sz="1200" b="1" u="sng" kern="1200" dirty="0">
                <a:solidFill>
                  <a:schemeClr val="tx1"/>
                </a:solidFill>
                <a:effectLst/>
                <a:latin typeface="+mn-lt"/>
                <a:ea typeface="+mn-ea"/>
                <a:cs typeface="+mn-cs"/>
              </a:rPr>
              <a:t>Gálatas</a:t>
            </a:r>
            <a:r>
              <a:rPr lang="es-MX" sz="1200" kern="1200" dirty="0">
                <a:solidFill>
                  <a:schemeClr val="tx1"/>
                </a:solidFill>
                <a:effectLst/>
                <a:latin typeface="+mn-lt"/>
                <a:ea typeface="+mn-ea"/>
                <a:cs typeface="+mn-cs"/>
              </a:rPr>
              <a:t>¨ y la cual pensamos que fue escrita después de que Pablo regresó a Antioquía. Pablo pasaría el último tercio de su vida llevando el evangelio más al oeste a Roma y quizás incluso a España en la orilla oeste del mar Mediterráneo.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27</a:t>
            </a:fld>
            <a:endParaRPr lang="en-US"/>
          </a:p>
        </p:txBody>
      </p:sp>
    </p:spTree>
    <p:extLst>
      <p:ext uri="{BB962C8B-B14F-4D97-AF65-F5344CB8AC3E}">
        <p14:creationId xmlns:p14="http://schemas.microsoft.com/office/powerpoint/2010/main" val="798786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	Hay que dejar que la clase hable acerca del tema un buen rato.  </a:t>
            </a:r>
          </a:p>
          <a:p>
            <a:r>
              <a:rPr lang="es-ES" dirty="0" err="1"/>
              <a:t>ii</a:t>
            </a:r>
            <a:r>
              <a:rPr lang="es-ES" dirty="0"/>
              <a:t>.	Al momento apropiado el maestro podría aportar lo siguiente:</a:t>
            </a:r>
          </a:p>
          <a:p>
            <a:r>
              <a:rPr lang="es-ES" dirty="0"/>
              <a:t>1.	¿Sabían que en Uruguay, el 42% de la población no practica ninguna religión?</a:t>
            </a:r>
          </a:p>
          <a:p>
            <a:r>
              <a:rPr lang="es-ES" dirty="0"/>
              <a:t>2.	Solo el 1 en 10 mexicanos es cristiano y NO católico.  </a:t>
            </a:r>
          </a:p>
          <a:p>
            <a:r>
              <a:rPr lang="es-ES" dirty="0"/>
              <a:t>3.	Dicen que hay más de 67 millones de personas en Estados Unidos que no confiesan el nombre de Jesús.  </a:t>
            </a:r>
          </a:p>
          <a:p>
            <a:r>
              <a:rPr lang="es-ES" dirty="0"/>
              <a:t>4.	En España solo el 2% de la gente practica la fe cristiana y no son católicos romanos.</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28</a:t>
            </a:fld>
            <a:endParaRPr lang="en-US"/>
          </a:p>
        </p:txBody>
      </p:sp>
    </p:spTree>
    <p:extLst>
      <p:ext uri="{BB962C8B-B14F-4D97-AF65-F5344CB8AC3E}">
        <p14:creationId xmlns:p14="http://schemas.microsoft.com/office/powerpoint/2010/main" val="7640072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7000"/>
              </a:lnSpc>
              <a:spcBef>
                <a:spcPts val="0"/>
              </a:spcBef>
              <a:spcAft>
                <a:spcPts val="0"/>
              </a:spcAft>
              <a:buFont typeface="+mj-lt"/>
              <a:buAutoNum type="romanLcPeriod"/>
            </a:pP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 el siguiente video para la lección 7 (</a:t>
            </a:r>
            <a:r>
              <a:rPr lang="es-419" sz="1100" u="sng" spc="75"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https://youtu.be/k0Um8tquwSg</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Leer</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Hechos 16:11-40 en sus Biblias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Hojear Hechos desde el capítulo 17 hasta el 22.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Opcional</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Pueden ver este video extra acerca de Troas y su geografía   </a:t>
            </a:r>
            <a:r>
              <a:rPr lang="es-419" sz="11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https://vimeo.com/academiacristo/review/486198585/1235434e0d?sort=lastUserActionEventDate&amp;direction=desc</a:t>
            </a: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s-419"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Pregunta para el proyecto final: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s-419"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Pablo, al llegar a una ciudad, en muchas ocasiones solía a ir primero a sinagoga para predicarles a los judíos, y después a los gentiles de la ciudad.  ¿Qué estrategia funcionaría donde vive usted, y en las comunidades alrededor, para alcanzar a los más posibles con la palabra de Dios?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hlinkClick r:id="rId5"/>
            </a:endParaRPr>
          </a:p>
          <a:p>
            <a:r>
              <a:rPr lang="en-US" dirty="0">
                <a:hlinkClick r:id="rId5"/>
              </a:rPr>
              <a:t>https://www.flickr.com/photos/125816678@N05/42653338904</a:t>
            </a:r>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29</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https://pixabay.com/es/photos/rezar-las-manos-manos-rezando-2558490/</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30</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31</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6</a:t>
            </a:fld>
            <a:endParaRPr lang="en-US"/>
          </a:p>
        </p:txBody>
      </p:sp>
    </p:spTree>
    <p:extLst>
      <p:ext uri="{BB962C8B-B14F-4D97-AF65-F5344CB8AC3E}">
        <p14:creationId xmlns:p14="http://schemas.microsoft.com/office/powerpoint/2010/main" val="1767125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Había muchas </a:t>
            </a:r>
            <a:r>
              <a:rPr lang="es-419"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sinagogas</a:t>
            </a:r>
            <a:r>
              <a:rPr lang="es-419"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lo largo de la parte este del imperio romano, además de algunas en la parte oeste como en Corinto y en Roma. Aunque la misión de Pablo estaría dirigida principalmente a los gentiles, él también hablaría con los judíos cuando se le presentara la oportunidad (Hechos 9:15). La visita a Antioquía de Pisidia estableció las pautas que seguía Pablo con frecuencia: iría a la sinagoga donde algunos judíos aceptarían el evangelio, sería expulsado por la mayoría y después iría a la población de los gentiles de la ciudad, los cuales no conocían el Antiguo Testamento.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7</a:t>
            </a:fld>
            <a:endParaRPr lang="en-US"/>
          </a:p>
        </p:txBody>
      </p:sp>
    </p:spTree>
    <p:extLst>
      <p:ext uri="{BB962C8B-B14F-4D97-AF65-F5344CB8AC3E}">
        <p14:creationId xmlns:p14="http://schemas.microsoft.com/office/powerpoint/2010/main" val="353673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s-MX" sz="1200" b="1" u="sng" kern="1200" dirty="0">
                <a:solidFill>
                  <a:schemeClr val="tx1"/>
                </a:solidFill>
                <a:effectLst/>
                <a:latin typeface="+mn-lt"/>
                <a:ea typeface="+mn-ea"/>
                <a:cs typeface="+mn-cs"/>
              </a:rPr>
              <a:t>Noten que esta es una pregunta para el proyecto final</a:t>
            </a:r>
            <a:r>
              <a:rPr lang="es-MX" sz="1200" kern="1200" dirty="0">
                <a:solidFill>
                  <a:schemeClr val="tx1"/>
                </a:solidFill>
                <a:effectLst/>
                <a:latin typeface="+mn-lt"/>
                <a:ea typeface="+mn-ea"/>
                <a:cs typeface="+mn-cs"/>
              </a:rPr>
              <a:t>: ¿Qué estrategia funcionaría donde vive usted, en las comunidades alrededores para alcanzar a los más posibles con la palabra de Dios?</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Las respuestas pueden variar.  Si están batallando, el maestro podría preguntar, “¿A quiénes irían primero en su comunidad?  ¿Cierto grupo religioso?  ¿Gente de cierta edad, de cierta raza, o de clase socioeconómica en particular?”</a:t>
            </a:r>
            <a:r>
              <a:rPr lang="es-MX" sz="1200" kern="1200" dirty="0">
                <a:solidFill>
                  <a:schemeClr val="tx1"/>
                </a:solidFill>
                <a:effectLst/>
                <a:latin typeface="+mn-lt"/>
                <a:ea typeface="+mn-ea"/>
                <a:cs typeface="+mn-cs"/>
              </a:rPr>
              <a:t>  </a:t>
            </a:r>
            <a:r>
              <a:rPr lang="es-MX" sz="1200" kern="1200" dirty="0" err="1">
                <a:solidFill>
                  <a:schemeClr val="tx1"/>
                </a:solidFill>
                <a:effectLst/>
                <a:latin typeface="+mn-lt"/>
                <a:ea typeface="+mn-ea"/>
                <a:cs typeface="+mn-cs"/>
              </a:rPr>
              <a:t>dw</a:t>
            </a:r>
            <a:endParaRPr lang="en-US" sz="1200" kern="1200" dirty="0">
              <a:solidFill>
                <a:schemeClr val="tx1"/>
              </a:solidFill>
              <a:effectLst/>
              <a:latin typeface="+mn-lt"/>
              <a:ea typeface="+mn-ea"/>
              <a:cs typeface="+mn-cs"/>
            </a:endParaRPr>
          </a:p>
          <a:p>
            <a:endParaRPr lang="en-US" dirty="0">
              <a:hlinkClick r:id="rId3"/>
            </a:endParaRPr>
          </a:p>
          <a:p>
            <a:endParaRPr lang="en-US" dirty="0">
              <a:hlinkClick r:id="rId3"/>
            </a:endParaRPr>
          </a:p>
          <a:p>
            <a:r>
              <a:rPr lang="en-US" dirty="0">
                <a:hlinkClick r:id="rId3"/>
              </a:rPr>
              <a:t>https://www.flickr.com/photos/kahunapulej/2646009792/</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8</a:t>
            </a:fld>
            <a:endParaRPr lang="en-US"/>
          </a:p>
        </p:txBody>
      </p:sp>
    </p:spTree>
    <p:extLst>
      <p:ext uri="{BB962C8B-B14F-4D97-AF65-F5344CB8AC3E}">
        <p14:creationId xmlns:p14="http://schemas.microsoft.com/office/powerpoint/2010/main" val="76396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	Mientras una iglesia grande de cristianos judíos crecía en </a:t>
            </a:r>
            <a:r>
              <a:rPr lang="es-ES" b="1" u="sng" dirty="0"/>
              <a:t>Jerusalén</a:t>
            </a:r>
            <a:r>
              <a:rPr lang="es-ES" dirty="0"/>
              <a:t>, otra iglesia grande que incluía a muchos cristianos gentiles crecía varios cientos de millas al norte en Antioquía, Siria. Algunos de los cristianos judíos creían que los conversos gentiles tenían que ser circuncidados y vivir bajo las leyes ceremoniales y dietéticas del Antiguo Testamento para llegar a ser considerados cristianos genuinos.</a:t>
            </a:r>
          </a:p>
          <a:p>
            <a:r>
              <a:rPr lang="es-ES" dirty="0"/>
              <a:t>b.	Los apóstoles Pablo y Pedro entendían claramente que la circuncisión, las leyes ceremoniales y dietéticas ya no aplicaban a los cristianos. Pedro había sido llevado a entender eso, a través de una revelación directa del Espíritu Santo con relación a la conversión del centurión romano gentil Cornelio (Hechos 10 y 11).</a:t>
            </a: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9</a:t>
            </a:fld>
            <a:endParaRPr lang="en-US"/>
          </a:p>
        </p:txBody>
      </p:sp>
    </p:spTree>
    <p:extLst>
      <p:ext uri="{BB962C8B-B14F-4D97-AF65-F5344CB8AC3E}">
        <p14:creationId xmlns:p14="http://schemas.microsoft.com/office/powerpoint/2010/main" val="513754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10</a:t>
            </a:fld>
            <a:endParaRPr lang="en-US"/>
          </a:p>
        </p:txBody>
      </p:sp>
    </p:spTree>
    <p:extLst>
      <p:ext uri="{BB962C8B-B14F-4D97-AF65-F5344CB8AC3E}">
        <p14:creationId xmlns:p14="http://schemas.microsoft.com/office/powerpoint/2010/main" val="49413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2/25/2021</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2/25/2021</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67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9093496" y="618681"/>
            <a:ext cx="2613872" cy="4794567"/>
          </a:xfrm>
        </p:spPr>
        <p:txBody>
          <a:bodyPr vert="horz" lIns="91440" tIns="45720" rIns="91440" bIns="45720" rtlCol="0" anchor="ctr">
            <a:normAutofit/>
          </a:bodyPr>
          <a:lstStyle/>
          <a:p>
            <a:pPr algn="ctr"/>
            <a:r>
              <a:rPr lang="en-US" sz="4000" dirty="0" err="1">
                <a:solidFill>
                  <a:srgbClr val="FFFFFF"/>
                </a:solidFill>
                <a:latin typeface="Berlin Sans FB" panose="020E0602020502020306" pitchFamily="34" charset="0"/>
              </a:rPr>
              <a:t>Considerar</a:t>
            </a:r>
            <a:r>
              <a:rPr lang="en-US" sz="4000" dirty="0">
                <a:solidFill>
                  <a:srgbClr val="FFFFFF"/>
                </a:solidFill>
                <a:latin typeface="Berlin Sans FB" panose="020E0602020502020306" pitchFamily="34" charset="0"/>
              </a:rPr>
              <a:t>  </a:t>
            </a:r>
            <a:br>
              <a:rPr lang="en-US" sz="4000" dirty="0">
                <a:solidFill>
                  <a:srgbClr val="FFFFFF"/>
                </a:solidFill>
                <a:latin typeface="Berlin Sans FB" panose="020E0602020502020306" pitchFamily="34" charset="0"/>
              </a:rPr>
            </a:br>
            <a:r>
              <a:rPr lang="en-US" sz="4000" dirty="0" err="1">
                <a:solidFill>
                  <a:srgbClr val="FFFFFF"/>
                </a:solidFill>
                <a:latin typeface="Berlin Sans FB" panose="020E0602020502020306" pitchFamily="34" charset="0"/>
              </a:rPr>
              <a:t>Hechos</a:t>
            </a:r>
            <a:r>
              <a:rPr lang="en-US" sz="4000" dirty="0">
                <a:solidFill>
                  <a:srgbClr val="FFFFFF"/>
                </a:solidFill>
                <a:latin typeface="Berlin Sans FB" panose="020E0602020502020306" pitchFamily="34" charset="0"/>
              </a:rPr>
              <a:t> 15:12-39</a:t>
            </a:r>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46BE83E-30D3-4A8C-A9D6-9EB78B602FD3}"/>
              </a:ext>
            </a:extLst>
          </p:cNvPr>
          <p:cNvPicPr>
            <a:picLocks noChangeAspect="1"/>
          </p:cNvPicPr>
          <p:nvPr/>
        </p:nvPicPr>
        <p:blipFill rotWithShape="1">
          <a:blip r:embed="rId3"/>
          <a:srcRect l="3911"/>
          <a:stretch/>
        </p:blipFill>
        <p:spPr>
          <a:xfrm>
            <a:off x="976251" y="942538"/>
            <a:ext cx="7163222" cy="4808332"/>
          </a:xfrm>
          <a:prstGeom prst="rect">
            <a:avLst/>
          </a:prstGeom>
          <a:effectLst/>
        </p:spPr>
      </p:pic>
    </p:spTree>
    <p:extLst>
      <p:ext uri="{BB962C8B-B14F-4D97-AF65-F5344CB8AC3E}">
        <p14:creationId xmlns:p14="http://schemas.microsoft.com/office/powerpoint/2010/main" val="188440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900989"/>
            <a:ext cx="9805988" cy="4275974"/>
          </a:xfrm>
        </p:spPr>
        <p:txBody>
          <a:bodyPr>
            <a:noAutofit/>
          </a:bodyPr>
          <a:lstStyle/>
          <a:p>
            <a:pPr marL="514350" indent="-514350">
              <a:buAutoNum type="arabicPeriod"/>
            </a:pPr>
            <a:r>
              <a:rPr lang="en-US" dirty="0">
                <a:solidFill>
                  <a:srgbClr val="008000"/>
                </a:solidFill>
              </a:rPr>
              <a:t>¿</a:t>
            </a:r>
            <a:r>
              <a:rPr lang="en-US" u="sng" dirty="0" err="1">
                <a:solidFill>
                  <a:srgbClr val="008000"/>
                </a:solidFill>
              </a:rPr>
              <a:t>Quiénes</a:t>
            </a:r>
            <a:r>
              <a:rPr lang="en-US" dirty="0">
                <a:solidFill>
                  <a:srgbClr val="008000"/>
                </a:solidFill>
              </a:rPr>
              <a:t> son los </a:t>
            </a:r>
            <a:r>
              <a:rPr lang="en-US" dirty="0" err="1">
                <a:solidFill>
                  <a:srgbClr val="008000"/>
                </a:solidFill>
              </a:rPr>
              <a:t>personajes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948558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dirty="0">
                <a:solidFill>
                  <a:srgbClr val="008000"/>
                </a:solidFill>
              </a:rPr>
              <a:t>2. ¿</a:t>
            </a:r>
            <a:r>
              <a:rPr lang="en-US" u="sng" dirty="0" err="1">
                <a:solidFill>
                  <a:srgbClr val="008000"/>
                </a:solidFill>
              </a:rPr>
              <a:t>Cuáles</a:t>
            </a:r>
            <a:r>
              <a:rPr lang="en-US" dirty="0">
                <a:solidFill>
                  <a:srgbClr val="008000"/>
                </a:solidFill>
              </a:rPr>
              <a:t> son los </a:t>
            </a:r>
            <a:r>
              <a:rPr lang="en-US" u="sng" dirty="0" err="1">
                <a:solidFill>
                  <a:srgbClr val="008000"/>
                </a:solidFill>
              </a:rPr>
              <a:t>objetos</a:t>
            </a:r>
            <a:r>
              <a:rPr lang="en-US" dirty="0">
                <a:solidFill>
                  <a:srgbClr val="008000"/>
                </a:solidFill>
              </a:rPr>
              <a:t> de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2030979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dirty="0">
                <a:solidFill>
                  <a:srgbClr val="008000"/>
                </a:solidFill>
              </a:rPr>
              <a:t>3. ¿</a:t>
            </a:r>
            <a:r>
              <a:rPr lang="en-US" u="sng" dirty="0" err="1">
                <a:solidFill>
                  <a:srgbClr val="008000"/>
                </a:solidFill>
              </a:rPr>
              <a:t>Dónde</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 </a:t>
            </a:r>
          </a:p>
        </p:txBody>
      </p:sp>
    </p:spTree>
    <p:extLst>
      <p:ext uri="{BB962C8B-B14F-4D97-AF65-F5344CB8AC3E}">
        <p14:creationId xmlns:p14="http://schemas.microsoft.com/office/powerpoint/2010/main" val="1856080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9A9FF-5E21-4B27-BA7C-269DB69F36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78477A-32AD-4CB5-89A8-9C64D45F28D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4E1676-09D9-44EF-9230-F1350BC66A84}"/>
              </a:ext>
            </a:extLst>
          </p:cNvPr>
          <p:cNvPicPr>
            <a:picLocks noChangeAspect="1"/>
          </p:cNvPicPr>
          <p:nvPr/>
        </p:nvPicPr>
        <p:blipFill>
          <a:blip r:embed="rId2"/>
          <a:stretch>
            <a:fillRect/>
          </a:stretch>
        </p:blipFill>
        <p:spPr>
          <a:xfrm>
            <a:off x="-1752075" y="0"/>
            <a:ext cx="13944076" cy="6858000"/>
          </a:xfrm>
          <a:prstGeom prst="rect">
            <a:avLst/>
          </a:prstGeom>
        </p:spPr>
      </p:pic>
    </p:spTree>
    <p:extLst>
      <p:ext uri="{BB962C8B-B14F-4D97-AF65-F5344CB8AC3E}">
        <p14:creationId xmlns:p14="http://schemas.microsoft.com/office/powerpoint/2010/main" val="1366859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949116"/>
            <a:ext cx="10091738" cy="4227847"/>
          </a:xfrm>
        </p:spPr>
        <p:txBody>
          <a:bodyPr>
            <a:noAutofit/>
          </a:bodyPr>
          <a:lstStyle/>
          <a:p>
            <a:pPr marL="0" indent="0">
              <a:buNone/>
            </a:pPr>
            <a:r>
              <a:rPr lang="en-US" dirty="0">
                <a:solidFill>
                  <a:srgbClr val="008000"/>
                </a:solidFill>
              </a:rPr>
              <a:t>4. ¿</a:t>
            </a:r>
            <a:r>
              <a:rPr lang="en-US" u="sng" dirty="0" err="1">
                <a:solidFill>
                  <a:srgbClr val="008000"/>
                </a:solidFill>
              </a:rPr>
              <a:t>Cuándo</a:t>
            </a:r>
            <a:r>
              <a:rPr lang="en-US" dirty="0">
                <a:solidFill>
                  <a:srgbClr val="008000"/>
                </a:solidFill>
              </a:rPr>
              <a:t> </a:t>
            </a:r>
            <a:r>
              <a:rPr lang="en-US" dirty="0" err="1">
                <a:solidFill>
                  <a:srgbClr val="008000"/>
                </a:solidFill>
              </a:rPr>
              <a:t>ocurrió</a:t>
            </a:r>
            <a:r>
              <a:rPr lang="en-US" dirty="0">
                <a:solidFill>
                  <a:srgbClr val="008000"/>
                </a:solidFill>
              </a:rPr>
              <a:t> </a:t>
            </a:r>
            <a:r>
              <a:rPr lang="en-US" dirty="0" err="1">
                <a:solidFill>
                  <a:srgbClr val="008000"/>
                </a:solidFill>
              </a:rPr>
              <a:t>esta</a:t>
            </a:r>
            <a:r>
              <a:rPr lang="en-US" dirty="0">
                <a:solidFill>
                  <a:srgbClr val="008000"/>
                </a:solidFill>
              </a:rPr>
              <a:t> </a:t>
            </a:r>
            <a:r>
              <a:rPr lang="en-US" dirty="0" err="1">
                <a:solidFill>
                  <a:srgbClr val="008000"/>
                </a:solidFill>
              </a:rPr>
              <a:t>historia</a:t>
            </a:r>
            <a:r>
              <a:rPr lang="en-US" dirty="0">
                <a:solidFill>
                  <a:srgbClr val="008000"/>
                </a:solidFill>
              </a:rPr>
              <a:t>?</a:t>
            </a:r>
          </a:p>
        </p:txBody>
      </p:sp>
    </p:spTree>
    <p:extLst>
      <p:ext uri="{BB962C8B-B14F-4D97-AF65-F5344CB8AC3E}">
        <p14:creationId xmlns:p14="http://schemas.microsoft.com/office/powerpoint/2010/main" val="111450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93495"/>
            <a:ext cx="10091738" cy="4083468"/>
          </a:xfrm>
        </p:spPr>
        <p:txBody>
          <a:bodyPr>
            <a:noAutofit/>
          </a:bodyPr>
          <a:lstStyle/>
          <a:p>
            <a:pPr marL="0" indent="0">
              <a:buNone/>
            </a:pPr>
            <a:r>
              <a:rPr lang="en-US" dirty="0">
                <a:solidFill>
                  <a:srgbClr val="008000"/>
                </a:solidFill>
              </a:rPr>
              <a:t>5. ¿</a:t>
            </a:r>
            <a:r>
              <a:rPr lang="en-US" u="sng" dirty="0" err="1">
                <a:solidFill>
                  <a:srgbClr val="008000"/>
                </a:solidFill>
              </a:rPr>
              <a:t>Cuál</a:t>
            </a:r>
            <a:r>
              <a:rPr lang="en-US" dirty="0">
                <a:solidFill>
                  <a:srgbClr val="008000"/>
                </a:solidFill>
              </a:rPr>
              <a:t> es el </a:t>
            </a:r>
            <a:r>
              <a:rPr lang="en-US" dirty="0" err="1">
                <a:solidFill>
                  <a:srgbClr val="008000"/>
                </a:solidFill>
              </a:rPr>
              <a:t>problema</a:t>
            </a:r>
            <a:r>
              <a:rPr lang="en-US" dirty="0">
                <a:solidFill>
                  <a:srgbClr val="008000"/>
                </a:solidFill>
              </a:rPr>
              <a:t>? </a:t>
            </a:r>
          </a:p>
        </p:txBody>
      </p:sp>
    </p:spTree>
    <p:extLst>
      <p:ext uri="{BB962C8B-B14F-4D97-AF65-F5344CB8AC3E}">
        <p14:creationId xmlns:p14="http://schemas.microsoft.com/office/powerpoint/2010/main" val="348617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201779"/>
            <a:ext cx="10091738" cy="3975184"/>
          </a:xfrm>
        </p:spPr>
        <p:txBody>
          <a:bodyPr>
            <a:noAutofit/>
          </a:bodyPr>
          <a:lstStyle/>
          <a:p>
            <a:pPr marL="0" indent="0" algn="ctr">
              <a:buNone/>
            </a:pPr>
            <a:r>
              <a:rPr lang="en-US" sz="7200" dirty="0">
                <a:solidFill>
                  <a:srgbClr val="008000"/>
                </a:solidFill>
              </a:rPr>
              <a:t>6. ¿</a:t>
            </a:r>
            <a:r>
              <a:rPr lang="en-US" sz="7200" u="sng" dirty="0" err="1">
                <a:solidFill>
                  <a:srgbClr val="008000"/>
                </a:solidFill>
              </a:rPr>
              <a:t>Cuáles</a:t>
            </a:r>
            <a:r>
              <a:rPr lang="en-US" sz="7200" dirty="0">
                <a:solidFill>
                  <a:srgbClr val="008000"/>
                </a:solidFill>
              </a:rPr>
              <a:t> </a:t>
            </a:r>
            <a:r>
              <a:rPr lang="en-US" sz="7200" dirty="0" err="1">
                <a:solidFill>
                  <a:srgbClr val="008000"/>
                </a:solidFill>
              </a:rPr>
              <a:t>eventos</a:t>
            </a:r>
            <a:r>
              <a:rPr lang="en-US" sz="7200" dirty="0">
                <a:solidFill>
                  <a:srgbClr val="008000"/>
                </a:solidFill>
              </a:rPr>
              <a:t> </a:t>
            </a:r>
            <a:r>
              <a:rPr lang="en-US" sz="7200" dirty="0" err="1">
                <a:solidFill>
                  <a:srgbClr val="008000"/>
                </a:solidFill>
              </a:rPr>
              <a:t>ocurrieron</a:t>
            </a:r>
            <a:r>
              <a:rPr lang="en-US" sz="7200" dirty="0">
                <a:solidFill>
                  <a:srgbClr val="008000"/>
                </a:solidFill>
              </a:rPr>
              <a:t> </a:t>
            </a:r>
            <a:r>
              <a:rPr lang="en-US" sz="7200" dirty="0" err="1">
                <a:solidFill>
                  <a:srgbClr val="008000"/>
                </a:solidFill>
              </a:rPr>
              <a:t>en</a:t>
            </a:r>
            <a:r>
              <a:rPr lang="en-US" sz="7200" dirty="0">
                <a:solidFill>
                  <a:srgbClr val="008000"/>
                </a:solidFill>
              </a:rPr>
              <a:t> </a:t>
            </a:r>
            <a:r>
              <a:rPr lang="en-US" sz="7200" dirty="0" err="1">
                <a:solidFill>
                  <a:srgbClr val="008000"/>
                </a:solidFill>
              </a:rPr>
              <a:t>esta</a:t>
            </a:r>
            <a:r>
              <a:rPr lang="en-US" sz="7200" dirty="0">
                <a:solidFill>
                  <a:srgbClr val="008000"/>
                </a:solidFill>
              </a:rPr>
              <a:t> </a:t>
            </a:r>
            <a:r>
              <a:rPr lang="en-US" sz="7200" dirty="0" err="1">
                <a:solidFill>
                  <a:srgbClr val="008000"/>
                </a:solidFill>
              </a:rPr>
              <a:t>historia</a:t>
            </a:r>
            <a:r>
              <a:rPr lang="en-US" sz="7200" dirty="0">
                <a:solidFill>
                  <a:srgbClr val="008000"/>
                </a:solidFill>
              </a:rPr>
              <a:t>?  </a:t>
            </a:r>
            <a:r>
              <a:rPr lang="en-US" sz="7200" dirty="0" err="1">
                <a:solidFill>
                  <a:srgbClr val="008000"/>
                </a:solidFill>
              </a:rPr>
              <a:t>Contemos</a:t>
            </a:r>
            <a:r>
              <a:rPr lang="en-US" sz="7200" dirty="0">
                <a:solidFill>
                  <a:srgbClr val="008000"/>
                </a:solidFill>
              </a:rPr>
              <a:t> la </a:t>
            </a:r>
            <a:r>
              <a:rPr lang="en-US" sz="7200" dirty="0" err="1">
                <a:solidFill>
                  <a:srgbClr val="008000"/>
                </a:solidFill>
              </a:rPr>
              <a:t>historia</a:t>
            </a:r>
            <a:r>
              <a:rPr lang="en-US" sz="7200" dirty="0">
                <a:solidFill>
                  <a:srgbClr val="008000"/>
                </a:solidFill>
              </a:rPr>
              <a:t> </a:t>
            </a:r>
            <a:r>
              <a:rPr lang="en-US" sz="7200" dirty="0" err="1">
                <a:solidFill>
                  <a:srgbClr val="008000"/>
                </a:solidFill>
              </a:rPr>
              <a:t>juntos</a:t>
            </a:r>
            <a:r>
              <a:rPr lang="en-US" sz="7200" dirty="0">
                <a:solidFill>
                  <a:srgbClr val="008000"/>
                </a:solidFill>
              </a:rPr>
              <a:t>.   </a:t>
            </a:r>
          </a:p>
        </p:txBody>
      </p:sp>
    </p:spTree>
    <p:extLst>
      <p:ext uri="{BB962C8B-B14F-4D97-AF65-F5344CB8AC3E}">
        <p14:creationId xmlns:p14="http://schemas.microsoft.com/office/powerpoint/2010/main" val="1102025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613318"/>
                </a:solidFill>
              </a:rPr>
              <a:t>Considerar</a:t>
            </a:r>
            <a:r>
              <a:rPr lang="en-US" dirty="0">
                <a:solidFill>
                  <a:srgbClr val="613318"/>
                </a:solidFill>
              </a:rPr>
              <a:t>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2045368"/>
            <a:ext cx="10091738" cy="4131595"/>
          </a:xfrm>
        </p:spPr>
        <p:txBody>
          <a:bodyPr>
            <a:noAutofit/>
          </a:bodyPr>
          <a:lstStyle/>
          <a:p>
            <a:pPr marL="0" indent="0">
              <a:buNone/>
            </a:pPr>
            <a:r>
              <a:rPr lang="en-US" sz="4800" dirty="0">
                <a:solidFill>
                  <a:srgbClr val="008000"/>
                </a:solidFill>
              </a:rPr>
              <a:t>7. ¿</a:t>
            </a:r>
            <a:r>
              <a:rPr lang="en-US" sz="4800" u="sng" dirty="0">
                <a:solidFill>
                  <a:srgbClr val="008000"/>
                </a:solidFill>
              </a:rPr>
              <a:t>Se </a:t>
            </a:r>
            <a:r>
              <a:rPr lang="en-US" sz="4800" u="sng" dirty="0" err="1">
                <a:solidFill>
                  <a:srgbClr val="008000"/>
                </a:solidFill>
              </a:rPr>
              <a:t>resuelve</a:t>
            </a:r>
            <a:r>
              <a:rPr lang="en-US" sz="4800" u="sng" dirty="0">
                <a:solidFill>
                  <a:srgbClr val="008000"/>
                </a:solidFill>
              </a:rPr>
              <a:t> </a:t>
            </a:r>
            <a:r>
              <a:rPr lang="en-US" sz="4800" dirty="0">
                <a:solidFill>
                  <a:srgbClr val="008000"/>
                </a:solidFill>
              </a:rPr>
              <a:t>el </a:t>
            </a:r>
            <a:r>
              <a:rPr lang="en-US" sz="4800" dirty="0" err="1">
                <a:solidFill>
                  <a:srgbClr val="008000"/>
                </a:solidFill>
              </a:rPr>
              <a:t>problema</a:t>
            </a:r>
            <a:r>
              <a:rPr lang="en-US" sz="4800" dirty="0">
                <a:solidFill>
                  <a:srgbClr val="008000"/>
                </a:solidFill>
              </a:rPr>
              <a:t> que </a:t>
            </a:r>
            <a:r>
              <a:rPr lang="en-US" sz="4800" dirty="0" err="1">
                <a:solidFill>
                  <a:srgbClr val="008000"/>
                </a:solidFill>
              </a:rPr>
              <a:t>mencionamos</a:t>
            </a:r>
            <a:r>
              <a:rPr lang="en-US" sz="4800" dirty="0">
                <a:solidFill>
                  <a:srgbClr val="008000"/>
                </a:solidFill>
              </a:rPr>
              <a:t>?  ¿</a:t>
            </a:r>
            <a:r>
              <a:rPr lang="en-US" sz="4800" u="sng" dirty="0" err="1">
                <a:solidFill>
                  <a:srgbClr val="008000"/>
                </a:solidFill>
              </a:rPr>
              <a:t>Cómo</a:t>
            </a:r>
            <a:r>
              <a:rPr lang="en-US" sz="4800" dirty="0">
                <a:solidFill>
                  <a:srgbClr val="008000"/>
                </a:solidFill>
              </a:rPr>
              <a:t>? </a:t>
            </a:r>
          </a:p>
        </p:txBody>
      </p:sp>
    </p:spTree>
    <p:extLst>
      <p:ext uri="{BB962C8B-B14F-4D97-AF65-F5344CB8AC3E}">
        <p14:creationId xmlns:p14="http://schemas.microsoft.com/office/powerpoint/2010/main" val="169452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1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AC3295-979F-47AC-A814-B677555A68AD}"/>
              </a:ext>
            </a:extLst>
          </p:cNvPr>
          <p:cNvPicPr>
            <a:picLocks noChangeAspect="1"/>
          </p:cNvPicPr>
          <p:nvPr/>
        </p:nvPicPr>
        <p:blipFill rotWithShape="1">
          <a:blip r:embed="rId3">
            <a:alphaModFix amt="70000"/>
          </a:blip>
          <a:srcRect b="16357"/>
          <a:stretch/>
        </p:blipFill>
        <p:spPr>
          <a:xfrm>
            <a:off x="20" y="1"/>
            <a:ext cx="12191980" cy="6857999"/>
          </a:xfrm>
          <a:prstGeom prst="rect">
            <a:avLst/>
          </a:prstGeom>
        </p:spPr>
      </p:pic>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latin typeface="Berlin Sans FB" panose="020E0602020502020306" pitchFamily="34" charset="0"/>
              </a:rPr>
              <a:t>CONSOLIDAR – </a:t>
            </a:r>
            <a:r>
              <a:rPr lang="en-US" dirty="0" err="1">
                <a:solidFill>
                  <a:srgbClr val="FFFFFF"/>
                </a:solidFill>
                <a:latin typeface="Berlin Sans FB" panose="020E0602020502020306" pitchFamily="34" charset="0"/>
              </a:rPr>
              <a:t>Hechos</a:t>
            </a:r>
            <a:r>
              <a:rPr lang="en-US" dirty="0">
                <a:solidFill>
                  <a:srgbClr val="FFFFFF"/>
                </a:solidFill>
                <a:latin typeface="Berlin Sans FB" panose="020E0602020502020306" pitchFamily="34" charset="0"/>
              </a:rPr>
              <a:t> 15:12-39</a:t>
            </a:r>
          </a:p>
        </p:txBody>
      </p:sp>
    </p:spTree>
    <p:extLst>
      <p:ext uri="{BB962C8B-B14F-4D97-AF65-F5344CB8AC3E}">
        <p14:creationId xmlns:p14="http://schemas.microsoft.com/office/powerpoint/2010/main" val="105567149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1. ¿De </a:t>
            </a:r>
            <a:r>
              <a:rPr lang="en-US" sz="5400" dirty="0" err="1">
                <a:solidFill>
                  <a:srgbClr val="008000"/>
                </a:solidFill>
              </a:rPr>
              <a:t>qué</a:t>
            </a:r>
            <a:r>
              <a:rPr lang="en-US" sz="5400" dirty="0">
                <a:solidFill>
                  <a:srgbClr val="008000"/>
                </a:solidFill>
              </a:rPr>
              <a:t> se </a:t>
            </a:r>
            <a:r>
              <a:rPr lang="en-US" sz="5400" dirty="0" err="1">
                <a:solidFill>
                  <a:srgbClr val="008000"/>
                </a:solidFill>
              </a:rPr>
              <a:t>trata</a:t>
            </a:r>
            <a:r>
              <a:rPr lang="en-US" sz="5400" dirty="0">
                <a:solidFill>
                  <a:srgbClr val="008000"/>
                </a:solidFill>
              </a:rPr>
              <a:t> la </a:t>
            </a:r>
            <a:r>
              <a:rPr lang="en-US" sz="5400" dirty="0" err="1">
                <a:solidFill>
                  <a:srgbClr val="008000"/>
                </a:solidFill>
              </a:rPr>
              <a:t>historia</a:t>
            </a:r>
            <a:r>
              <a:rPr lang="en-US" sz="5400" dirty="0">
                <a:solidFill>
                  <a:srgbClr val="008000"/>
                </a:solidFill>
              </a:rPr>
              <a:t>?</a:t>
            </a:r>
          </a:p>
        </p:txBody>
      </p:sp>
    </p:spTree>
    <p:extLst>
      <p:ext uri="{BB962C8B-B14F-4D97-AF65-F5344CB8AC3E}">
        <p14:creationId xmlns:p14="http://schemas.microsoft.com/office/powerpoint/2010/main" val="416754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2. ¿</a:t>
            </a:r>
            <a:r>
              <a:rPr lang="en-US" sz="5400" dirty="0" err="1">
                <a:solidFill>
                  <a:srgbClr val="008000"/>
                </a:solidFill>
              </a:rPr>
              <a:t>Qué</a:t>
            </a:r>
            <a:r>
              <a:rPr lang="en-US" sz="5400" dirty="0">
                <a:solidFill>
                  <a:srgbClr val="008000"/>
                </a:solidFill>
              </a:rPr>
              <a:t> </a:t>
            </a:r>
            <a:r>
              <a:rPr lang="en-US" sz="5400" u="sng" dirty="0" err="1">
                <a:solidFill>
                  <a:srgbClr val="008000"/>
                </a:solidFill>
              </a:rPr>
              <a:t>pecado</a:t>
            </a:r>
            <a:r>
              <a:rPr lang="en-US" sz="5400" dirty="0">
                <a:solidFill>
                  <a:srgbClr val="008000"/>
                </a:solidFill>
              </a:rPr>
              <a:t> me </a:t>
            </a:r>
            <a:r>
              <a:rPr lang="en-US" sz="5400" dirty="0" err="1">
                <a:solidFill>
                  <a:srgbClr val="008000"/>
                </a:solidFill>
              </a:rPr>
              <a:t>enseña</a:t>
            </a:r>
            <a:r>
              <a:rPr lang="en-US" sz="5400" dirty="0">
                <a:solidFill>
                  <a:srgbClr val="008000"/>
                </a:solidFill>
              </a:rPr>
              <a:t> a </a:t>
            </a:r>
            <a:r>
              <a:rPr lang="en-US" sz="5400" dirty="0" err="1">
                <a:solidFill>
                  <a:srgbClr val="008000"/>
                </a:solidFill>
              </a:rPr>
              <a:t>confesar</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3. ¿</a:t>
            </a:r>
            <a:r>
              <a:rPr lang="en-US" sz="5400" dirty="0" err="1">
                <a:solidFill>
                  <a:srgbClr val="008000"/>
                </a:solidFill>
              </a:rPr>
              <a:t>Dónde</a:t>
            </a:r>
            <a:r>
              <a:rPr lang="en-US" sz="5400" dirty="0">
                <a:solidFill>
                  <a:srgbClr val="008000"/>
                </a:solidFill>
              </a:rPr>
              <a:t> </a:t>
            </a:r>
            <a:r>
              <a:rPr lang="en-US" sz="5400" dirty="0" err="1">
                <a:solidFill>
                  <a:srgbClr val="008000"/>
                </a:solidFill>
              </a:rPr>
              <a:t>veo</a:t>
            </a:r>
            <a:r>
              <a:rPr lang="en-US" sz="5400" dirty="0">
                <a:solidFill>
                  <a:srgbClr val="008000"/>
                </a:solidFill>
              </a:rPr>
              <a:t> el amor de Dios </a:t>
            </a:r>
            <a:r>
              <a:rPr lang="en-US" sz="5400" dirty="0" err="1">
                <a:solidFill>
                  <a:srgbClr val="008000"/>
                </a:solidFill>
              </a:rPr>
              <a:t>en</a:t>
            </a:r>
            <a:r>
              <a:rPr lang="en-US" sz="5400" dirty="0">
                <a:solidFill>
                  <a:srgbClr val="008000"/>
                </a:solidFill>
              </a:rPr>
              <a:t> </a:t>
            </a:r>
            <a:r>
              <a:rPr lang="en-US" sz="5400" dirty="0" err="1">
                <a:solidFill>
                  <a:srgbClr val="008000"/>
                </a:solidFill>
              </a:rPr>
              <a:t>esta</a:t>
            </a:r>
            <a:r>
              <a:rPr lang="en-US" sz="5400" dirty="0">
                <a:solidFill>
                  <a:srgbClr val="008000"/>
                </a:solidFill>
              </a:rPr>
              <a:t> </a:t>
            </a:r>
            <a:r>
              <a:rPr lang="en-US" sz="5400" dirty="0" err="1">
                <a:solidFill>
                  <a:srgbClr val="008000"/>
                </a:solidFill>
              </a:rPr>
              <a:t>historia</a:t>
            </a:r>
            <a:r>
              <a:rPr lang="en-US" sz="5400" dirty="0">
                <a:solidFill>
                  <a:srgbClr val="008000"/>
                </a:solidFill>
              </a:rPr>
              <a:t>? </a:t>
            </a:r>
          </a:p>
          <a:p>
            <a:pPr marL="0" indent="0">
              <a:buNone/>
            </a:pPr>
            <a:endParaRPr lang="en-US" dirty="0">
              <a:solidFill>
                <a:srgbClr val="008000"/>
              </a:solidFill>
            </a:endParaRP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4. </a:t>
            </a:r>
            <a:r>
              <a:rPr lang="es-MX" sz="5400" dirty="0">
                <a:solidFill>
                  <a:srgbClr val="008000"/>
                </a:solidFill>
              </a:rPr>
              <a:t>¿Qué me enseña Dios a pedir y hacer por gratitud a él?</a:t>
            </a:r>
            <a:endParaRPr lang="en-US" sz="5400" dirty="0">
              <a:solidFill>
                <a:srgbClr val="008000"/>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fontScale="90000"/>
          </a:bodyPr>
          <a:lstStyle/>
          <a:p>
            <a:pPr algn="ctr"/>
            <a:r>
              <a:rPr lang="en-US" dirty="0">
                <a:solidFill>
                  <a:srgbClr val="613318"/>
                </a:solidFill>
              </a:rPr>
              <a:t>CONSOLIDAR – </a:t>
            </a:r>
            <a:r>
              <a:rPr lang="en-US" dirty="0" err="1">
                <a:solidFill>
                  <a:srgbClr val="613318"/>
                </a:solidFill>
              </a:rPr>
              <a:t>Hechos</a:t>
            </a:r>
            <a:r>
              <a:rPr lang="en-US" dirty="0">
                <a:solidFill>
                  <a:srgbClr val="613318"/>
                </a:solidFill>
              </a:rPr>
              <a:t> 15:12-39</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008000"/>
                </a:solidFill>
              </a:rPr>
              <a:t>5. ¿</a:t>
            </a:r>
            <a:r>
              <a:rPr lang="en-US" sz="5400" dirty="0" err="1">
                <a:solidFill>
                  <a:srgbClr val="008000"/>
                </a:solidFill>
              </a:rPr>
              <a:t>Cuándo</a:t>
            </a:r>
            <a:r>
              <a:rPr lang="en-US" sz="5400" dirty="0">
                <a:solidFill>
                  <a:srgbClr val="008000"/>
                </a:solidFill>
              </a:rPr>
              <a:t> </a:t>
            </a:r>
            <a:r>
              <a:rPr lang="en-US" sz="5400" dirty="0" err="1">
                <a:solidFill>
                  <a:srgbClr val="008000"/>
                </a:solidFill>
              </a:rPr>
              <a:t>sería</a:t>
            </a:r>
            <a:r>
              <a:rPr lang="en-US" sz="5400" dirty="0">
                <a:solidFill>
                  <a:srgbClr val="008000"/>
                </a:solidFill>
              </a:rPr>
              <a:t> </a:t>
            </a:r>
            <a:r>
              <a:rPr lang="en-US" sz="5400" dirty="0" err="1">
                <a:solidFill>
                  <a:srgbClr val="008000"/>
                </a:solidFill>
              </a:rPr>
              <a:t>buena</a:t>
            </a:r>
            <a:r>
              <a:rPr lang="en-US" sz="5400" dirty="0">
                <a:solidFill>
                  <a:srgbClr val="008000"/>
                </a:solidFill>
              </a:rPr>
              <a:t> </a:t>
            </a:r>
            <a:r>
              <a:rPr lang="en-US" sz="5400" dirty="0" err="1">
                <a:solidFill>
                  <a:srgbClr val="008000"/>
                </a:solidFill>
              </a:rPr>
              <a:t>situación</a:t>
            </a:r>
            <a:r>
              <a:rPr lang="en-US" sz="5400" dirty="0">
                <a:solidFill>
                  <a:srgbClr val="008000"/>
                </a:solidFill>
              </a:rPr>
              <a:t> para </a:t>
            </a:r>
            <a:r>
              <a:rPr lang="en-US" sz="5400" dirty="0" err="1">
                <a:solidFill>
                  <a:srgbClr val="008000"/>
                </a:solidFill>
              </a:rPr>
              <a:t>compartir</a:t>
            </a:r>
            <a:r>
              <a:rPr lang="en-US" sz="5400" dirty="0">
                <a:solidFill>
                  <a:srgbClr val="008000"/>
                </a:solidFill>
              </a:rPr>
              <a:t> </a:t>
            </a:r>
            <a:r>
              <a:rPr lang="en-US" sz="5400" dirty="0" err="1">
                <a:solidFill>
                  <a:srgbClr val="008000"/>
                </a:solidFill>
              </a:rPr>
              <a:t>este</a:t>
            </a:r>
            <a:r>
              <a:rPr lang="en-US" sz="5400" dirty="0">
                <a:solidFill>
                  <a:srgbClr val="008000"/>
                </a:solidFill>
              </a:rPr>
              <a:t> </a:t>
            </a:r>
            <a:r>
              <a:rPr lang="en-US" sz="5400" dirty="0" err="1">
                <a:solidFill>
                  <a:srgbClr val="008000"/>
                </a:solidFill>
              </a:rPr>
              <a:t>mensaje</a:t>
            </a:r>
            <a:r>
              <a:rPr lang="en-US" sz="5400" dirty="0">
                <a:solidFill>
                  <a:srgbClr val="008000"/>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a:solidFill>
                  <a:srgbClr val="008000"/>
                </a:solidFill>
                <a:latin typeface="Berlin Sans FB Demi" panose="020E0802020502020306" pitchFamily="34" charset="0"/>
                <a:cs typeface="Arial" panose="020B0604020202020204" pitchFamily="34" charset="0"/>
              </a:rPr>
            </a:br>
            <a:r>
              <a:rPr lang="es-EC" sz="4800">
                <a:solidFill>
                  <a:srgbClr val="008000"/>
                </a:solidFill>
                <a:latin typeface="Berlin Sans FB" panose="020E0602020502020306" pitchFamily="34" charset="0"/>
                <a:cs typeface="Arial" panose="020B0604020202020204" pitchFamily="34" charset="0"/>
              </a:rPr>
              <a:t>(15 </a:t>
            </a:r>
            <a:r>
              <a:rPr lang="es-EC" sz="4800" dirty="0">
                <a:solidFill>
                  <a:srgbClr val="008000"/>
                </a:solidFill>
                <a:latin typeface="Berlin Sans FB" panose="020E0602020502020306" pitchFamily="34" charset="0"/>
                <a:cs typeface="Arial" panose="020B0604020202020204" pitchFamily="34" charset="0"/>
              </a:rPr>
              <a:t>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El Concilio de Jerusalén</a:t>
            </a:r>
            <a:br>
              <a:rPr lang="es-EC" sz="4800" dirty="0">
                <a:solidFill>
                  <a:srgbClr val="008000"/>
                </a:solidFill>
                <a:latin typeface="Berlin Sans FB" panose="020E06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El Primer Viaje Misionero de Pablo</a:t>
            </a: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02D8-E2EE-47C1-A286-47AD0D94C7AF}"/>
              </a:ext>
            </a:extLst>
          </p:cNvPr>
          <p:cNvSpPr>
            <a:spLocks noGrp="1"/>
          </p:cNvSpPr>
          <p:nvPr>
            <p:ph type="title"/>
          </p:nvPr>
        </p:nvSpPr>
        <p:spPr/>
        <p:txBody>
          <a:bodyPr/>
          <a:lstStyle/>
          <a:p>
            <a:pPr algn="ctr"/>
            <a:r>
              <a:rPr lang="en-US" dirty="0">
                <a:solidFill>
                  <a:srgbClr val="613318"/>
                </a:solidFill>
              </a:rPr>
              <a:t>El </a:t>
            </a:r>
            <a:r>
              <a:rPr lang="en-US" dirty="0" err="1">
                <a:solidFill>
                  <a:srgbClr val="613318"/>
                </a:solidFill>
              </a:rPr>
              <a:t>Concilio</a:t>
            </a:r>
            <a:r>
              <a:rPr lang="en-US" dirty="0">
                <a:solidFill>
                  <a:srgbClr val="613318"/>
                </a:solidFill>
              </a:rPr>
              <a:t> de </a:t>
            </a:r>
            <a:r>
              <a:rPr lang="en-US" dirty="0" err="1">
                <a:solidFill>
                  <a:srgbClr val="613318"/>
                </a:solidFill>
              </a:rPr>
              <a:t>Jerusalén</a:t>
            </a:r>
            <a:endParaRPr lang="en-US" dirty="0">
              <a:solidFill>
                <a:srgbClr val="613318"/>
              </a:solidFill>
            </a:endParaRPr>
          </a:p>
        </p:txBody>
      </p:sp>
      <p:sp>
        <p:nvSpPr>
          <p:cNvPr id="3" name="Content Placeholder 2">
            <a:extLst>
              <a:ext uri="{FF2B5EF4-FFF2-40B4-BE49-F238E27FC236}">
                <a16:creationId xmlns:a16="http://schemas.microsoft.com/office/drawing/2014/main" id="{59C1F667-A388-4318-9A71-9F9AD0A6966C}"/>
              </a:ext>
            </a:extLst>
          </p:cNvPr>
          <p:cNvSpPr>
            <a:spLocks noGrp="1"/>
          </p:cNvSpPr>
          <p:nvPr>
            <p:ph idx="1"/>
          </p:nvPr>
        </p:nvSpPr>
        <p:spPr/>
        <p:txBody>
          <a:bodyPr>
            <a:normAutofit fontScale="92500" lnSpcReduction="10000"/>
          </a:bodyPr>
          <a:lstStyle/>
          <a:p>
            <a:r>
              <a:rPr lang="en-US" sz="4000" dirty="0">
                <a:solidFill>
                  <a:srgbClr val="008000"/>
                </a:solidFill>
              </a:rPr>
              <a:t>No era </a:t>
            </a:r>
            <a:r>
              <a:rPr lang="en-US" sz="4000" dirty="0" err="1">
                <a:solidFill>
                  <a:srgbClr val="008000"/>
                </a:solidFill>
              </a:rPr>
              <a:t>necesario</a:t>
            </a:r>
            <a:r>
              <a:rPr lang="en-US" sz="4000" dirty="0">
                <a:solidFill>
                  <a:srgbClr val="008000"/>
                </a:solidFill>
              </a:rPr>
              <a:t> </a:t>
            </a:r>
            <a:r>
              <a:rPr lang="en-US" sz="4000" dirty="0" err="1">
                <a:solidFill>
                  <a:srgbClr val="008000"/>
                </a:solidFill>
              </a:rPr>
              <a:t>circuncidarse</a:t>
            </a:r>
            <a:r>
              <a:rPr lang="en-US" sz="4000" dirty="0">
                <a:solidFill>
                  <a:srgbClr val="008000"/>
                </a:solidFill>
              </a:rPr>
              <a:t> </a:t>
            </a:r>
            <a:r>
              <a:rPr lang="en-US" sz="4000" dirty="0" err="1">
                <a:solidFill>
                  <a:srgbClr val="008000"/>
                </a:solidFill>
              </a:rPr>
              <a:t>ni</a:t>
            </a:r>
            <a:r>
              <a:rPr lang="en-US" sz="4000" dirty="0">
                <a:solidFill>
                  <a:srgbClr val="008000"/>
                </a:solidFill>
              </a:rPr>
              <a:t> </a:t>
            </a:r>
            <a:r>
              <a:rPr lang="en-US" sz="4000" dirty="0" err="1">
                <a:solidFill>
                  <a:srgbClr val="008000"/>
                </a:solidFill>
              </a:rPr>
              <a:t>seguir</a:t>
            </a:r>
            <a:r>
              <a:rPr lang="en-US" sz="4000" dirty="0">
                <a:solidFill>
                  <a:srgbClr val="008000"/>
                </a:solidFill>
              </a:rPr>
              <a:t> la </a:t>
            </a:r>
            <a:r>
              <a:rPr lang="en-US" sz="4000" dirty="0" err="1">
                <a:solidFill>
                  <a:srgbClr val="008000"/>
                </a:solidFill>
              </a:rPr>
              <a:t>dieta</a:t>
            </a:r>
            <a:r>
              <a:rPr lang="en-US" sz="4000" dirty="0">
                <a:solidFill>
                  <a:srgbClr val="008000"/>
                </a:solidFill>
              </a:rPr>
              <a:t> del </a:t>
            </a:r>
            <a:r>
              <a:rPr lang="en-US" sz="4000" dirty="0" err="1">
                <a:solidFill>
                  <a:srgbClr val="008000"/>
                </a:solidFill>
              </a:rPr>
              <a:t>Antiguo</a:t>
            </a:r>
            <a:r>
              <a:rPr lang="en-US" sz="4000" dirty="0">
                <a:solidFill>
                  <a:srgbClr val="008000"/>
                </a:solidFill>
              </a:rPr>
              <a:t> </a:t>
            </a:r>
            <a:r>
              <a:rPr lang="en-US" sz="4000" dirty="0" err="1">
                <a:solidFill>
                  <a:srgbClr val="008000"/>
                </a:solidFill>
              </a:rPr>
              <a:t>Testamento</a:t>
            </a:r>
            <a:endParaRPr lang="en-US" sz="4000" dirty="0">
              <a:solidFill>
                <a:srgbClr val="008000"/>
              </a:solidFill>
            </a:endParaRPr>
          </a:p>
          <a:p>
            <a:r>
              <a:rPr lang="en-US" sz="4000" dirty="0">
                <a:solidFill>
                  <a:srgbClr val="008000"/>
                </a:solidFill>
              </a:rPr>
              <a:t>La </a:t>
            </a:r>
            <a:r>
              <a:rPr lang="en-US" sz="4000" dirty="0" err="1">
                <a:solidFill>
                  <a:srgbClr val="008000"/>
                </a:solidFill>
              </a:rPr>
              <a:t>inmoralidad</a:t>
            </a:r>
            <a:r>
              <a:rPr lang="en-US" sz="4000" dirty="0">
                <a:solidFill>
                  <a:srgbClr val="008000"/>
                </a:solidFill>
              </a:rPr>
              <a:t> sexual </a:t>
            </a:r>
            <a:r>
              <a:rPr lang="en-US" sz="4000" dirty="0" err="1">
                <a:solidFill>
                  <a:srgbClr val="008000"/>
                </a:solidFill>
              </a:rPr>
              <a:t>queda</a:t>
            </a:r>
            <a:r>
              <a:rPr lang="en-US" sz="4000" dirty="0">
                <a:solidFill>
                  <a:srgbClr val="008000"/>
                </a:solidFill>
              </a:rPr>
              <a:t> </a:t>
            </a:r>
            <a:r>
              <a:rPr lang="en-US" sz="4000" dirty="0" err="1">
                <a:solidFill>
                  <a:srgbClr val="008000"/>
                </a:solidFill>
              </a:rPr>
              <a:t>prohibida</a:t>
            </a:r>
            <a:endParaRPr lang="en-US" sz="4000" dirty="0">
              <a:solidFill>
                <a:srgbClr val="008000"/>
              </a:solidFill>
            </a:endParaRPr>
          </a:p>
          <a:p>
            <a:r>
              <a:rPr lang="en-US" sz="4000" dirty="0">
                <a:solidFill>
                  <a:srgbClr val="008000"/>
                </a:solidFill>
              </a:rPr>
              <a:t>No </a:t>
            </a:r>
            <a:r>
              <a:rPr lang="en-US" sz="4000" dirty="0" err="1">
                <a:solidFill>
                  <a:srgbClr val="008000"/>
                </a:solidFill>
              </a:rPr>
              <a:t>convenía</a:t>
            </a:r>
            <a:r>
              <a:rPr lang="en-US" sz="4000" dirty="0">
                <a:solidFill>
                  <a:srgbClr val="008000"/>
                </a:solidFill>
              </a:rPr>
              <a:t> comer lo </a:t>
            </a:r>
            <a:r>
              <a:rPr lang="en-US" sz="4000" dirty="0" err="1">
                <a:solidFill>
                  <a:srgbClr val="008000"/>
                </a:solidFill>
              </a:rPr>
              <a:t>sacrificado</a:t>
            </a:r>
            <a:r>
              <a:rPr lang="en-US" sz="4000" dirty="0">
                <a:solidFill>
                  <a:srgbClr val="008000"/>
                </a:solidFill>
              </a:rPr>
              <a:t> a </a:t>
            </a:r>
            <a:r>
              <a:rPr lang="en-US" sz="4000" dirty="0" err="1">
                <a:solidFill>
                  <a:srgbClr val="008000"/>
                </a:solidFill>
              </a:rPr>
              <a:t>ídolos</a:t>
            </a:r>
            <a:r>
              <a:rPr lang="en-US" sz="4000" dirty="0">
                <a:solidFill>
                  <a:srgbClr val="008000"/>
                </a:solidFill>
              </a:rPr>
              <a:t>*</a:t>
            </a:r>
          </a:p>
          <a:p>
            <a:r>
              <a:rPr lang="en-US" sz="4000" dirty="0">
                <a:solidFill>
                  <a:srgbClr val="008000"/>
                </a:solidFill>
              </a:rPr>
              <a:t>No </a:t>
            </a:r>
            <a:r>
              <a:rPr lang="en-US" sz="4000" dirty="0" err="1">
                <a:solidFill>
                  <a:srgbClr val="008000"/>
                </a:solidFill>
              </a:rPr>
              <a:t>convenía</a:t>
            </a:r>
            <a:r>
              <a:rPr lang="en-US" sz="4000" dirty="0">
                <a:solidFill>
                  <a:srgbClr val="008000"/>
                </a:solidFill>
              </a:rPr>
              <a:t> comer carne con </a:t>
            </a:r>
            <a:r>
              <a:rPr lang="en-US" sz="4000" dirty="0" err="1">
                <a:solidFill>
                  <a:srgbClr val="008000"/>
                </a:solidFill>
              </a:rPr>
              <a:t>sangre</a:t>
            </a:r>
            <a:r>
              <a:rPr lang="en-US" sz="4000" dirty="0">
                <a:solidFill>
                  <a:srgbClr val="008000"/>
                </a:solidFill>
              </a:rPr>
              <a:t>*</a:t>
            </a:r>
          </a:p>
          <a:p>
            <a:r>
              <a:rPr lang="en-US" sz="4000" dirty="0">
                <a:solidFill>
                  <a:srgbClr val="008000"/>
                </a:solidFill>
              </a:rPr>
              <a:t>*Los </a:t>
            </a:r>
            <a:r>
              <a:rPr lang="en-US" sz="4000" dirty="0" err="1">
                <a:solidFill>
                  <a:srgbClr val="008000"/>
                </a:solidFill>
              </a:rPr>
              <a:t>últimos</a:t>
            </a:r>
            <a:r>
              <a:rPr lang="en-US" sz="4000" dirty="0">
                <a:solidFill>
                  <a:srgbClr val="008000"/>
                </a:solidFill>
              </a:rPr>
              <a:t> dos puntos* </a:t>
            </a:r>
            <a:r>
              <a:rPr lang="en-US" sz="4000" dirty="0" err="1">
                <a:solidFill>
                  <a:srgbClr val="008000"/>
                </a:solidFill>
              </a:rPr>
              <a:t>eran</a:t>
            </a:r>
            <a:r>
              <a:rPr lang="en-US" sz="4000" dirty="0">
                <a:solidFill>
                  <a:srgbClr val="008000"/>
                </a:solidFill>
              </a:rPr>
              <a:t> </a:t>
            </a:r>
            <a:r>
              <a:rPr lang="en-US" sz="4000" dirty="0" err="1">
                <a:solidFill>
                  <a:srgbClr val="008000"/>
                </a:solidFill>
              </a:rPr>
              <a:t>decisiones</a:t>
            </a:r>
            <a:r>
              <a:rPr lang="en-US" sz="4000" dirty="0">
                <a:solidFill>
                  <a:srgbClr val="008000"/>
                </a:solidFill>
              </a:rPr>
              <a:t> </a:t>
            </a:r>
            <a:r>
              <a:rPr lang="en-US" sz="4000" dirty="0" err="1">
                <a:solidFill>
                  <a:srgbClr val="008000"/>
                </a:solidFill>
              </a:rPr>
              <a:t>necesarias</a:t>
            </a:r>
            <a:r>
              <a:rPr lang="en-US" sz="4000" dirty="0">
                <a:solidFill>
                  <a:srgbClr val="008000"/>
                </a:solidFill>
              </a:rPr>
              <a:t> </a:t>
            </a:r>
            <a:r>
              <a:rPr lang="en-US" sz="4000" dirty="0" err="1">
                <a:solidFill>
                  <a:srgbClr val="008000"/>
                </a:solidFill>
              </a:rPr>
              <a:t>en</a:t>
            </a:r>
            <a:r>
              <a:rPr lang="en-US" sz="4000" dirty="0">
                <a:solidFill>
                  <a:srgbClr val="008000"/>
                </a:solidFill>
              </a:rPr>
              <a:t> </a:t>
            </a:r>
            <a:r>
              <a:rPr lang="en-US" sz="4000" dirty="0" err="1">
                <a:solidFill>
                  <a:srgbClr val="008000"/>
                </a:solidFill>
              </a:rPr>
              <a:t>su</a:t>
            </a:r>
            <a:r>
              <a:rPr lang="en-US" sz="4000" dirty="0">
                <a:solidFill>
                  <a:srgbClr val="008000"/>
                </a:solidFill>
              </a:rPr>
              <a:t> </a:t>
            </a:r>
            <a:r>
              <a:rPr lang="en-US" sz="4000" dirty="0" err="1">
                <a:solidFill>
                  <a:srgbClr val="008000"/>
                </a:solidFill>
              </a:rPr>
              <a:t>contexto</a:t>
            </a:r>
            <a:r>
              <a:rPr lang="en-US" sz="4000" dirty="0">
                <a:solidFill>
                  <a:srgbClr val="008000"/>
                </a:solidFill>
              </a:rPr>
              <a:t>, no </a:t>
            </a:r>
            <a:r>
              <a:rPr lang="en-US" sz="4000" dirty="0" err="1">
                <a:solidFill>
                  <a:srgbClr val="008000"/>
                </a:solidFill>
              </a:rPr>
              <a:t>prohibiciones</a:t>
            </a:r>
            <a:r>
              <a:rPr lang="en-US" sz="4000" dirty="0">
                <a:solidFill>
                  <a:srgbClr val="008000"/>
                </a:solidFill>
              </a:rPr>
              <a:t> para </a:t>
            </a:r>
            <a:r>
              <a:rPr lang="en-US" sz="4000" dirty="0" err="1">
                <a:solidFill>
                  <a:srgbClr val="008000"/>
                </a:solidFill>
              </a:rPr>
              <a:t>cristianos</a:t>
            </a:r>
            <a:r>
              <a:rPr lang="en-US" sz="4000" dirty="0">
                <a:solidFill>
                  <a:srgbClr val="008000"/>
                </a:solidFill>
              </a:rPr>
              <a:t> de </a:t>
            </a:r>
            <a:r>
              <a:rPr lang="en-US" sz="4000" dirty="0" err="1">
                <a:solidFill>
                  <a:srgbClr val="008000"/>
                </a:solidFill>
              </a:rPr>
              <a:t>todos</a:t>
            </a:r>
            <a:r>
              <a:rPr lang="en-US" sz="4000" dirty="0">
                <a:solidFill>
                  <a:srgbClr val="008000"/>
                </a:solidFill>
              </a:rPr>
              <a:t> los </a:t>
            </a:r>
            <a:r>
              <a:rPr lang="en-US" sz="4000" dirty="0" err="1">
                <a:solidFill>
                  <a:srgbClr val="008000"/>
                </a:solidFill>
              </a:rPr>
              <a:t>tiempos</a:t>
            </a:r>
            <a:endParaRPr lang="en-US" sz="4000" dirty="0">
              <a:solidFill>
                <a:srgbClr val="008000"/>
              </a:solidFill>
            </a:endParaRPr>
          </a:p>
          <a:p>
            <a:endParaRPr lang="en-US" sz="4000" dirty="0">
              <a:solidFill>
                <a:srgbClr val="008000"/>
              </a:solidFill>
            </a:endParaRPr>
          </a:p>
          <a:p>
            <a:endParaRPr lang="en-US" sz="4000" dirty="0">
              <a:solidFill>
                <a:srgbClr val="008000"/>
              </a:solidFill>
            </a:endParaRPr>
          </a:p>
          <a:p>
            <a:endParaRPr lang="en-US" dirty="0">
              <a:solidFill>
                <a:srgbClr val="008000"/>
              </a:solidFill>
            </a:endParaRPr>
          </a:p>
        </p:txBody>
      </p:sp>
    </p:spTree>
    <p:extLst>
      <p:ext uri="{BB962C8B-B14F-4D97-AF65-F5344CB8AC3E}">
        <p14:creationId xmlns:p14="http://schemas.microsoft.com/office/powerpoint/2010/main" val="229214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30DAF-D68F-4B11-A457-EF5554E18BAA}"/>
              </a:ext>
            </a:extLst>
          </p:cNvPr>
          <p:cNvSpPr>
            <a:spLocks noGrp="1"/>
          </p:cNvSpPr>
          <p:nvPr>
            <p:ph type="title"/>
          </p:nvPr>
        </p:nvSpPr>
        <p:spPr/>
        <p:txBody>
          <a:bodyPr/>
          <a:lstStyle/>
          <a:p>
            <a:endParaRPr lang="en-US"/>
          </a:p>
        </p:txBody>
      </p:sp>
      <p:pic>
        <p:nvPicPr>
          <p:cNvPr id="30" name="Picture 29">
            <a:extLst>
              <a:ext uri="{FF2B5EF4-FFF2-40B4-BE49-F238E27FC236}">
                <a16:creationId xmlns:a16="http://schemas.microsoft.com/office/drawing/2014/main" id="{0FD99B6C-1E92-44D3-AAF7-D77A4FB0D69F}"/>
              </a:ext>
            </a:extLst>
          </p:cNvPr>
          <p:cNvPicPr>
            <a:picLocks noChangeAspect="1"/>
          </p:cNvPicPr>
          <p:nvPr/>
        </p:nvPicPr>
        <p:blipFill rotWithShape="1">
          <a:blip r:embed="rId3"/>
          <a:srcRect l="8657" t="12626" r="4303" b="37612"/>
          <a:stretch/>
        </p:blipFill>
        <p:spPr bwMode="auto">
          <a:xfrm>
            <a:off x="0" y="-890337"/>
            <a:ext cx="12155019" cy="8473283"/>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485708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6742-5CF9-4C44-8715-6CC941E4B65A}"/>
              </a:ext>
            </a:extLst>
          </p:cNvPr>
          <p:cNvSpPr>
            <a:spLocks noGrp="1"/>
          </p:cNvSpPr>
          <p:nvPr>
            <p:ph type="title"/>
          </p:nvPr>
        </p:nvSpPr>
        <p:spPr/>
        <p:txBody>
          <a:bodyPr>
            <a:normAutofit/>
          </a:bodyPr>
          <a:lstStyle/>
          <a:p>
            <a:pPr algn="ctr"/>
            <a:r>
              <a:rPr lang="es-MX" dirty="0">
                <a:solidFill>
                  <a:srgbClr val="613318"/>
                </a:solidFill>
              </a:rPr>
              <a:t>Una pregunta para hablar:</a:t>
            </a:r>
            <a:endParaRPr lang="en-US" dirty="0">
              <a:solidFill>
                <a:srgbClr val="613318"/>
              </a:solidFill>
            </a:endParaRPr>
          </a:p>
        </p:txBody>
      </p:sp>
      <p:sp>
        <p:nvSpPr>
          <p:cNvPr id="3" name="Content Placeholder 2">
            <a:extLst>
              <a:ext uri="{FF2B5EF4-FFF2-40B4-BE49-F238E27FC236}">
                <a16:creationId xmlns:a16="http://schemas.microsoft.com/office/drawing/2014/main" id="{423ADBC7-A8D6-48F7-AEF4-E0A0B820D503}"/>
              </a:ext>
            </a:extLst>
          </p:cNvPr>
          <p:cNvSpPr>
            <a:spLocks noGrp="1"/>
          </p:cNvSpPr>
          <p:nvPr>
            <p:ph idx="1"/>
          </p:nvPr>
        </p:nvSpPr>
        <p:spPr/>
        <p:txBody>
          <a:bodyPr>
            <a:normAutofit fontScale="92500" lnSpcReduction="20000"/>
          </a:bodyPr>
          <a:lstStyle/>
          <a:p>
            <a:r>
              <a:rPr lang="es-MX" sz="5200" dirty="0">
                <a:solidFill>
                  <a:srgbClr val="008000"/>
                </a:solidFill>
              </a:rPr>
              <a:t>¿Dónde hay lugares en Latinoamérica que todavía no conocen la gracia de Jesucristo?  </a:t>
            </a:r>
          </a:p>
          <a:p>
            <a:r>
              <a:rPr lang="es-MX" sz="5200" dirty="0">
                <a:solidFill>
                  <a:srgbClr val="008000"/>
                </a:solidFill>
              </a:rPr>
              <a:t>Podrían ser lugares cercanos y lugares lejanos.  </a:t>
            </a:r>
          </a:p>
          <a:p>
            <a:r>
              <a:rPr lang="es-MX" sz="5200" dirty="0">
                <a:solidFill>
                  <a:srgbClr val="008000"/>
                </a:solidFill>
              </a:rPr>
              <a:t>¿Adónde podríamos hacer viajes misioneros? </a:t>
            </a:r>
            <a:endParaRPr lang="en-US" sz="5200" dirty="0">
              <a:solidFill>
                <a:srgbClr val="008000"/>
              </a:solidFill>
            </a:endParaRPr>
          </a:p>
          <a:p>
            <a:endParaRPr lang="en-US" dirty="0"/>
          </a:p>
        </p:txBody>
      </p:sp>
    </p:spTree>
    <p:extLst>
      <p:ext uri="{BB962C8B-B14F-4D97-AF65-F5344CB8AC3E}">
        <p14:creationId xmlns:p14="http://schemas.microsoft.com/office/powerpoint/2010/main" val="65165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using, holding, woman, knife&#10;&#10;Description automatically generated">
            <a:extLst>
              <a:ext uri="{FF2B5EF4-FFF2-40B4-BE49-F238E27FC236}">
                <a16:creationId xmlns:a16="http://schemas.microsoft.com/office/drawing/2014/main" id="{ED0E0BA2-0EA7-4946-B994-9F4EB9DEE2B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204" r="31560" b="-1"/>
          <a:stretch/>
        </p:blipFill>
        <p:spPr>
          <a:xfrm>
            <a:off x="5797543" y="10"/>
            <a:ext cx="6394152" cy="6857990"/>
          </a:xfrm>
          <a:prstGeom prst="rect">
            <a:avLst/>
          </a:prstGeom>
        </p:spPr>
      </p:pic>
      <p:pic>
        <p:nvPicPr>
          <p:cNvPr id="37" name="Picture 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dirty="0">
                <a:solidFill>
                  <a:srgbClr val="613318"/>
                </a:solidFill>
                <a:latin typeface="Berlin Sans FB" panose="020E0602020502020306" pitchFamily="34" charset="0"/>
                <a:ea typeface="BatangChe" panose="02030609000101010101" pitchFamily="49" charset="-127"/>
              </a:rPr>
              <a:t>La </a:t>
            </a:r>
            <a:r>
              <a:rPr lang="en-US" dirty="0" err="1">
                <a:solidFill>
                  <a:srgbClr val="613318"/>
                </a:solidFill>
                <a:latin typeface="Berlin Sans FB" panose="020E0602020502020306" pitchFamily="34" charset="0"/>
                <a:ea typeface="BatangChe" panose="02030609000101010101" pitchFamily="49" charset="-127"/>
              </a:rPr>
              <a:t>Tarea</a:t>
            </a:r>
            <a:endParaRPr lang="en-US" dirty="0">
              <a:solidFill>
                <a:srgbClr val="613318"/>
              </a:solidFill>
              <a:latin typeface="Berlin Sans FB" panose="020E0602020502020306" pitchFamily="34" charset="0"/>
              <a:ea typeface="BatangChe" panose="02030609000101010101" pitchFamily="49" charset="-127"/>
            </a:endParaRPr>
          </a:p>
        </p:txBody>
      </p:sp>
      <p:sp>
        <p:nvSpPr>
          <p:cNvPr id="34" name="Content Placeholder 33">
            <a:extLst>
              <a:ext uri="{FF2B5EF4-FFF2-40B4-BE49-F238E27FC236}">
                <a16:creationId xmlns:a16="http://schemas.microsoft.com/office/drawing/2014/main" id="{31D4893B-0321-4D4F-A897-F48B52F99498}"/>
              </a:ext>
            </a:extLst>
          </p:cNvPr>
          <p:cNvSpPr>
            <a:spLocks noGrp="1"/>
          </p:cNvSpPr>
          <p:nvPr>
            <p:ph sz="half" idx="2"/>
          </p:nvPr>
        </p:nvSpPr>
        <p:spPr>
          <a:xfrm>
            <a:off x="804997" y="2110109"/>
            <a:ext cx="5114540" cy="3950864"/>
          </a:xfrm>
        </p:spPr>
        <p:txBody>
          <a:bodyPr vert="horz" lIns="91440" tIns="45720" rIns="91440" bIns="45720" rtlCol="0" anchor="ctr">
            <a:normAutofit fontScale="85000" lnSpcReduction="10000"/>
          </a:bodyPr>
          <a:lstStyle/>
          <a:p>
            <a:pPr marL="0" indent="0">
              <a:buNone/>
            </a:pPr>
            <a:r>
              <a:rPr lang="es-419" sz="2400" b="1" dirty="0">
                <a:solidFill>
                  <a:srgbClr val="008000"/>
                </a:solidFill>
              </a:rPr>
              <a:t>Ver</a:t>
            </a:r>
            <a:r>
              <a:rPr lang="es-419" sz="2400" dirty="0">
                <a:solidFill>
                  <a:srgbClr val="008000"/>
                </a:solidFill>
              </a:rPr>
              <a:t> el video para la lección 7 </a:t>
            </a:r>
          </a:p>
          <a:p>
            <a:pPr marL="0" indent="0">
              <a:buNone/>
            </a:pPr>
            <a:r>
              <a:rPr lang="es-419" sz="2400" b="1" dirty="0">
                <a:solidFill>
                  <a:srgbClr val="008000"/>
                </a:solidFill>
              </a:rPr>
              <a:t>Leer</a:t>
            </a:r>
            <a:r>
              <a:rPr lang="es-419" sz="2400" dirty="0">
                <a:solidFill>
                  <a:srgbClr val="008000"/>
                </a:solidFill>
              </a:rPr>
              <a:t> Hechos 16:11-40 en sus Biblias</a:t>
            </a:r>
          </a:p>
          <a:p>
            <a:pPr marL="0" indent="0">
              <a:buNone/>
            </a:pPr>
            <a:r>
              <a:rPr lang="en-US" sz="2400" b="1" dirty="0" err="1">
                <a:solidFill>
                  <a:srgbClr val="008000"/>
                </a:solidFill>
              </a:rPr>
              <a:t>Hojear</a:t>
            </a:r>
            <a:r>
              <a:rPr lang="en-US" sz="2400" dirty="0">
                <a:solidFill>
                  <a:srgbClr val="008000"/>
                </a:solidFill>
              </a:rPr>
              <a:t> </a:t>
            </a:r>
            <a:r>
              <a:rPr lang="en-US" sz="2400" dirty="0" err="1">
                <a:solidFill>
                  <a:srgbClr val="008000"/>
                </a:solidFill>
              </a:rPr>
              <a:t>Hechos</a:t>
            </a:r>
            <a:r>
              <a:rPr lang="en-US" sz="2400" dirty="0">
                <a:solidFill>
                  <a:srgbClr val="008000"/>
                </a:solidFill>
              </a:rPr>
              <a:t> 17 a 22</a:t>
            </a:r>
          </a:p>
          <a:p>
            <a:pPr marL="0" indent="0">
              <a:buNone/>
            </a:pPr>
            <a:r>
              <a:rPr lang="en-US" sz="2400" b="1">
                <a:solidFill>
                  <a:srgbClr val="008000"/>
                </a:solidFill>
              </a:rPr>
              <a:t>Nombrar </a:t>
            </a:r>
            <a:r>
              <a:rPr lang="en-US" sz="2400" dirty="0">
                <a:solidFill>
                  <a:srgbClr val="008000"/>
                </a:solidFill>
              </a:rPr>
              <a:t>a las personas que </a:t>
            </a:r>
            <a:r>
              <a:rPr lang="en-US" sz="2400" dirty="0" err="1">
                <a:solidFill>
                  <a:srgbClr val="008000"/>
                </a:solidFill>
              </a:rPr>
              <a:t>acompañaban</a:t>
            </a:r>
            <a:r>
              <a:rPr lang="en-US" sz="2400" dirty="0">
                <a:solidFill>
                  <a:srgbClr val="008000"/>
                </a:solidFill>
              </a:rPr>
              <a:t> a Pablo </a:t>
            </a:r>
            <a:r>
              <a:rPr lang="en-US" sz="2400" dirty="0" err="1">
                <a:solidFill>
                  <a:srgbClr val="008000"/>
                </a:solidFill>
              </a:rPr>
              <a:t>en</a:t>
            </a:r>
            <a:r>
              <a:rPr lang="en-US" sz="2400" dirty="0">
                <a:solidFill>
                  <a:srgbClr val="008000"/>
                </a:solidFill>
              </a:rPr>
              <a:t> sus </a:t>
            </a:r>
            <a:r>
              <a:rPr lang="en-US" sz="2400" dirty="0" err="1">
                <a:solidFill>
                  <a:srgbClr val="008000"/>
                </a:solidFill>
              </a:rPr>
              <a:t>viajes</a:t>
            </a:r>
            <a:r>
              <a:rPr lang="en-US" sz="2400" dirty="0">
                <a:solidFill>
                  <a:srgbClr val="008000"/>
                </a:solidFill>
              </a:rPr>
              <a:t> </a:t>
            </a:r>
            <a:r>
              <a:rPr lang="en-US" sz="2400" dirty="0" err="1">
                <a:solidFill>
                  <a:srgbClr val="008000"/>
                </a:solidFill>
              </a:rPr>
              <a:t>misioneros</a:t>
            </a:r>
            <a:r>
              <a:rPr lang="en-US" sz="2400" dirty="0">
                <a:solidFill>
                  <a:srgbClr val="008000"/>
                </a:solidFill>
              </a:rPr>
              <a:t>.</a:t>
            </a:r>
            <a:endParaRPr lang="en-US" sz="2400" b="1" dirty="0">
              <a:solidFill>
                <a:srgbClr val="008000"/>
              </a:solidFill>
            </a:endParaRPr>
          </a:p>
          <a:p>
            <a:pPr marL="0" indent="0">
              <a:buNone/>
            </a:pPr>
            <a:r>
              <a:rPr lang="es-419" sz="2400" b="1" dirty="0">
                <a:solidFill>
                  <a:srgbClr val="008000"/>
                </a:solidFill>
              </a:rPr>
              <a:t>Pregunta para el proyecto final: </a:t>
            </a:r>
            <a:endParaRPr lang="en-US" sz="2400" dirty="0">
              <a:solidFill>
                <a:srgbClr val="008000"/>
              </a:solidFill>
            </a:endParaRPr>
          </a:p>
          <a:p>
            <a:r>
              <a:rPr lang="es-419" sz="2400" dirty="0">
                <a:solidFill>
                  <a:srgbClr val="008000"/>
                </a:solidFill>
              </a:rPr>
              <a:t>Pablo, al llegar a una ciudad, en muchas ocasiones solía a ir primero a la sinagoga para predicarles a los judíos, y después a los gentiles de la ciudad.  </a:t>
            </a:r>
            <a:r>
              <a:rPr lang="es-MX" sz="2400" dirty="0">
                <a:solidFill>
                  <a:srgbClr val="008000"/>
                </a:solidFill>
              </a:rPr>
              <a:t>¿Qué estrategia funcionaría donde vive usted, y en las comunidades alrededor, para alcanzar a los más posibles con la palabra de Dios?</a:t>
            </a:r>
            <a:endParaRPr lang="en-US" sz="2400" dirty="0">
              <a:solidFill>
                <a:srgbClr val="008000"/>
              </a:solidFill>
            </a:endParaRPr>
          </a:p>
        </p:txBody>
      </p:sp>
    </p:spTree>
    <p:extLst>
      <p:ext uri="{BB962C8B-B14F-4D97-AF65-F5344CB8AC3E}">
        <p14:creationId xmlns:p14="http://schemas.microsoft.com/office/powerpoint/2010/main" val="283577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12B7D260-61C0-4344-9B07-53811975051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737" b="13289"/>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sitting&#10;&#10;Description automatically generated">
            <a:extLst>
              <a:ext uri="{FF2B5EF4-FFF2-40B4-BE49-F238E27FC236}">
                <a16:creationId xmlns:a16="http://schemas.microsoft.com/office/drawing/2014/main" id="{931FAD07-2D2A-4895-B2A1-EED65FF97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5000"/>
            <a:ext cx="12192000" cy="8127999"/>
          </a:xfrm>
          <a:prstGeom prst="rect">
            <a:avLst/>
          </a:prstGeom>
        </p:spPr>
      </p:pic>
      <p:sp>
        <p:nvSpPr>
          <p:cNvPr id="3" name="Content Placeholder 2"/>
          <p:cNvSpPr>
            <a:spLocks noGrp="1"/>
          </p:cNvSpPr>
          <p:nvPr>
            <p:ph idx="1"/>
          </p:nvPr>
        </p:nvSpPr>
        <p:spPr>
          <a:xfrm>
            <a:off x="0" y="410065"/>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91A9-9B3E-40A8-BB9F-446089F2E1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BF562A-0048-4A65-82E0-D0466B549A7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122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687046" y="751344"/>
            <a:ext cx="10610608" cy="3600986"/>
          </a:xfrm>
          <a:prstGeom prst="rect">
            <a:avLst/>
          </a:prstGeom>
          <a:noFill/>
        </p:spPr>
        <p:txBody>
          <a:bodyPr wrap="square" rtlCol="0">
            <a:spAutoFit/>
          </a:bodyPr>
          <a:lstStyle/>
          <a:p>
            <a:pPr algn="ctr"/>
            <a:r>
              <a:rPr lang="en-US" sz="5700" dirty="0">
                <a:solidFill>
                  <a:srgbClr val="613318"/>
                </a:solidFill>
                <a:latin typeface="Berlin Sans FB Demi" panose="020E0802020502020306" pitchFamily="34" charset="0"/>
              </a:rPr>
              <a:t>La Biblia: </a:t>
            </a:r>
          </a:p>
          <a:p>
            <a:pPr algn="ctr"/>
            <a:r>
              <a:rPr lang="en-US" sz="5700" dirty="0">
                <a:solidFill>
                  <a:srgbClr val="613318"/>
                </a:solidFill>
                <a:latin typeface="Berlin Sans FB Demi" panose="020E0802020502020306" pitchFamily="34" charset="0"/>
              </a:rPr>
              <a:t>La </a:t>
            </a:r>
            <a:r>
              <a:rPr lang="en-US" sz="5700" dirty="0" err="1">
                <a:solidFill>
                  <a:srgbClr val="613318"/>
                </a:solidFill>
                <a:latin typeface="Berlin Sans FB Demi" panose="020E0802020502020306" pitchFamily="34" charset="0"/>
              </a:rPr>
              <a:t>Iglesia</a:t>
            </a:r>
            <a:r>
              <a:rPr lang="en-US" sz="5700" dirty="0">
                <a:solidFill>
                  <a:srgbClr val="613318"/>
                </a:solidFill>
                <a:latin typeface="Berlin Sans FB Demi" panose="020E0802020502020306" pitchFamily="34" charset="0"/>
              </a:rPr>
              <a:t> Cristiana</a:t>
            </a:r>
          </a:p>
          <a:p>
            <a:pPr algn="ctr"/>
            <a:endParaRPr lang="en-US" sz="5700" dirty="0">
              <a:solidFill>
                <a:srgbClr val="613318"/>
              </a:solidFill>
              <a:latin typeface="Berlin Sans FB Demi" panose="020E0802020502020306" pitchFamily="34" charset="0"/>
            </a:endParaRPr>
          </a:p>
          <a:p>
            <a:pPr algn="ctr"/>
            <a:endParaRPr lang="en-US" sz="5700" dirty="0">
              <a:solidFill>
                <a:srgbClr val="613318"/>
              </a:solidFill>
              <a:latin typeface="Berlin Sans FB Demi" panose="020E0802020502020306" pitchFamily="34" charset="0"/>
            </a:endParaRPr>
          </a:p>
        </p:txBody>
      </p:sp>
      <p:sp>
        <p:nvSpPr>
          <p:cNvPr id="3" name="TextBox 2">
            <a:extLst>
              <a:ext uri="{FF2B5EF4-FFF2-40B4-BE49-F238E27FC236}">
                <a16:creationId xmlns:a16="http://schemas.microsoft.com/office/drawing/2014/main" id="{97E62DCB-0BA8-45DE-B79D-9C5A4F2F4B2D}"/>
              </a:ext>
            </a:extLst>
          </p:cNvPr>
          <p:cNvSpPr txBox="1"/>
          <p:nvPr/>
        </p:nvSpPr>
        <p:spPr>
          <a:xfrm>
            <a:off x="1383631" y="3344779"/>
            <a:ext cx="9216189" cy="2723823"/>
          </a:xfrm>
          <a:prstGeom prst="rect">
            <a:avLst/>
          </a:prstGeom>
          <a:noFill/>
        </p:spPr>
        <p:txBody>
          <a:bodyPr wrap="square" rtlCol="0">
            <a:spAutoFit/>
          </a:bodyPr>
          <a:lstStyle/>
          <a:p>
            <a:pPr algn="ctr"/>
            <a:r>
              <a:rPr lang="en-US" sz="5700" dirty="0" err="1">
                <a:solidFill>
                  <a:srgbClr val="008000"/>
                </a:solidFill>
                <a:latin typeface="Berlin Sans FB" panose="020E0602020502020306" pitchFamily="34" charset="0"/>
              </a:rPr>
              <a:t>Lección</a:t>
            </a:r>
            <a:r>
              <a:rPr lang="en-US" sz="5700" dirty="0">
                <a:solidFill>
                  <a:srgbClr val="008000"/>
                </a:solidFill>
                <a:latin typeface="Berlin Sans FB" panose="020E0602020502020306" pitchFamily="34" charset="0"/>
              </a:rPr>
              <a:t> 6: </a:t>
            </a:r>
          </a:p>
          <a:p>
            <a:pPr algn="ctr"/>
            <a:r>
              <a:rPr lang="en-US" sz="5700" dirty="0">
                <a:solidFill>
                  <a:srgbClr val="008000"/>
                </a:solidFill>
                <a:latin typeface="Berlin Sans FB" panose="020E0602020502020306" pitchFamily="34" charset="0"/>
              </a:rPr>
              <a:t>“Un </a:t>
            </a:r>
            <a:r>
              <a:rPr lang="en-US" sz="5700" dirty="0" err="1">
                <a:solidFill>
                  <a:srgbClr val="008000"/>
                </a:solidFill>
                <a:latin typeface="Berlin Sans FB" panose="020E0602020502020306" pitchFamily="34" charset="0"/>
              </a:rPr>
              <a:t>Mensaje</a:t>
            </a:r>
            <a:r>
              <a:rPr lang="en-US" sz="5700" dirty="0">
                <a:solidFill>
                  <a:srgbClr val="008000"/>
                </a:solidFill>
                <a:latin typeface="Berlin Sans FB" panose="020E0602020502020306" pitchFamily="34" charset="0"/>
              </a:rPr>
              <a:t> a los no </a:t>
            </a:r>
            <a:r>
              <a:rPr lang="en-US" sz="5700" dirty="0" err="1">
                <a:solidFill>
                  <a:srgbClr val="008000"/>
                </a:solidFill>
                <a:latin typeface="Berlin Sans FB" panose="020E0602020502020306" pitchFamily="34" charset="0"/>
              </a:rPr>
              <a:t>judíos</a:t>
            </a:r>
            <a:r>
              <a:rPr lang="en-US" sz="5700" dirty="0">
                <a:solidFill>
                  <a:srgbClr val="008000"/>
                </a:solidFill>
                <a:latin typeface="Berlin Sans FB" panose="020E0602020502020306" pitchFamily="34" charset="0"/>
              </a:rPr>
              <a:t>”</a:t>
            </a:r>
          </a:p>
          <a:p>
            <a:pPr algn="ctr"/>
            <a:r>
              <a:rPr lang="en-US" sz="5700" dirty="0" err="1">
                <a:solidFill>
                  <a:srgbClr val="008000"/>
                </a:solidFill>
                <a:latin typeface="Berlin Sans FB" panose="020E0602020502020306" pitchFamily="34" charset="0"/>
              </a:rPr>
              <a:t>Hechos</a:t>
            </a:r>
            <a:r>
              <a:rPr lang="en-US" sz="5700" dirty="0">
                <a:solidFill>
                  <a:srgbClr val="008000"/>
                </a:solidFill>
                <a:latin typeface="Berlin Sans FB" panose="020E0602020502020306" pitchFamily="34" charset="0"/>
              </a:rPr>
              <a:t> 15:12-39</a:t>
            </a: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613318"/>
                </a:solidFill>
              </a:rPr>
              <a:t>Oremos</a:t>
            </a:r>
            <a:endParaRPr lang="en-US" dirty="0">
              <a:solidFill>
                <a:srgbClr val="613318"/>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77500" lnSpcReduction="20000"/>
          </a:bodyPr>
          <a:lstStyle/>
          <a:p>
            <a:pPr marL="0" lvl="0" indent="0">
              <a:buNone/>
            </a:pPr>
            <a:r>
              <a:rPr lang="es-MX" dirty="0">
                <a:solidFill>
                  <a:srgbClr val="008000"/>
                </a:solidFill>
              </a:rPr>
              <a:t>Amado Padre Celestial, te doy gracias porque dispusiste todas las cosas para enviar tu mensaje de salvación a todos los pueblos, y no solo a los judíos, porque yo no soy judío. Es muy consolador saber que tú amas a todos los seres humanos en la tierra, y quieres que todos sean salvos. Te pido que me ayudes a anunciar tu mensaje. Amén.</a:t>
            </a:r>
            <a:r>
              <a:rPr lang="es-419" dirty="0">
                <a:solidFill>
                  <a:srgbClr val="008000"/>
                </a:solidFill>
              </a:rPr>
              <a:t> </a:t>
            </a:r>
            <a:endParaRPr lang="en-US" dirty="0">
              <a:solidFill>
                <a:srgbClr val="008000"/>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52863"/>
            <a:ext cx="10515600" cy="3404937"/>
          </a:xfrm>
        </p:spPr>
        <p:txBody>
          <a:bodyPr>
            <a:noAutofit/>
          </a:bodyPr>
          <a:lstStyle/>
          <a:p>
            <a:pPr algn="ctr"/>
            <a:r>
              <a:rPr lang="es-EC" sz="8800" dirty="0">
                <a:solidFill>
                  <a:srgbClr val="613318"/>
                </a:solidFill>
                <a:cs typeface="Arial" panose="020B0604020202020204" pitchFamily="34" charset="0"/>
              </a:rPr>
              <a:t>Actividad de Repaso</a:t>
            </a:r>
            <a:br>
              <a:rPr lang="es-EC" sz="10000" dirty="0">
                <a:solidFill>
                  <a:srgbClr val="613318"/>
                </a:solidFill>
                <a:cs typeface="Arial" panose="020B0604020202020204" pitchFamily="34" charset="0"/>
              </a:rPr>
            </a:br>
            <a:r>
              <a:rPr lang="es-EC" sz="4800" dirty="0">
                <a:solidFill>
                  <a:srgbClr val="613318"/>
                </a:solidFill>
                <a:latin typeface="Berlin Sans FB" panose="020E0602020502020306" pitchFamily="34" charset="0"/>
                <a:cs typeface="Arial" panose="020B0604020202020204" pitchFamily="34" charset="0"/>
              </a:rPr>
              <a:t>(10 minutos)</a:t>
            </a:r>
            <a:br>
              <a:rPr lang="es-EC" sz="4800" dirty="0">
                <a:solidFill>
                  <a:srgbClr val="613318"/>
                </a:solidFill>
                <a:latin typeface="Berlin Sans FB" panose="020E0602020502020306" pitchFamily="34" charset="0"/>
                <a:cs typeface="Arial" panose="020B0604020202020204" pitchFamily="34" charset="0"/>
              </a:rPr>
            </a:br>
            <a:br>
              <a:rPr lang="es-EC" sz="4800" dirty="0">
                <a:solidFill>
                  <a:srgbClr val="613318"/>
                </a:solidFill>
                <a:latin typeface="Berlin Sans FB" panose="020E06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Las estrategias de Pablo</a:t>
            </a:r>
            <a:br>
              <a:rPr lang="es-EC" sz="4800" dirty="0">
                <a:solidFill>
                  <a:srgbClr val="613318"/>
                </a:solidFill>
                <a:latin typeface="Berlin Sans FB" panose="020E0602020502020306" pitchFamily="34" charset="0"/>
                <a:cs typeface="Arial" panose="020B0604020202020204" pitchFamily="34" charset="0"/>
              </a:rPr>
            </a:b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C71C79-3280-4254-AAA1-D58037973D2F}"/>
              </a:ext>
            </a:extLst>
          </p:cNvPr>
          <p:cNvSpPr>
            <a:spLocks noGrp="1"/>
          </p:cNvSpPr>
          <p:nvPr>
            <p:ph type="title"/>
          </p:nvPr>
        </p:nvSpPr>
        <p:spPr>
          <a:xfrm>
            <a:off x="648929" y="638144"/>
            <a:ext cx="4953934" cy="1676603"/>
          </a:xfrm>
        </p:spPr>
        <p:txBody>
          <a:bodyPr vert="horz" lIns="91440" tIns="45720" rIns="91440" bIns="45720" rtlCol="0" anchor="ctr">
            <a:normAutofit/>
          </a:bodyPr>
          <a:lstStyle/>
          <a:p>
            <a:pPr algn="ctr"/>
            <a:r>
              <a:rPr lang="en-US" dirty="0" err="1">
                <a:latin typeface="Berlin Sans FB" panose="020E0602020502020306" pitchFamily="34" charset="0"/>
              </a:rPr>
              <a:t>Estrategias</a:t>
            </a:r>
            <a:r>
              <a:rPr lang="en-US" dirty="0">
                <a:latin typeface="Berlin Sans FB" panose="020E0602020502020306" pitchFamily="34" charset="0"/>
              </a:rPr>
              <a:t> de Pablo</a:t>
            </a:r>
          </a:p>
        </p:txBody>
      </p:sp>
      <p:sp>
        <p:nvSpPr>
          <p:cNvPr id="5" name="Content Placeholder 4">
            <a:extLst>
              <a:ext uri="{FF2B5EF4-FFF2-40B4-BE49-F238E27FC236}">
                <a16:creationId xmlns:a16="http://schemas.microsoft.com/office/drawing/2014/main" id="{74F24C81-0887-4387-BFAA-0915DB1D28CF}"/>
              </a:ext>
            </a:extLst>
          </p:cNvPr>
          <p:cNvSpPr>
            <a:spLocks noGrp="1"/>
          </p:cNvSpPr>
          <p:nvPr>
            <p:ph sz="half" idx="1"/>
          </p:nvPr>
        </p:nvSpPr>
        <p:spPr>
          <a:xfrm>
            <a:off x="648931" y="2438401"/>
            <a:ext cx="4953932" cy="3779520"/>
          </a:xfrm>
        </p:spPr>
        <p:txBody>
          <a:bodyPr vert="horz" lIns="91440" tIns="45720" rIns="91440" bIns="45720" rtlCol="0">
            <a:normAutofit fontScale="85000" lnSpcReduction="10000"/>
          </a:bodyPr>
          <a:lstStyle/>
          <a:p>
            <a:pPr marL="0" indent="0" algn="ctr">
              <a:buNone/>
            </a:pPr>
            <a:r>
              <a:rPr lang="es-MX" dirty="0">
                <a:solidFill>
                  <a:srgbClr val="008000"/>
                </a:solidFill>
              </a:rPr>
              <a:t>¿Cuál era la estrategia inicial de Pablo al llegar a una comunidad? (Hechos 9:20, 13:5, 14:1, 19:8)</a:t>
            </a:r>
            <a:endParaRPr lang="en-US" dirty="0">
              <a:solidFill>
                <a:srgbClr val="008000"/>
              </a:solidFill>
            </a:endParaRPr>
          </a:p>
          <a:p>
            <a:endParaRPr lang="en-US" sz="2000" dirty="0">
              <a:latin typeface="+mn-lt"/>
            </a:endParaRPr>
          </a:p>
        </p:txBody>
      </p:sp>
      <p:sp>
        <p:nvSpPr>
          <p:cNvPr id="1030" name="Rectangle 70">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9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6AF1213D-F089-4E62-8A8B-C52600BFB7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8" r="18537" b="-1"/>
          <a:stretch/>
        </p:blipFill>
        <p:spPr bwMode="auto">
          <a:xfrm>
            <a:off x="6752844" y="722376"/>
            <a:ext cx="4782312" cy="541324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64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6EF1A-86B9-40C6-9BA2-53A166FBDFA0}"/>
              </a:ext>
            </a:extLst>
          </p:cNvPr>
          <p:cNvSpPr>
            <a:spLocks noGrp="1"/>
          </p:cNvSpPr>
          <p:nvPr>
            <p:ph sz="half" idx="1"/>
          </p:nvPr>
        </p:nvSpPr>
        <p:spPr>
          <a:xfrm>
            <a:off x="838200" y="661737"/>
            <a:ext cx="5181600" cy="5515226"/>
          </a:xfrm>
        </p:spPr>
        <p:txBody>
          <a:bodyPr>
            <a:normAutofit fontScale="92500" lnSpcReduction="10000"/>
          </a:bodyPr>
          <a:lstStyle/>
          <a:p>
            <a:pPr marL="0" indent="0">
              <a:buNone/>
            </a:pPr>
            <a:r>
              <a:rPr lang="es-MX" dirty="0">
                <a:solidFill>
                  <a:srgbClr val="613318"/>
                </a:solidFill>
              </a:rPr>
              <a:t>¿Qué estrategia funcionaría donde vive usted, en las comunidades alrededores, para alcanzar a los más posibles con la palabra de Dios?</a:t>
            </a:r>
            <a:endParaRPr lang="en-US" dirty="0">
              <a:solidFill>
                <a:srgbClr val="613318"/>
              </a:solidFill>
            </a:endParaRPr>
          </a:p>
        </p:txBody>
      </p:sp>
      <p:pic>
        <p:nvPicPr>
          <p:cNvPr id="8" name="Content Placeholder 7" descr="A group of people sitting in the grass&#10;&#10;Description automatically generated">
            <a:extLst>
              <a:ext uri="{FF2B5EF4-FFF2-40B4-BE49-F238E27FC236}">
                <a16:creationId xmlns:a16="http://schemas.microsoft.com/office/drawing/2014/main" id="{C789D012-A136-4A26-A692-7FDC0F66BBE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2532" y="1476375"/>
            <a:ext cx="4801268" cy="3600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11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DE96D5-59DB-4F38-8A7F-F1BF42C14380}"/>
              </a:ext>
            </a:extLst>
          </p:cNvPr>
          <p:cNvPicPr>
            <a:picLocks noChangeAspect="1"/>
          </p:cNvPicPr>
          <p:nvPr/>
        </p:nvPicPr>
        <p:blipFill>
          <a:blip r:embed="rId3"/>
          <a:stretch>
            <a:fillRect/>
          </a:stretch>
        </p:blipFill>
        <p:spPr>
          <a:xfrm>
            <a:off x="-1752076" y="0"/>
            <a:ext cx="13944076" cy="6858000"/>
          </a:xfrm>
          <a:prstGeom prst="rect">
            <a:avLst/>
          </a:prstGeom>
        </p:spPr>
      </p:pic>
      <p:pic>
        <p:nvPicPr>
          <p:cNvPr id="6" name="Picture 5">
            <a:extLst>
              <a:ext uri="{FF2B5EF4-FFF2-40B4-BE49-F238E27FC236}">
                <a16:creationId xmlns:a16="http://schemas.microsoft.com/office/drawing/2014/main" id="{78D7BD0B-63D6-4B77-AFED-240B63E4B89D}"/>
              </a:ext>
            </a:extLst>
          </p:cNvPr>
          <p:cNvPicPr>
            <a:picLocks noChangeAspect="1"/>
          </p:cNvPicPr>
          <p:nvPr/>
        </p:nvPicPr>
        <p:blipFill>
          <a:blip r:embed="rId4"/>
          <a:stretch>
            <a:fillRect/>
          </a:stretch>
        </p:blipFill>
        <p:spPr>
          <a:xfrm>
            <a:off x="-474133" y="0"/>
            <a:ext cx="6570133" cy="4516679"/>
          </a:xfrm>
          <a:prstGeom prst="rect">
            <a:avLst/>
          </a:prstGeom>
        </p:spPr>
      </p:pic>
      <p:pic>
        <p:nvPicPr>
          <p:cNvPr id="5" name="Picture 4">
            <a:extLst>
              <a:ext uri="{FF2B5EF4-FFF2-40B4-BE49-F238E27FC236}">
                <a16:creationId xmlns:a16="http://schemas.microsoft.com/office/drawing/2014/main" id="{F126B4A3-044A-43AB-A97E-AFD774309923}"/>
              </a:ext>
            </a:extLst>
          </p:cNvPr>
          <p:cNvPicPr>
            <a:picLocks noChangeAspect="1"/>
          </p:cNvPicPr>
          <p:nvPr/>
        </p:nvPicPr>
        <p:blipFill>
          <a:blip r:embed="rId5"/>
          <a:stretch>
            <a:fillRect/>
          </a:stretch>
        </p:blipFill>
        <p:spPr>
          <a:xfrm>
            <a:off x="0" y="3429000"/>
            <a:ext cx="6096000" cy="3745114"/>
          </a:xfrm>
          <a:prstGeom prst="rect">
            <a:avLst/>
          </a:prstGeom>
        </p:spPr>
      </p:pic>
    </p:spTree>
    <p:extLst>
      <p:ext uri="{BB962C8B-B14F-4D97-AF65-F5344CB8AC3E}">
        <p14:creationId xmlns:p14="http://schemas.microsoft.com/office/powerpoint/2010/main" val="1283555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12" ma:contentTypeDescription="Create a new document." ma:contentTypeScope="" ma:versionID="3b386052cdcae805b5e9dbb63766ea1c">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9e3e1bc91848d3cbc5e7c196aa929577"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Props1.xml><?xml version="1.0" encoding="utf-8"?>
<ds:datastoreItem xmlns:ds="http://schemas.openxmlformats.org/officeDocument/2006/customXml" ds:itemID="{CAF3DA87-A048-4689-B8E2-6B42A3849421}"/>
</file>

<file path=customXml/itemProps2.xml><?xml version="1.0" encoding="utf-8"?>
<ds:datastoreItem xmlns:ds="http://schemas.openxmlformats.org/officeDocument/2006/customXml" ds:itemID="{EDBF134B-0608-4144-93A7-04625C70E85E}">
  <ds:schemaRefs>
    <ds:schemaRef ds:uri="http://schemas.microsoft.com/sharepoint/v3/contenttype/forms"/>
  </ds:schemaRefs>
</ds:datastoreItem>
</file>

<file path=customXml/itemProps3.xml><?xml version="1.0" encoding="utf-8"?>
<ds:datastoreItem xmlns:ds="http://schemas.openxmlformats.org/officeDocument/2006/customXml" ds:itemID="{1BD51DF3-9C3C-4069-9938-E5B64D5E0189}">
  <ds:schemaRefs>
    <ds:schemaRef ds:uri="http://schemas.microsoft.com/office/2006/metadata/properties"/>
    <ds:schemaRef ds:uri="http://schemas.microsoft.com/office/infopath/2007/PartnerControls"/>
    <ds:schemaRef ds:uri="d9dd568f-92e7-4aa1-8e50-87aa9ffea924"/>
  </ds:schemaRefs>
</ds:datastoreItem>
</file>

<file path=docProps/app.xml><?xml version="1.0" encoding="utf-8"?>
<Properties xmlns="http://schemas.openxmlformats.org/officeDocument/2006/extended-properties" xmlns:vt="http://schemas.openxmlformats.org/officeDocument/2006/docPropsVTypes">
  <TotalTime>86</TotalTime>
  <Words>2390</Words>
  <Application>Microsoft Office PowerPoint</Application>
  <PresentationFormat>Widescreen</PresentationFormat>
  <Paragraphs>154</Paragraphs>
  <Slides>32</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Berlin Sans FB</vt:lpstr>
      <vt:lpstr>Berlin Sans FB Demi</vt:lpstr>
      <vt:lpstr>Calibri</vt:lpstr>
      <vt:lpstr>Office Theme</vt:lpstr>
      <vt:lpstr>PowerPoint Presentation</vt:lpstr>
      <vt:lpstr>PowerPoint Presentation</vt:lpstr>
      <vt:lpstr>PowerPoint Presentation</vt:lpstr>
      <vt:lpstr>PowerPoint Presentation</vt:lpstr>
      <vt:lpstr>Oremos</vt:lpstr>
      <vt:lpstr>Actividad de Repaso (10 minutos)  Las estrategias de Pablo </vt:lpstr>
      <vt:lpstr>Estrategias de Pablo</vt:lpstr>
      <vt:lpstr>PowerPoint Presentation</vt:lpstr>
      <vt:lpstr>PowerPoint Presentation</vt:lpstr>
      <vt:lpstr>Considerar   Hechos 15:12-39</vt:lpstr>
      <vt:lpstr>Considerar – Hechos 15:12-39</vt:lpstr>
      <vt:lpstr>Considerar – Hechos 15:12-39</vt:lpstr>
      <vt:lpstr>Considerar – Hechos 15:12-39</vt:lpstr>
      <vt:lpstr>PowerPoint Presentation</vt:lpstr>
      <vt:lpstr>Considerar – Hechos 15:12-39</vt:lpstr>
      <vt:lpstr>Considerar – Hechos 15:12-39</vt:lpstr>
      <vt:lpstr>Considerar – Hechos 15:12-39</vt:lpstr>
      <vt:lpstr>Considerar – Hechos 15:12-39</vt:lpstr>
      <vt:lpstr>CONSOLIDAR – Hechos 15:12-39</vt:lpstr>
      <vt:lpstr>CONSOLIDAR – Hechos 15:12-39</vt:lpstr>
      <vt:lpstr>CONSOLIDAR – Hechos 15:12-39</vt:lpstr>
      <vt:lpstr>CONSOLIDAR – Hechos 15:12-39</vt:lpstr>
      <vt:lpstr>CONSOLIDAR – Hechos 15:12-39</vt:lpstr>
      <vt:lpstr>CONSOLIDAR – Hechos 15:12-39</vt:lpstr>
      <vt:lpstr>Temas Importantes: (15 minutos)  El Concilio de Jerusalén El Primer Viaje Misionero de Pablo</vt:lpstr>
      <vt:lpstr>El Concilio de Jerusalén</vt:lpstr>
      <vt:lpstr>PowerPoint Presentation</vt:lpstr>
      <vt:lpstr>Una pregunta para hablar:</vt:lpstr>
      <vt:lpstr>La Tarea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9</cp:revision>
  <dcterms:created xsi:type="dcterms:W3CDTF">2020-03-28T14:41:25Z</dcterms:created>
  <dcterms:modified xsi:type="dcterms:W3CDTF">2021-02-25T19:37:08Z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