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8" r:id="rId3"/>
    <p:sldId id="257" r:id="rId4"/>
    <p:sldId id="261" r:id="rId5"/>
    <p:sldId id="259" r:id="rId6"/>
    <p:sldId id="293" r:id="rId7"/>
    <p:sldId id="294" r:id="rId8"/>
    <p:sldId id="340" r:id="rId9"/>
    <p:sldId id="339" r:id="rId10"/>
    <p:sldId id="297" r:id="rId11"/>
    <p:sldId id="304" r:id="rId12"/>
    <p:sldId id="305" r:id="rId13"/>
    <p:sldId id="306" r:id="rId14"/>
    <p:sldId id="307" r:id="rId15"/>
    <p:sldId id="309" r:id="rId16"/>
    <p:sldId id="310" r:id="rId17"/>
    <p:sldId id="334" r:id="rId18"/>
    <p:sldId id="312" r:id="rId19"/>
    <p:sldId id="314" r:id="rId20"/>
    <p:sldId id="315" r:id="rId21"/>
    <p:sldId id="316" r:id="rId22"/>
    <p:sldId id="317" r:id="rId23"/>
    <p:sldId id="336" r:id="rId24"/>
    <p:sldId id="342" r:id="rId25"/>
    <p:sldId id="341" r:id="rId26"/>
    <p:sldId id="343" r:id="rId27"/>
    <p:sldId id="344" r:id="rId28"/>
    <p:sldId id="345" r:id="rId29"/>
    <p:sldId id="346" r:id="rId30"/>
    <p:sldId id="347" r:id="rId31"/>
    <p:sldId id="348" r:id="rId32"/>
    <p:sldId id="274" r:id="rId33"/>
    <p:sldId id="273" r:id="rId34"/>
    <p:sldId id="272" r:id="rId35"/>
    <p:sldId id="33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3318"/>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272C33-9FDC-40A6-8B32-8C9030682303}" v="141" dt="2020-02-03T03:22:49.9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874" autoAdjust="0"/>
  </p:normalViewPr>
  <p:slideViewPr>
    <p:cSldViewPr snapToGrid="0">
      <p:cViewPr varScale="1">
        <p:scale>
          <a:sx n="64" d="100"/>
          <a:sy n="64" d="100"/>
        </p:scale>
        <p:origin x="69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 Sutton" userId="1e63f7443f7518ef" providerId="LiveId" clId="{3763FC77-DA49-4997-BA89-6210E3BB9419}"/>
    <pc:docChg chg="undo custSel mod addSld delSld modSld sldOrd">
      <pc:chgData name="Joel Sutton" userId="1e63f7443f7518ef" providerId="LiveId" clId="{3763FC77-DA49-4997-BA89-6210E3BB9419}" dt="2020-02-03T03:24:23.374" v="1274" actId="2711"/>
      <pc:docMkLst>
        <pc:docMk/>
      </pc:docMkLst>
      <pc:sldChg chg="modSp">
        <pc:chgData name="Joel Sutton" userId="1e63f7443f7518ef" providerId="LiveId" clId="{3763FC77-DA49-4997-BA89-6210E3BB9419}" dt="2020-02-02T23:41:05.791" v="80" actId="114"/>
        <pc:sldMkLst>
          <pc:docMk/>
          <pc:sldMk cId="2551527977" sldId="259"/>
        </pc:sldMkLst>
        <pc:spChg chg="mod">
          <ac:chgData name="Joel Sutton" userId="1e63f7443f7518ef" providerId="LiveId" clId="{3763FC77-DA49-4997-BA89-6210E3BB9419}" dt="2020-02-02T23:41:05.791" v="80" actId="114"/>
          <ac:spMkLst>
            <pc:docMk/>
            <pc:sldMk cId="2551527977" sldId="259"/>
            <ac:spMk id="3" creationId="{51944AE4-0ABD-4DC4-82A1-E82221553150}"/>
          </ac:spMkLst>
        </pc:spChg>
      </pc:sldChg>
      <pc:sldChg chg="modSp">
        <pc:chgData name="Joel Sutton" userId="1e63f7443f7518ef" providerId="LiveId" clId="{3763FC77-DA49-4997-BA89-6210E3BB9419}" dt="2020-02-02T23:34:33.269" v="72" actId="20577"/>
        <pc:sldMkLst>
          <pc:docMk/>
          <pc:sldMk cId="3918674283" sldId="261"/>
        </pc:sldMkLst>
        <pc:spChg chg="mod">
          <ac:chgData name="Joel Sutton" userId="1e63f7443f7518ef" providerId="LiveId" clId="{3763FC77-DA49-4997-BA89-6210E3BB9419}" dt="2020-02-02T23:34:33.269" v="72" actId="20577"/>
          <ac:spMkLst>
            <pc:docMk/>
            <pc:sldMk cId="3918674283" sldId="261"/>
            <ac:spMk id="2" creationId="{554712DA-7DEA-4696-A894-D53C5496E6A6}"/>
          </ac:spMkLst>
        </pc:spChg>
      </pc:sldChg>
      <pc:sldChg chg="modSp">
        <pc:chgData name="Joel Sutton" userId="1e63f7443f7518ef" providerId="LiveId" clId="{3763FC77-DA49-4997-BA89-6210E3BB9419}" dt="2020-02-03T03:24:23.374" v="1274" actId="2711"/>
        <pc:sldMkLst>
          <pc:docMk/>
          <pc:sldMk cId="2835775862" sldId="274"/>
        </pc:sldMkLst>
        <pc:spChg chg="mod">
          <ac:chgData name="Joel Sutton" userId="1e63f7443f7518ef" providerId="LiveId" clId="{3763FC77-DA49-4997-BA89-6210E3BB9419}" dt="2020-02-03T03:24:23.374" v="1274" actId="2711"/>
          <ac:spMkLst>
            <pc:docMk/>
            <pc:sldMk cId="2835775862" sldId="274"/>
            <ac:spMk id="19" creationId="{42D00DFC-539A-4585-9D71-1E761CA3788E}"/>
          </ac:spMkLst>
        </pc:spChg>
      </pc:sldChg>
      <pc:sldChg chg="modSp">
        <pc:chgData name="Joel Sutton" userId="1e63f7443f7518ef" providerId="LiveId" clId="{3763FC77-DA49-4997-BA89-6210E3BB9419}" dt="2020-02-02T23:46:16.277" v="208" actId="20577"/>
        <pc:sldMkLst>
          <pc:docMk/>
          <pc:sldMk cId="763119841" sldId="294"/>
        </pc:sldMkLst>
        <pc:spChg chg="mod">
          <ac:chgData name="Joel Sutton" userId="1e63f7443f7518ef" providerId="LiveId" clId="{3763FC77-DA49-4997-BA89-6210E3BB9419}" dt="2020-02-02T23:46:16.277" v="208" actId="20577"/>
          <ac:spMkLst>
            <pc:docMk/>
            <pc:sldMk cId="763119841" sldId="294"/>
            <ac:spMk id="2" creationId="{00000000-0000-0000-0000-000000000000}"/>
          </ac:spMkLst>
        </pc:spChg>
      </pc:sldChg>
      <pc:sldChg chg="modSp modNotesTx">
        <pc:chgData name="Joel Sutton" userId="1e63f7443f7518ef" providerId="LiveId" clId="{3763FC77-DA49-4997-BA89-6210E3BB9419}" dt="2020-02-03T00:22:30.808" v="639" actId="6549"/>
        <pc:sldMkLst>
          <pc:docMk/>
          <pc:sldMk cId="2948558535" sldId="297"/>
        </pc:sldMkLst>
        <pc:spChg chg="mod">
          <ac:chgData name="Joel Sutton" userId="1e63f7443f7518ef" providerId="LiveId" clId="{3763FC77-DA49-4997-BA89-6210E3BB9419}" dt="2020-02-03T00:22:26.416" v="638" actId="20577"/>
          <ac:spMkLst>
            <pc:docMk/>
            <pc:sldMk cId="2948558535" sldId="297"/>
            <ac:spMk id="2" creationId="{DD2C039B-514A-4429-B1B9-60DE58D631D4}"/>
          </ac:spMkLst>
        </pc:spChg>
      </pc:sldChg>
      <pc:sldChg chg="modSp">
        <pc:chgData name="Joel Sutton" userId="1e63f7443f7518ef" providerId="LiveId" clId="{3763FC77-DA49-4997-BA89-6210E3BB9419}" dt="2020-02-03T00:25:15.494" v="640"/>
        <pc:sldMkLst>
          <pc:docMk/>
          <pc:sldMk cId="2030979678" sldId="304"/>
        </pc:sldMkLst>
        <pc:spChg chg="mod">
          <ac:chgData name="Joel Sutton" userId="1e63f7443f7518ef" providerId="LiveId" clId="{3763FC77-DA49-4997-BA89-6210E3BB9419}" dt="2020-02-03T00:25:15.494" v="640"/>
          <ac:spMkLst>
            <pc:docMk/>
            <pc:sldMk cId="2030979678" sldId="304"/>
            <ac:spMk id="2" creationId="{DD2C039B-514A-4429-B1B9-60DE58D631D4}"/>
          </ac:spMkLst>
        </pc:spChg>
      </pc:sldChg>
      <pc:sldChg chg="addSp modSp modAnim">
        <pc:chgData name="Joel Sutton" userId="1e63f7443f7518ef" providerId="LiveId" clId="{3763FC77-DA49-4997-BA89-6210E3BB9419}" dt="2020-02-03T00:29:03.303" v="650"/>
        <pc:sldMkLst>
          <pc:docMk/>
          <pc:sldMk cId="1856080659" sldId="305"/>
        </pc:sldMkLst>
        <pc:spChg chg="mod">
          <ac:chgData name="Joel Sutton" userId="1e63f7443f7518ef" providerId="LiveId" clId="{3763FC77-DA49-4997-BA89-6210E3BB9419}" dt="2020-02-03T00:25:19.128" v="641"/>
          <ac:spMkLst>
            <pc:docMk/>
            <pc:sldMk cId="1856080659" sldId="305"/>
            <ac:spMk id="2" creationId="{DD2C039B-514A-4429-B1B9-60DE58D631D4}"/>
          </ac:spMkLst>
        </pc:spChg>
        <pc:picChg chg="add mod">
          <ac:chgData name="Joel Sutton" userId="1e63f7443f7518ef" providerId="LiveId" clId="{3763FC77-DA49-4997-BA89-6210E3BB9419}" dt="2020-02-03T00:29:00.439" v="648" actId="14100"/>
          <ac:picMkLst>
            <pc:docMk/>
            <pc:sldMk cId="1856080659" sldId="305"/>
            <ac:picMk id="1026" creationId="{E6B3F930-6BF6-4CD1-942F-5EACA68CAE4D}"/>
          </ac:picMkLst>
        </pc:picChg>
      </pc:sldChg>
      <pc:sldChg chg="modSp">
        <pc:chgData name="Joel Sutton" userId="1e63f7443f7518ef" providerId="LiveId" clId="{3763FC77-DA49-4997-BA89-6210E3BB9419}" dt="2020-02-03T00:25:27.883" v="642"/>
        <pc:sldMkLst>
          <pc:docMk/>
          <pc:sldMk cId="1114506064" sldId="306"/>
        </pc:sldMkLst>
        <pc:spChg chg="mod">
          <ac:chgData name="Joel Sutton" userId="1e63f7443f7518ef" providerId="LiveId" clId="{3763FC77-DA49-4997-BA89-6210E3BB9419}" dt="2020-02-03T00:25:27.883" v="642"/>
          <ac:spMkLst>
            <pc:docMk/>
            <pc:sldMk cId="1114506064" sldId="306"/>
            <ac:spMk id="2" creationId="{DD2C039B-514A-4429-B1B9-60DE58D631D4}"/>
          </ac:spMkLst>
        </pc:spChg>
      </pc:sldChg>
      <pc:sldChg chg="modSp">
        <pc:chgData name="Joel Sutton" userId="1e63f7443f7518ef" providerId="LiveId" clId="{3763FC77-DA49-4997-BA89-6210E3BB9419}" dt="2020-02-03T00:25:34.259" v="643"/>
        <pc:sldMkLst>
          <pc:docMk/>
          <pc:sldMk cId="3486173832" sldId="307"/>
        </pc:sldMkLst>
        <pc:spChg chg="mod">
          <ac:chgData name="Joel Sutton" userId="1e63f7443f7518ef" providerId="LiveId" clId="{3763FC77-DA49-4997-BA89-6210E3BB9419}" dt="2020-02-03T00:25:34.259" v="643"/>
          <ac:spMkLst>
            <pc:docMk/>
            <pc:sldMk cId="3486173832" sldId="307"/>
            <ac:spMk id="2" creationId="{DD2C039B-514A-4429-B1B9-60DE58D631D4}"/>
          </ac:spMkLst>
        </pc:spChg>
      </pc:sldChg>
      <pc:sldChg chg="modSp">
        <pc:chgData name="Joel Sutton" userId="1e63f7443f7518ef" providerId="LiveId" clId="{3763FC77-DA49-4997-BA89-6210E3BB9419}" dt="2020-02-03T00:25:37.041" v="644"/>
        <pc:sldMkLst>
          <pc:docMk/>
          <pc:sldMk cId="1102025690" sldId="309"/>
        </pc:sldMkLst>
        <pc:spChg chg="mod">
          <ac:chgData name="Joel Sutton" userId="1e63f7443f7518ef" providerId="LiveId" clId="{3763FC77-DA49-4997-BA89-6210E3BB9419}" dt="2020-02-03T00:25:37.041" v="644"/>
          <ac:spMkLst>
            <pc:docMk/>
            <pc:sldMk cId="1102025690" sldId="309"/>
            <ac:spMk id="2" creationId="{DD2C039B-514A-4429-B1B9-60DE58D631D4}"/>
          </ac:spMkLst>
        </pc:spChg>
      </pc:sldChg>
      <pc:sldChg chg="modSp">
        <pc:chgData name="Joel Sutton" userId="1e63f7443f7518ef" providerId="LiveId" clId="{3763FC77-DA49-4997-BA89-6210E3BB9419}" dt="2020-02-03T00:25:39.937" v="645"/>
        <pc:sldMkLst>
          <pc:docMk/>
          <pc:sldMk cId="1694522431" sldId="310"/>
        </pc:sldMkLst>
        <pc:spChg chg="mod">
          <ac:chgData name="Joel Sutton" userId="1e63f7443f7518ef" providerId="LiveId" clId="{3763FC77-DA49-4997-BA89-6210E3BB9419}" dt="2020-02-03T00:25:39.937" v="645"/>
          <ac:spMkLst>
            <pc:docMk/>
            <pc:sldMk cId="1694522431" sldId="310"/>
            <ac:spMk id="2" creationId="{DD2C039B-514A-4429-B1B9-60DE58D631D4}"/>
          </ac:spMkLst>
        </pc:spChg>
      </pc:sldChg>
      <pc:sldChg chg="modSp">
        <pc:chgData name="Joel Sutton" userId="1e63f7443f7518ef" providerId="LiveId" clId="{3763FC77-DA49-4997-BA89-6210E3BB9419}" dt="2020-02-03T02:00:10.169" v="697" actId="20577"/>
        <pc:sldMkLst>
          <pc:docMk/>
          <pc:sldMk cId="4167541181" sldId="312"/>
        </pc:sldMkLst>
        <pc:spChg chg="mod">
          <ac:chgData name="Joel Sutton" userId="1e63f7443f7518ef" providerId="LiveId" clId="{3763FC77-DA49-4997-BA89-6210E3BB9419}" dt="2020-02-03T02:00:10.169" v="697" actId="20577"/>
          <ac:spMkLst>
            <pc:docMk/>
            <pc:sldMk cId="4167541181" sldId="312"/>
            <ac:spMk id="2" creationId="{DD2C039B-514A-4429-B1B9-60DE58D631D4}"/>
          </ac:spMkLst>
        </pc:spChg>
      </pc:sldChg>
      <pc:sldChg chg="addSp delSp modSp">
        <pc:chgData name="Joel Sutton" userId="1e63f7443f7518ef" providerId="LiveId" clId="{3763FC77-DA49-4997-BA89-6210E3BB9419}" dt="2020-02-03T02:00:25.940" v="700"/>
        <pc:sldMkLst>
          <pc:docMk/>
          <pc:sldMk cId="3290883968" sldId="314"/>
        </pc:sldMkLst>
        <pc:spChg chg="mod">
          <ac:chgData name="Joel Sutton" userId="1e63f7443f7518ef" providerId="LiveId" clId="{3763FC77-DA49-4997-BA89-6210E3BB9419}" dt="2020-02-03T02:00:25.940" v="700"/>
          <ac:spMkLst>
            <pc:docMk/>
            <pc:sldMk cId="3290883968" sldId="314"/>
            <ac:spMk id="2" creationId="{DD2C039B-514A-4429-B1B9-60DE58D631D4}"/>
          </ac:spMkLst>
        </pc:spChg>
        <pc:picChg chg="add del">
          <ac:chgData name="Joel Sutton" userId="1e63f7443f7518ef" providerId="LiveId" clId="{3763FC77-DA49-4997-BA89-6210E3BB9419}" dt="2020-02-03T02:00:17.986" v="699"/>
          <ac:picMkLst>
            <pc:docMk/>
            <pc:sldMk cId="3290883968" sldId="314"/>
            <ac:picMk id="4" creationId="{7D5D6712-DF1A-4AF4-9755-E37919289B9C}"/>
          </ac:picMkLst>
        </pc:picChg>
      </pc:sldChg>
      <pc:sldChg chg="modSp">
        <pc:chgData name="Joel Sutton" userId="1e63f7443f7518ef" providerId="LiveId" clId="{3763FC77-DA49-4997-BA89-6210E3BB9419}" dt="2020-02-03T02:00:30.969" v="701"/>
        <pc:sldMkLst>
          <pc:docMk/>
          <pc:sldMk cId="3863304401" sldId="315"/>
        </pc:sldMkLst>
        <pc:spChg chg="mod">
          <ac:chgData name="Joel Sutton" userId="1e63f7443f7518ef" providerId="LiveId" clId="{3763FC77-DA49-4997-BA89-6210E3BB9419}" dt="2020-02-03T02:00:30.969" v="701"/>
          <ac:spMkLst>
            <pc:docMk/>
            <pc:sldMk cId="3863304401" sldId="315"/>
            <ac:spMk id="2" creationId="{DD2C039B-514A-4429-B1B9-60DE58D631D4}"/>
          </ac:spMkLst>
        </pc:spChg>
      </pc:sldChg>
      <pc:sldChg chg="modSp">
        <pc:chgData name="Joel Sutton" userId="1e63f7443f7518ef" providerId="LiveId" clId="{3763FC77-DA49-4997-BA89-6210E3BB9419}" dt="2020-02-03T02:00:33.932" v="702"/>
        <pc:sldMkLst>
          <pc:docMk/>
          <pc:sldMk cId="1247384020" sldId="316"/>
        </pc:sldMkLst>
        <pc:spChg chg="mod">
          <ac:chgData name="Joel Sutton" userId="1e63f7443f7518ef" providerId="LiveId" clId="{3763FC77-DA49-4997-BA89-6210E3BB9419}" dt="2020-02-03T02:00:33.932" v="702"/>
          <ac:spMkLst>
            <pc:docMk/>
            <pc:sldMk cId="1247384020" sldId="316"/>
            <ac:spMk id="2" creationId="{DD2C039B-514A-4429-B1B9-60DE58D631D4}"/>
          </ac:spMkLst>
        </pc:spChg>
      </pc:sldChg>
      <pc:sldChg chg="modSp">
        <pc:chgData name="Joel Sutton" userId="1e63f7443f7518ef" providerId="LiveId" clId="{3763FC77-DA49-4997-BA89-6210E3BB9419}" dt="2020-02-03T02:00:36.974" v="703"/>
        <pc:sldMkLst>
          <pc:docMk/>
          <pc:sldMk cId="2631313702" sldId="317"/>
        </pc:sldMkLst>
        <pc:spChg chg="mod">
          <ac:chgData name="Joel Sutton" userId="1e63f7443f7518ef" providerId="LiveId" clId="{3763FC77-DA49-4997-BA89-6210E3BB9419}" dt="2020-02-03T02:00:36.974" v="703"/>
          <ac:spMkLst>
            <pc:docMk/>
            <pc:sldMk cId="2631313702" sldId="317"/>
            <ac:spMk id="2" creationId="{DD2C039B-514A-4429-B1B9-60DE58D631D4}"/>
          </ac:spMkLst>
        </pc:spChg>
      </pc:sldChg>
      <pc:sldChg chg="addSp delSp modSp">
        <pc:chgData name="Joel Sutton" userId="1e63f7443f7518ef" providerId="LiveId" clId="{3763FC77-DA49-4997-BA89-6210E3BB9419}" dt="2020-02-03T02:00:50.027" v="709" actId="27636"/>
        <pc:sldMkLst>
          <pc:docMk/>
          <pc:sldMk cId="1055671495" sldId="334"/>
        </pc:sldMkLst>
        <pc:spChg chg="mod ord">
          <ac:chgData name="Joel Sutton" userId="1e63f7443f7518ef" providerId="LiveId" clId="{3763FC77-DA49-4997-BA89-6210E3BB9419}" dt="2020-02-03T02:00:50.027" v="709" actId="27636"/>
          <ac:spMkLst>
            <pc:docMk/>
            <pc:sldMk cId="1055671495" sldId="334"/>
            <ac:spMk id="2" creationId="{10097198-6C69-4892-A099-D8F8A898D22C}"/>
          </ac:spMkLst>
        </pc:spChg>
        <pc:spChg chg="add del">
          <ac:chgData name="Joel Sutton" userId="1e63f7443f7518ef" providerId="LiveId" clId="{3763FC77-DA49-4997-BA89-6210E3BB9419}" dt="2020-02-03T01:57:24.955" v="653" actId="26606"/>
          <ac:spMkLst>
            <pc:docMk/>
            <pc:sldMk cId="1055671495" sldId="334"/>
            <ac:spMk id="15" creationId="{C475749F-F487-4EFB-ABC7-C1359590EB76}"/>
          </ac:spMkLst>
        </pc:spChg>
        <pc:spChg chg="add del">
          <ac:chgData name="Joel Sutton" userId="1e63f7443f7518ef" providerId="LiveId" clId="{3763FC77-DA49-4997-BA89-6210E3BB9419}" dt="2020-02-03T01:57:24.955" v="653" actId="26606"/>
          <ac:spMkLst>
            <pc:docMk/>
            <pc:sldMk cId="1055671495" sldId="334"/>
            <ac:spMk id="20" creationId="{37C89E4B-3C9F-44B9-8B86-D9E3D112D8EC}"/>
          </ac:spMkLst>
        </pc:spChg>
        <pc:picChg chg="add mod">
          <ac:chgData name="Joel Sutton" userId="1e63f7443f7518ef" providerId="LiveId" clId="{3763FC77-DA49-4997-BA89-6210E3BB9419}" dt="2020-02-03T01:59:46.143" v="666" actId="1440"/>
          <ac:picMkLst>
            <pc:docMk/>
            <pc:sldMk cId="1055671495" sldId="334"/>
            <ac:picMk id="3" creationId="{EDE0526E-8112-4AE7-8959-380B30E76163}"/>
          </ac:picMkLst>
        </pc:picChg>
        <pc:cxnChg chg="add del">
          <ac:chgData name="Joel Sutton" userId="1e63f7443f7518ef" providerId="LiveId" clId="{3763FC77-DA49-4997-BA89-6210E3BB9419}" dt="2020-02-03T01:57:24.955" v="653" actId="26606"/>
          <ac:cxnSpMkLst>
            <pc:docMk/>
            <pc:sldMk cId="1055671495" sldId="334"/>
            <ac:cxnSpMk id="22" creationId="{AA2EAA10-076F-46BD-8F0F-B9A2FB77A85C}"/>
          </ac:cxnSpMkLst>
        </pc:cxnChg>
        <pc:cxnChg chg="add del">
          <ac:chgData name="Joel Sutton" userId="1e63f7443f7518ef" providerId="LiveId" clId="{3763FC77-DA49-4997-BA89-6210E3BB9419}" dt="2020-02-03T01:57:24.955" v="653" actId="26606"/>
          <ac:cxnSpMkLst>
            <pc:docMk/>
            <pc:sldMk cId="1055671495" sldId="334"/>
            <ac:cxnSpMk id="24" creationId="{D891E407-403B-4764-86C9-33A56D3BCAA3}"/>
          </ac:cxnSpMkLst>
        </pc:cxnChg>
      </pc:sldChg>
      <pc:sldChg chg="modSp">
        <pc:chgData name="Joel Sutton" userId="1e63f7443f7518ef" providerId="LiveId" clId="{3763FC77-DA49-4997-BA89-6210E3BB9419}" dt="2020-02-03T02:06:51.708" v="714" actId="207"/>
        <pc:sldMkLst>
          <pc:docMk/>
          <pc:sldMk cId="3694339982" sldId="336"/>
        </pc:sldMkLst>
        <pc:spChg chg="mod">
          <ac:chgData name="Joel Sutton" userId="1e63f7443f7518ef" providerId="LiveId" clId="{3763FC77-DA49-4997-BA89-6210E3BB9419}" dt="2020-02-03T02:06:51.708" v="714" actId="207"/>
          <ac:spMkLst>
            <pc:docMk/>
            <pc:sldMk cId="3694339982" sldId="336"/>
            <ac:spMk id="2" creationId="{00000000-0000-0000-0000-000000000000}"/>
          </ac:spMkLst>
        </pc:spChg>
      </pc:sldChg>
      <pc:sldChg chg="del">
        <pc:chgData name="Joel Sutton" userId="1e63f7443f7518ef" providerId="LiveId" clId="{3763FC77-DA49-4997-BA89-6210E3BB9419}" dt="2020-02-02T23:47:44.644" v="210" actId="47"/>
        <pc:sldMkLst>
          <pc:docMk/>
          <pc:sldMk cId="2374482503" sldId="337"/>
        </pc:sldMkLst>
      </pc:sldChg>
      <pc:sldChg chg="del">
        <pc:chgData name="Joel Sutton" userId="1e63f7443f7518ef" providerId="LiveId" clId="{3763FC77-DA49-4997-BA89-6210E3BB9419}" dt="2020-02-02T23:47:43.936" v="209" actId="47"/>
        <pc:sldMkLst>
          <pc:docMk/>
          <pc:sldMk cId="2217098908" sldId="338"/>
        </pc:sldMkLst>
      </pc:sldChg>
      <pc:sldChg chg="addSp delSp modSp">
        <pc:chgData name="Joel Sutton" userId="1e63f7443f7518ef" providerId="LiveId" clId="{3763FC77-DA49-4997-BA89-6210E3BB9419}" dt="2020-02-03T00:22:07.888" v="630" actId="2711"/>
        <pc:sldMkLst>
          <pc:docMk/>
          <pc:sldMk cId="2482814441" sldId="339"/>
        </pc:sldMkLst>
        <pc:spChg chg="mod ord">
          <ac:chgData name="Joel Sutton" userId="1e63f7443f7518ef" providerId="LiveId" clId="{3763FC77-DA49-4997-BA89-6210E3BB9419}" dt="2020-02-03T00:22:07.888" v="630" actId="2711"/>
          <ac:spMkLst>
            <pc:docMk/>
            <pc:sldMk cId="2482814441" sldId="339"/>
            <ac:spMk id="2" creationId="{1A71CC4B-DF4E-4D96-B70B-DC8391F07B23}"/>
          </ac:spMkLst>
        </pc:spChg>
        <pc:spChg chg="del">
          <ac:chgData name="Joel Sutton" userId="1e63f7443f7518ef" providerId="LiveId" clId="{3763FC77-DA49-4997-BA89-6210E3BB9419}" dt="2020-02-03T00:21:40.640" v="607" actId="26606"/>
          <ac:spMkLst>
            <pc:docMk/>
            <pc:sldMk cId="2482814441" sldId="339"/>
            <ac:spMk id="9" creationId="{71B2258F-86CA-4D4D-8270-BC05FCDEBFB3}"/>
          </ac:spMkLst>
        </pc:spChg>
        <pc:spChg chg="add">
          <ac:chgData name="Joel Sutton" userId="1e63f7443f7518ef" providerId="LiveId" clId="{3763FC77-DA49-4997-BA89-6210E3BB9419}" dt="2020-02-03T00:21:40.640" v="607" actId="26606"/>
          <ac:spMkLst>
            <pc:docMk/>
            <pc:sldMk cId="2482814441" sldId="339"/>
            <ac:spMk id="14" creationId="{71B2258F-86CA-4D4D-8270-BC05FCDEBFB3}"/>
          </ac:spMkLst>
        </pc:spChg>
        <pc:picChg chg="add mod">
          <ac:chgData name="Joel Sutton" userId="1e63f7443f7518ef" providerId="LiveId" clId="{3763FC77-DA49-4997-BA89-6210E3BB9419}" dt="2020-02-03T00:21:40.640" v="607" actId="26606"/>
          <ac:picMkLst>
            <pc:docMk/>
            <pc:sldMk cId="2482814441" sldId="339"/>
            <ac:picMk id="3" creationId="{1E9DB223-729C-4FC2-8A7D-23B2A0153563}"/>
          </ac:picMkLst>
        </pc:picChg>
        <pc:picChg chg="del">
          <ac:chgData name="Joel Sutton" userId="1e63f7443f7518ef" providerId="LiveId" clId="{3763FC77-DA49-4997-BA89-6210E3BB9419}" dt="2020-02-03T00:21:32.236" v="605" actId="478"/>
          <ac:picMkLst>
            <pc:docMk/>
            <pc:sldMk cId="2482814441" sldId="339"/>
            <ac:picMk id="4" creationId="{F83EDAE5-771D-4EC7-8D9A-9756D1F15E6E}"/>
          </ac:picMkLst>
        </pc:picChg>
      </pc:sldChg>
      <pc:sldChg chg="addSp delSp modSp add delAnim modAnim">
        <pc:chgData name="Joel Sutton" userId="1e63f7443f7518ef" providerId="LiveId" clId="{3763FC77-DA49-4997-BA89-6210E3BB9419}" dt="2020-02-03T00:05:38.182" v="604" actId="478"/>
        <pc:sldMkLst>
          <pc:docMk/>
          <pc:sldMk cId="3431208691" sldId="340"/>
        </pc:sldMkLst>
        <pc:spChg chg="add del mod">
          <ac:chgData name="Joel Sutton" userId="1e63f7443f7518ef" providerId="LiveId" clId="{3763FC77-DA49-4997-BA89-6210E3BB9419}" dt="2020-02-03T00:03:27.061" v="601" actId="20577"/>
          <ac:spMkLst>
            <pc:docMk/>
            <pc:sldMk cId="3431208691" sldId="340"/>
            <ac:spMk id="2" creationId="{F149AC86-0099-425A-8CAF-88F476D198BB}"/>
          </ac:spMkLst>
        </pc:spChg>
        <pc:spChg chg="mod">
          <ac:chgData name="Joel Sutton" userId="1e63f7443f7518ef" providerId="LiveId" clId="{3763FC77-DA49-4997-BA89-6210E3BB9419}" dt="2020-02-02T23:55:18.290" v="560" actId="207"/>
          <ac:spMkLst>
            <pc:docMk/>
            <pc:sldMk cId="3431208691" sldId="340"/>
            <ac:spMk id="3" creationId="{B9FDB8E2-8475-4DA1-8EFD-34AEBDE3D016}"/>
          </ac:spMkLst>
        </pc:spChg>
        <pc:picChg chg="add del mod">
          <ac:chgData name="Joel Sutton" userId="1e63f7443f7518ef" providerId="LiveId" clId="{3763FC77-DA49-4997-BA89-6210E3BB9419}" dt="2020-02-03T00:05:38.182" v="604" actId="478"/>
          <ac:picMkLst>
            <pc:docMk/>
            <pc:sldMk cId="3431208691" sldId="340"/>
            <ac:picMk id="4" creationId="{5FF77855-9C6D-46A6-8544-497D59E30C0C}"/>
          </ac:picMkLst>
        </pc:picChg>
      </pc:sldChg>
      <pc:sldChg chg="modSp add modNotesTx">
        <pc:chgData name="Joel Sutton" userId="1e63f7443f7518ef" providerId="LiveId" clId="{3763FC77-DA49-4997-BA89-6210E3BB9419}" dt="2020-02-03T02:51:09.093" v="972" actId="20577"/>
        <pc:sldMkLst>
          <pc:docMk/>
          <pc:sldMk cId="1731607511" sldId="341"/>
        </pc:sldMkLst>
        <pc:spChg chg="mod">
          <ac:chgData name="Joel Sutton" userId="1e63f7443f7518ef" providerId="LiveId" clId="{3763FC77-DA49-4997-BA89-6210E3BB9419}" dt="2020-02-03T02:10:39.600" v="733" actId="207"/>
          <ac:spMkLst>
            <pc:docMk/>
            <pc:sldMk cId="1731607511" sldId="341"/>
            <ac:spMk id="2" creationId="{2ED48A7F-A64E-4BE6-B8DB-F99C19680D06}"/>
          </ac:spMkLst>
        </pc:spChg>
        <pc:spChg chg="mod">
          <ac:chgData name="Joel Sutton" userId="1e63f7443f7518ef" providerId="LiveId" clId="{3763FC77-DA49-4997-BA89-6210E3BB9419}" dt="2020-02-03T02:19:59.152" v="763" actId="27636"/>
          <ac:spMkLst>
            <pc:docMk/>
            <pc:sldMk cId="1731607511" sldId="341"/>
            <ac:spMk id="3" creationId="{BF33F59C-E5C6-4B23-9C8F-DBED9B7E585E}"/>
          </ac:spMkLst>
        </pc:spChg>
      </pc:sldChg>
      <pc:sldChg chg="modSp add ord modNotesTx">
        <pc:chgData name="Joel Sutton" userId="1e63f7443f7518ef" providerId="LiveId" clId="{3763FC77-DA49-4997-BA89-6210E3BB9419}" dt="2020-02-03T02:46:10.145" v="969" actId="20577"/>
        <pc:sldMkLst>
          <pc:docMk/>
          <pc:sldMk cId="216605750" sldId="342"/>
        </pc:sldMkLst>
        <pc:spChg chg="mod">
          <ac:chgData name="Joel Sutton" userId="1e63f7443f7518ef" providerId="LiveId" clId="{3763FC77-DA49-4997-BA89-6210E3BB9419}" dt="2020-02-03T02:18:51.747" v="745"/>
          <ac:spMkLst>
            <pc:docMk/>
            <pc:sldMk cId="216605750" sldId="342"/>
            <ac:spMk id="2" creationId="{F5AEE355-0C78-42C0-9199-76F0F4F18446}"/>
          </ac:spMkLst>
        </pc:spChg>
        <pc:spChg chg="mod">
          <ac:chgData name="Joel Sutton" userId="1e63f7443f7518ef" providerId="LiveId" clId="{3763FC77-DA49-4997-BA89-6210E3BB9419}" dt="2020-02-03T02:20:22.539" v="765" actId="27636"/>
          <ac:spMkLst>
            <pc:docMk/>
            <pc:sldMk cId="216605750" sldId="342"/>
            <ac:spMk id="3" creationId="{CDA000ED-040D-4875-84B8-7D7B42BD1E72}"/>
          </ac:spMkLst>
        </pc:spChg>
      </pc:sldChg>
      <pc:sldChg chg="addSp modSp add">
        <pc:chgData name="Joel Sutton" userId="1e63f7443f7518ef" providerId="LiveId" clId="{3763FC77-DA49-4997-BA89-6210E3BB9419}" dt="2020-02-03T02:43:09.826" v="876" actId="207"/>
        <pc:sldMkLst>
          <pc:docMk/>
          <pc:sldMk cId="3181202646" sldId="343"/>
        </pc:sldMkLst>
        <pc:spChg chg="add mod">
          <ac:chgData name="Joel Sutton" userId="1e63f7443f7518ef" providerId="LiveId" clId="{3763FC77-DA49-4997-BA89-6210E3BB9419}" dt="2020-02-03T02:43:09.826" v="876" actId="207"/>
          <ac:spMkLst>
            <pc:docMk/>
            <pc:sldMk cId="3181202646" sldId="343"/>
            <ac:spMk id="4" creationId="{ABBB9AAF-A9C0-44CB-8FC9-AB5E16A2C05E}"/>
          </ac:spMkLst>
        </pc:spChg>
        <pc:picChg chg="add mod">
          <ac:chgData name="Joel Sutton" userId="1e63f7443f7518ef" providerId="LiveId" clId="{3763FC77-DA49-4997-BA89-6210E3BB9419}" dt="2020-02-03T02:42:33.742" v="854" actId="1076"/>
          <ac:picMkLst>
            <pc:docMk/>
            <pc:sldMk cId="3181202646" sldId="343"/>
            <ac:picMk id="2050" creationId="{84EC394D-E434-40F4-A2A1-402373AFD7EA}"/>
          </ac:picMkLst>
        </pc:picChg>
      </pc:sldChg>
      <pc:sldChg chg="addSp delSp modSp add mod setBg modNotesTx">
        <pc:chgData name="Joel Sutton" userId="1e63f7443f7518ef" providerId="LiveId" clId="{3763FC77-DA49-4997-BA89-6210E3BB9419}" dt="2020-02-03T02:36:59.576" v="782" actId="26606"/>
        <pc:sldMkLst>
          <pc:docMk/>
          <pc:sldMk cId="478789093" sldId="344"/>
        </pc:sldMkLst>
        <pc:spChg chg="del">
          <ac:chgData name="Joel Sutton" userId="1e63f7443f7518ef" providerId="LiveId" clId="{3763FC77-DA49-4997-BA89-6210E3BB9419}" dt="2020-02-03T02:36:59.576" v="782" actId="26606"/>
          <ac:spMkLst>
            <pc:docMk/>
            <pc:sldMk cId="478789093" sldId="344"/>
            <ac:spMk id="2" creationId="{53EB1D57-3B32-4000-A142-9026B2C834BD}"/>
          </ac:spMkLst>
        </pc:spChg>
        <pc:spChg chg="del">
          <ac:chgData name="Joel Sutton" userId="1e63f7443f7518ef" providerId="LiveId" clId="{3763FC77-DA49-4997-BA89-6210E3BB9419}" dt="2020-02-03T02:36:55.920" v="779"/>
          <ac:spMkLst>
            <pc:docMk/>
            <pc:sldMk cId="478789093" sldId="344"/>
            <ac:spMk id="3" creationId="{A252EE09-A69A-4741-884E-22302BA53429}"/>
          </ac:spMkLst>
        </pc:spChg>
        <pc:spChg chg="add del">
          <ac:chgData name="Joel Sutton" userId="1e63f7443f7518ef" providerId="LiveId" clId="{3763FC77-DA49-4997-BA89-6210E3BB9419}" dt="2020-02-03T02:36:15.514" v="772"/>
          <ac:spMkLst>
            <pc:docMk/>
            <pc:sldMk cId="478789093" sldId="344"/>
            <ac:spMk id="4" creationId="{2F5CEE40-D631-44EA-BA97-3AC3CE95E631}"/>
          </ac:spMkLst>
        </pc:spChg>
        <pc:picChg chg="add mod">
          <ac:chgData name="Joel Sutton" userId="1e63f7443f7518ef" providerId="LiveId" clId="{3763FC77-DA49-4997-BA89-6210E3BB9419}" dt="2020-02-03T02:36:59.576" v="782" actId="26606"/>
          <ac:picMkLst>
            <pc:docMk/>
            <pc:sldMk cId="478789093" sldId="344"/>
            <ac:picMk id="6" creationId="{3479765B-9854-43C9-AB71-F935B896557D}"/>
          </ac:picMkLst>
        </pc:picChg>
      </pc:sldChg>
      <pc:sldChg chg="addSp delSp modSp add mod setBg setClrOvrMap modNotesTx">
        <pc:chgData name="Joel Sutton" userId="1e63f7443f7518ef" providerId="LiveId" clId="{3763FC77-DA49-4997-BA89-6210E3BB9419}" dt="2020-02-03T02:41:57.652" v="851" actId="207"/>
        <pc:sldMkLst>
          <pc:docMk/>
          <pc:sldMk cId="4070077917" sldId="345"/>
        </pc:sldMkLst>
        <pc:spChg chg="mod ord">
          <ac:chgData name="Joel Sutton" userId="1e63f7443f7518ef" providerId="LiveId" clId="{3763FC77-DA49-4997-BA89-6210E3BB9419}" dt="2020-02-03T02:41:57.652" v="851" actId="207"/>
          <ac:spMkLst>
            <pc:docMk/>
            <pc:sldMk cId="4070077917" sldId="345"/>
            <ac:spMk id="2" creationId="{8A6926D4-92D3-4FC6-85DD-B843BBE1B92E}"/>
          </ac:spMkLst>
        </pc:spChg>
        <pc:spChg chg="del">
          <ac:chgData name="Joel Sutton" userId="1e63f7443f7518ef" providerId="LiveId" clId="{3763FC77-DA49-4997-BA89-6210E3BB9419}" dt="2020-02-03T02:40:52.525" v="785"/>
          <ac:spMkLst>
            <pc:docMk/>
            <pc:sldMk cId="4070077917" sldId="345"/>
            <ac:spMk id="3" creationId="{2F749392-0B2D-4BB5-8BE9-59BF6214D363}"/>
          </ac:spMkLst>
        </pc:spChg>
        <pc:spChg chg="add del">
          <ac:chgData name="Joel Sutton" userId="1e63f7443f7518ef" providerId="LiveId" clId="{3763FC77-DA49-4997-BA89-6210E3BB9419}" dt="2020-02-03T02:41:49.322" v="849" actId="26606"/>
          <ac:spMkLst>
            <pc:docMk/>
            <pc:sldMk cId="4070077917" sldId="345"/>
            <ac:spMk id="71" creationId="{37C89E4B-3C9F-44B9-8B86-D9E3D112D8EC}"/>
          </ac:spMkLst>
        </pc:spChg>
        <pc:spChg chg="add del">
          <ac:chgData name="Joel Sutton" userId="1e63f7443f7518ef" providerId="LiveId" clId="{3763FC77-DA49-4997-BA89-6210E3BB9419}" dt="2020-02-03T02:41:47.557" v="846" actId="26606"/>
          <ac:spMkLst>
            <pc:docMk/>
            <pc:sldMk cId="4070077917" sldId="345"/>
            <ac:spMk id="135" creationId="{37C89E4B-3C9F-44B9-8B86-D9E3D112D8EC}"/>
          </ac:spMkLst>
        </pc:spChg>
        <pc:spChg chg="add del">
          <ac:chgData name="Joel Sutton" userId="1e63f7443f7518ef" providerId="LiveId" clId="{3763FC77-DA49-4997-BA89-6210E3BB9419}" dt="2020-02-03T02:41:45.651" v="844" actId="26606"/>
          <ac:spMkLst>
            <pc:docMk/>
            <pc:sldMk cId="4070077917" sldId="345"/>
            <ac:spMk id="137" creationId="{9B76D444-2756-434F-AE61-96D69830C13E}"/>
          </ac:spMkLst>
        </pc:spChg>
        <pc:spChg chg="add del">
          <ac:chgData name="Joel Sutton" userId="1e63f7443f7518ef" providerId="LiveId" clId="{3763FC77-DA49-4997-BA89-6210E3BB9419}" dt="2020-02-03T02:41:45.651" v="844" actId="26606"/>
          <ac:spMkLst>
            <pc:docMk/>
            <pc:sldMk cId="4070077917" sldId="345"/>
            <ac:spMk id="3078" creationId="{21409BFC-1FCA-4B0D-BF11-79B49DAF5361}"/>
          </ac:spMkLst>
        </pc:spChg>
        <pc:spChg chg="add del">
          <ac:chgData name="Joel Sutton" userId="1e63f7443f7518ef" providerId="LiveId" clId="{3763FC77-DA49-4997-BA89-6210E3BB9419}" dt="2020-02-03T02:41:49.306" v="848" actId="26606"/>
          <ac:spMkLst>
            <pc:docMk/>
            <pc:sldMk cId="4070077917" sldId="345"/>
            <ac:spMk id="3083" creationId="{37C89E4B-3C9F-44B9-8B86-D9E3D112D8EC}"/>
          </ac:spMkLst>
        </pc:spChg>
        <pc:spChg chg="add">
          <ac:chgData name="Joel Sutton" userId="1e63f7443f7518ef" providerId="LiveId" clId="{3763FC77-DA49-4997-BA89-6210E3BB9419}" dt="2020-02-03T02:41:49.322" v="849" actId="26606"/>
          <ac:spMkLst>
            <pc:docMk/>
            <pc:sldMk cId="4070077917" sldId="345"/>
            <ac:spMk id="3087" creationId="{37C89E4B-3C9F-44B9-8B86-D9E3D112D8EC}"/>
          </ac:spMkLst>
        </pc:spChg>
        <pc:picChg chg="add mod ord">
          <ac:chgData name="Joel Sutton" userId="1e63f7443f7518ef" providerId="LiveId" clId="{3763FC77-DA49-4997-BA89-6210E3BB9419}" dt="2020-02-03T02:41:45.651" v="844" actId="26606"/>
          <ac:picMkLst>
            <pc:docMk/>
            <pc:sldMk cId="4070077917" sldId="345"/>
            <ac:picMk id="3074" creationId="{EFBE43EE-D3E2-4E3A-8C05-3D6377D3EFA0}"/>
          </ac:picMkLst>
        </pc:picChg>
        <pc:cxnChg chg="add del">
          <ac:chgData name="Joel Sutton" userId="1e63f7443f7518ef" providerId="LiveId" clId="{3763FC77-DA49-4997-BA89-6210E3BB9419}" dt="2020-02-03T02:41:49.322" v="849" actId="26606"/>
          <ac:cxnSpMkLst>
            <pc:docMk/>
            <pc:sldMk cId="4070077917" sldId="345"/>
            <ac:cxnSpMk id="73" creationId="{AA2EAA10-076F-46BD-8F0F-B9A2FB77A85C}"/>
          </ac:cxnSpMkLst>
        </pc:cxnChg>
        <pc:cxnChg chg="add del">
          <ac:chgData name="Joel Sutton" userId="1e63f7443f7518ef" providerId="LiveId" clId="{3763FC77-DA49-4997-BA89-6210E3BB9419}" dt="2020-02-03T02:41:49.322" v="849" actId="26606"/>
          <ac:cxnSpMkLst>
            <pc:docMk/>
            <pc:sldMk cId="4070077917" sldId="345"/>
            <ac:cxnSpMk id="75" creationId="{D891E407-403B-4764-86C9-33A56D3BCAA3}"/>
          </ac:cxnSpMkLst>
        </pc:cxnChg>
        <pc:cxnChg chg="add del">
          <ac:chgData name="Joel Sutton" userId="1e63f7443f7518ef" providerId="LiveId" clId="{3763FC77-DA49-4997-BA89-6210E3BB9419}" dt="2020-02-03T02:41:45.651" v="844" actId="26606"/>
          <ac:cxnSpMkLst>
            <pc:docMk/>
            <pc:sldMk cId="4070077917" sldId="345"/>
            <ac:cxnSpMk id="139" creationId="{EDF5FE34-0A41-407A-8D94-10FCF68F1D0B}"/>
          </ac:cxnSpMkLst>
        </pc:cxnChg>
        <pc:cxnChg chg="add del">
          <ac:chgData name="Joel Sutton" userId="1e63f7443f7518ef" providerId="LiveId" clId="{3763FC77-DA49-4997-BA89-6210E3BB9419}" dt="2020-02-03T02:41:47.557" v="846" actId="26606"/>
          <ac:cxnSpMkLst>
            <pc:docMk/>
            <pc:sldMk cId="4070077917" sldId="345"/>
            <ac:cxnSpMk id="3080" creationId="{AA2EAA10-076F-46BD-8F0F-B9A2FB77A85C}"/>
          </ac:cxnSpMkLst>
        </pc:cxnChg>
        <pc:cxnChg chg="add del">
          <ac:chgData name="Joel Sutton" userId="1e63f7443f7518ef" providerId="LiveId" clId="{3763FC77-DA49-4997-BA89-6210E3BB9419}" dt="2020-02-03T02:41:47.557" v="846" actId="26606"/>
          <ac:cxnSpMkLst>
            <pc:docMk/>
            <pc:sldMk cId="4070077917" sldId="345"/>
            <ac:cxnSpMk id="3081" creationId="{D891E407-403B-4764-86C9-33A56D3BCAA3}"/>
          </ac:cxnSpMkLst>
        </pc:cxnChg>
        <pc:cxnChg chg="add del">
          <ac:chgData name="Joel Sutton" userId="1e63f7443f7518ef" providerId="LiveId" clId="{3763FC77-DA49-4997-BA89-6210E3BB9419}" dt="2020-02-03T02:41:49.306" v="848" actId="26606"/>
          <ac:cxnSpMkLst>
            <pc:docMk/>
            <pc:sldMk cId="4070077917" sldId="345"/>
            <ac:cxnSpMk id="3084" creationId="{AA2EAA10-076F-46BD-8F0F-B9A2FB77A85C}"/>
          </ac:cxnSpMkLst>
        </pc:cxnChg>
        <pc:cxnChg chg="add del">
          <ac:chgData name="Joel Sutton" userId="1e63f7443f7518ef" providerId="LiveId" clId="{3763FC77-DA49-4997-BA89-6210E3BB9419}" dt="2020-02-03T02:41:49.306" v="848" actId="26606"/>
          <ac:cxnSpMkLst>
            <pc:docMk/>
            <pc:sldMk cId="4070077917" sldId="345"/>
            <ac:cxnSpMk id="3085" creationId="{D891E407-403B-4764-86C9-33A56D3BCAA3}"/>
          </ac:cxnSpMkLst>
        </pc:cxnChg>
        <pc:cxnChg chg="add">
          <ac:chgData name="Joel Sutton" userId="1e63f7443f7518ef" providerId="LiveId" clId="{3763FC77-DA49-4997-BA89-6210E3BB9419}" dt="2020-02-03T02:41:49.322" v="849" actId="26606"/>
          <ac:cxnSpMkLst>
            <pc:docMk/>
            <pc:sldMk cId="4070077917" sldId="345"/>
            <ac:cxnSpMk id="3088" creationId="{AA2EAA10-076F-46BD-8F0F-B9A2FB77A85C}"/>
          </ac:cxnSpMkLst>
        </pc:cxnChg>
        <pc:cxnChg chg="add">
          <ac:chgData name="Joel Sutton" userId="1e63f7443f7518ef" providerId="LiveId" clId="{3763FC77-DA49-4997-BA89-6210E3BB9419}" dt="2020-02-03T02:41:49.322" v="849" actId="26606"/>
          <ac:cxnSpMkLst>
            <pc:docMk/>
            <pc:sldMk cId="4070077917" sldId="345"/>
            <ac:cxnSpMk id="3089" creationId="{D891E407-403B-4764-86C9-33A56D3BCAA3}"/>
          </ac:cxnSpMkLst>
        </pc:cxnChg>
      </pc:sldChg>
      <pc:sldChg chg="addSp delSp modSp add modNotesTx">
        <pc:chgData name="Joel Sutton" userId="1e63f7443f7518ef" providerId="LiveId" clId="{3763FC77-DA49-4997-BA89-6210E3BB9419}" dt="2020-02-03T03:12:14.649" v="1015" actId="20577"/>
        <pc:sldMkLst>
          <pc:docMk/>
          <pc:sldMk cId="1608661077" sldId="346"/>
        </pc:sldMkLst>
        <pc:spChg chg="mod">
          <ac:chgData name="Joel Sutton" userId="1e63f7443f7518ef" providerId="LiveId" clId="{3763FC77-DA49-4997-BA89-6210E3BB9419}" dt="2020-02-03T02:54:40.906" v="1005" actId="20577"/>
          <ac:spMkLst>
            <pc:docMk/>
            <pc:sldMk cId="1608661077" sldId="346"/>
            <ac:spMk id="2" creationId="{F923F25E-2B6C-4298-BA95-AC2DE6862D2B}"/>
          </ac:spMkLst>
        </pc:spChg>
        <pc:spChg chg="del mod">
          <ac:chgData name="Joel Sutton" userId="1e63f7443f7518ef" providerId="LiveId" clId="{3763FC77-DA49-4997-BA89-6210E3BB9419}" dt="2020-02-03T03:02:07.919" v="1011"/>
          <ac:spMkLst>
            <pc:docMk/>
            <pc:sldMk cId="1608661077" sldId="346"/>
            <ac:spMk id="3" creationId="{1671D25F-F060-471D-A61E-744C4C497B03}"/>
          </ac:spMkLst>
        </pc:spChg>
        <pc:picChg chg="add mod">
          <ac:chgData name="Joel Sutton" userId="1e63f7443f7518ef" providerId="LiveId" clId="{3763FC77-DA49-4997-BA89-6210E3BB9419}" dt="2020-02-03T03:02:22.665" v="1013" actId="14100"/>
          <ac:picMkLst>
            <pc:docMk/>
            <pc:sldMk cId="1608661077" sldId="346"/>
            <ac:picMk id="4" creationId="{251423F3-66A1-4B05-8494-C7C89EEB1D28}"/>
          </ac:picMkLst>
        </pc:picChg>
      </pc:sldChg>
      <pc:sldChg chg="modSp add modNotesTx">
        <pc:chgData name="Joel Sutton" userId="1e63f7443f7518ef" providerId="LiveId" clId="{3763FC77-DA49-4997-BA89-6210E3BB9419}" dt="2020-02-03T03:15:51.946" v="1189" actId="207"/>
        <pc:sldMkLst>
          <pc:docMk/>
          <pc:sldMk cId="3832001112" sldId="347"/>
        </pc:sldMkLst>
        <pc:spChg chg="mod">
          <ac:chgData name="Joel Sutton" userId="1e63f7443f7518ef" providerId="LiveId" clId="{3763FC77-DA49-4997-BA89-6210E3BB9419}" dt="2020-02-03T03:15:29.381" v="1187" actId="207"/>
          <ac:spMkLst>
            <pc:docMk/>
            <pc:sldMk cId="3832001112" sldId="347"/>
            <ac:spMk id="2" creationId="{843B9130-3532-46C0-AF56-6FCE31898563}"/>
          </ac:spMkLst>
        </pc:spChg>
        <pc:spChg chg="mod">
          <ac:chgData name="Joel Sutton" userId="1e63f7443f7518ef" providerId="LiveId" clId="{3763FC77-DA49-4997-BA89-6210E3BB9419}" dt="2020-02-03T03:15:51.946" v="1189" actId="207"/>
          <ac:spMkLst>
            <pc:docMk/>
            <pc:sldMk cId="3832001112" sldId="347"/>
            <ac:spMk id="3" creationId="{A5C8ACB8-1569-4EB3-9C23-DD42B9F1F8C7}"/>
          </ac:spMkLst>
        </pc:spChg>
      </pc:sldChg>
      <pc:sldChg chg="modSp add">
        <pc:chgData name="Joel Sutton" userId="1e63f7443f7518ef" providerId="LiveId" clId="{3763FC77-DA49-4997-BA89-6210E3BB9419}" dt="2020-02-03T03:17:44.297" v="1205" actId="27636"/>
        <pc:sldMkLst>
          <pc:docMk/>
          <pc:sldMk cId="747842146" sldId="348"/>
        </pc:sldMkLst>
        <pc:spChg chg="mod">
          <ac:chgData name="Joel Sutton" userId="1e63f7443f7518ef" providerId="LiveId" clId="{3763FC77-DA49-4997-BA89-6210E3BB9419}" dt="2020-02-03T03:15:25.928" v="1186" actId="207"/>
          <ac:spMkLst>
            <pc:docMk/>
            <pc:sldMk cId="747842146" sldId="348"/>
            <ac:spMk id="2" creationId="{3CB23668-8E06-4A7F-9379-1D99B26205EE}"/>
          </ac:spMkLst>
        </pc:spChg>
        <pc:spChg chg="mod">
          <ac:chgData name="Joel Sutton" userId="1e63f7443f7518ef" providerId="LiveId" clId="{3763FC77-DA49-4997-BA89-6210E3BB9419}" dt="2020-02-03T03:17:44.297" v="1205" actId="27636"/>
          <ac:spMkLst>
            <pc:docMk/>
            <pc:sldMk cId="747842146" sldId="348"/>
            <ac:spMk id="3" creationId="{99DFBA97-0C25-456A-A9B8-05CC5C749282}"/>
          </ac:spMkLst>
        </pc:spChg>
      </pc:sldChg>
      <pc:sldChg chg="add del">
        <pc:chgData name="Joel Sutton" userId="1e63f7443f7518ef" providerId="LiveId" clId="{3763FC77-DA49-4997-BA89-6210E3BB9419}" dt="2020-02-03T03:23:12.697" v="1207" actId="47"/>
        <pc:sldMkLst>
          <pc:docMk/>
          <pc:sldMk cId="548909657" sldId="34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23051-5033-4EB4-B4E8-54BBC0FEF95C}" type="datetimeFigureOut">
              <a:rPr lang="en-US" smtClean="0"/>
              <a:t>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C9797-1961-4903-9FF3-FBD0C701D800}" type="slidenum">
              <a:rPr lang="en-US" smtClean="0"/>
              <a:t>‹#›</a:t>
            </a:fld>
            <a:endParaRPr lang="en-US"/>
          </a:p>
        </p:txBody>
      </p:sp>
    </p:spTree>
    <p:extLst>
      <p:ext uri="{BB962C8B-B14F-4D97-AF65-F5344CB8AC3E}">
        <p14:creationId xmlns:p14="http://schemas.microsoft.com/office/powerpoint/2010/main" val="1568369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lickr.com/photos/jmcfall/46769923"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cristopalabradevida.com/fondo-biblico/"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commons.wikimedia.org/wiki/File:Hanging_Gardens_of_Babylon_by_Ferdinand_Knab_(1886).png"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pexels.com/photo/cell-phone-hands-touchscreen-writing-1542099/"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pxfuel.com/es/free-photo-jzecj/download/1360x768"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494A9-D7C6-465E-A913-491587F47DAB}" type="slidenum">
              <a:rPr lang="en-US" smtClean="0"/>
              <a:t>2</a:t>
            </a:fld>
            <a:endParaRPr lang="en-US"/>
          </a:p>
        </p:txBody>
      </p:sp>
    </p:spTree>
    <p:extLst>
      <p:ext uri="{BB962C8B-B14F-4D97-AF65-F5344CB8AC3E}">
        <p14:creationId xmlns:p14="http://schemas.microsoft.com/office/powerpoint/2010/main" val="261291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57400" marR="0" lvl="4" indent="-228600">
              <a:lnSpc>
                <a:spcPct val="106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Daniel les cae mal a los otros oficiales (a lo mejor por no ser corrupto, por su fe, y por ser extranjero, también). Surgen envidias y quieren deshacerse de él.</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06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Es ilegal orar al Dios verdadero.  ¿Qué hará Daniel, quien tiene la costumbre de orar tres veces a su Dios con la ventana abierta?</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06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El rey se arrepiente del edicto que firmó, porque Daniel es de confianza.</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06000"/>
              </a:lnSpc>
              <a:spcBef>
                <a:spcPts val="0"/>
              </a:spcBef>
              <a:spcAft>
                <a:spcPts val="800"/>
              </a:spcAft>
              <a:buFont typeface="+mj-lt"/>
              <a:buAutoNum type="alphaLcPeriod"/>
            </a:pPr>
            <a:r>
              <a:rPr lang="es-MX" sz="1200" i="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¿Daniel sobrevivirá el foso de los leones?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14</a:t>
            </a:fld>
            <a:endParaRPr lang="en-US"/>
          </a:p>
        </p:txBody>
      </p:sp>
    </p:spTree>
    <p:extLst>
      <p:ext uri="{BB962C8B-B14F-4D97-AF65-F5344CB8AC3E}">
        <p14:creationId xmlns:p14="http://schemas.microsoft.com/office/powerpoint/2010/main" val="3788570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Deje que cuenten la historia.  Solo hay que guiarlos cuando se desvíen, se confunden, o pasan por alto algo de importancia.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15</a:t>
            </a:fld>
            <a:endParaRPr lang="en-US"/>
          </a:p>
        </p:txBody>
      </p:sp>
    </p:spTree>
    <p:extLst>
      <p:ext uri="{BB962C8B-B14F-4D97-AF65-F5344CB8AC3E}">
        <p14:creationId xmlns:p14="http://schemas.microsoft.com/office/powerpoint/2010/main" val="2701315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i="1" kern="1200" dirty="0">
                <a:solidFill>
                  <a:schemeClr val="tx1"/>
                </a:solidFill>
                <a:effectLst/>
                <a:latin typeface="+mn-lt"/>
                <a:ea typeface="+mn-ea"/>
                <a:cs typeface="+mn-cs"/>
              </a:rPr>
              <a:t>Dios salva a Daniel.  Los enemigos son echados a los leones.  El nombre de Dios es glorificado.</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16</a:t>
            </a:fld>
            <a:endParaRPr lang="en-US"/>
          </a:p>
        </p:txBody>
      </p:sp>
    </p:spTree>
    <p:extLst>
      <p:ext uri="{BB962C8B-B14F-4D97-AF65-F5344CB8AC3E}">
        <p14:creationId xmlns:p14="http://schemas.microsoft.com/office/powerpoint/2010/main" val="2761478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i="1" kern="1200" dirty="0">
                <a:solidFill>
                  <a:schemeClr val="tx1"/>
                </a:solidFill>
                <a:effectLst/>
                <a:latin typeface="+mn-lt"/>
                <a:ea typeface="+mn-ea"/>
                <a:cs typeface="+mn-cs"/>
              </a:rPr>
              <a:t>Aun en tierra extranjera y hostil, Dios protegió y bendijo a Daniel, quien, por obra del Espíritu Santo, permaneció fiel.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0DDA12-0DF9-4C99-8EAA-B152B09A12C8}" type="slidenum">
              <a:rPr lang="en-US" smtClean="0"/>
              <a:t>18</a:t>
            </a:fld>
            <a:endParaRPr lang="en-US"/>
          </a:p>
        </p:txBody>
      </p:sp>
    </p:spTree>
    <p:extLst>
      <p:ext uri="{BB962C8B-B14F-4D97-AF65-F5344CB8AC3E}">
        <p14:creationId xmlns:p14="http://schemas.microsoft.com/office/powerpoint/2010/main" val="3560950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57400" marR="0" lvl="4" indent="-228600">
              <a:lnSpc>
                <a:spcPct val="106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El pecado de ir en </a:t>
            </a:r>
            <a:r>
              <a:rPr lang="es-MX" sz="1200"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pos</a:t>
            </a:r>
            <a:r>
              <a:rPr lang="es-MX" sz="12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 los deseos de la gente que va en contra de la voluntad de Dios.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06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La cobardía</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06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Faltarles el respeto a los gobernantes de este mundo.</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06000"/>
              </a:lnSpc>
              <a:spcBef>
                <a:spcPts val="0"/>
              </a:spcBef>
              <a:spcAft>
                <a:spcPts val="800"/>
              </a:spcAft>
              <a:buFont typeface="+mj-lt"/>
              <a:buAutoNum type="alphaLcPeriod"/>
            </a:pPr>
            <a:r>
              <a:rPr lang="es-MX" sz="12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O, por el otro lado, poner mi confianza en la política y creer que los políticos van a salvarnos.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19</a:t>
            </a:fld>
            <a:endParaRPr lang="en-US"/>
          </a:p>
        </p:txBody>
      </p:sp>
    </p:spTree>
    <p:extLst>
      <p:ext uri="{BB962C8B-B14F-4D97-AF65-F5344CB8AC3E}">
        <p14:creationId xmlns:p14="http://schemas.microsoft.com/office/powerpoint/2010/main" val="2398010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57400" marR="0" lvl="4" indent="-228600">
              <a:lnSpc>
                <a:spcPct val="106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Dios ya nos ha salvado del león rugiente que busca devorarnos (Satanás).  ¡El León de la tribu de Judá lo ha vencido!</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06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Bien Dice Pablo: « </a:t>
            </a:r>
            <a:r>
              <a:rPr lang="es-MX" sz="1000" b="1" i="1" baseline="300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17 </a:t>
            </a:r>
            <a:r>
              <a:rPr lang="es-MX" sz="1200" i="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Pero el Señor estuvo a mi lado y me dio fuerzas para que por medio de mí se llevara a cabo la predicación del mensaje y lo oyeran todos los paganos. Y fui librado de la boca del león. </a:t>
            </a:r>
            <a:r>
              <a:rPr lang="es-MX" sz="1000" b="1" i="1" baseline="300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18 </a:t>
            </a:r>
            <a:r>
              <a:rPr lang="es-MX" sz="1200" i="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El Señor me librará de todo mal y me preservará para su reino celestial. A él sea la gloria por los siglos de los siglos. Amén.» (2 Timoteo 4:17-18)</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06000"/>
              </a:lnSpc>
              <a:spcBef>
                <a:spcPts val="0"/>
              </a:spcBef>
              <a:spcAft>
                <a:spcPts val="800"/>
              </a:spcAft>
              <a:buFont typeface="+mj-lt"/>
              <a:buAutoNum type="alphaLcPeriod"/>
            </a:pPr>
            <a:r>
              <a:rPr lang="es-MX" sz="1200" i="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Dios dirige los asuntos de su creación para que todo haga su voluntad y obre para el bien de su iglesia. Jeremías observa: “Señor, yo sé que el hombre no es dueño de su destino, que no le es dado al caminante dirigir sus propios pasos” (</a:t>
            </a:r>
            <a:r>
              <a:rPr lang="es-MX" sz="1200" i="1"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Jer</a:t>
            </a:r>
            <a:r>
              <a:rPr lang="es-MX" sz="1200" i="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10:23). Las cosas no ocurren por casualidad en este mundo, Dios gobierna los asuntos de este mundo.</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20</a:t>
            </a:fld>
            <a:endParaRPr lang="en-US"/>
          </a:p>
        </p:txBody>
      </p:sp>
    </p:spTree>
    <p:extLst>
      <p:ext uri="{BB962C8B-B14F-4D97-AF65-F5344CB8AC3E}">
        <p14:creationId xmlns:p14="http://schemas.microsoft.com/office/powerpoint/2010/main" val="3181439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57400" marR="0" lvl="4" indent="-228600">
              <a:lnSpc>
                <a:spcPct val="106000"/>
              </a:lnSpc>
              <a:spcBef>
                <a:spcPts val="0"/>
              </a:spcBef>
              <a:spcAft>
                <a:spcPts val="800"/>
              </a:spcAft>
              <a:buFont typeface="+mj-lt"/>
              <a:buAutoNum type="alphaLcPeriod"/>
            </a:pPr>
            <a:r>
              <a:rPr lang="es-MX" sz="12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Que Dios nos dé la fuerza para obedecerle aun cuando otros nos presionan a desobedecerle.) Dios pudo haber permitido que los leones mataran a Daniel, y aun así hubiera bendecido a Daniel al traerle al cielo. A veces los cristianos son lastimados o incluso matados porque permanecen fieles al verdadero Dios.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21</a:t>
            </a:fld>
            <a:endParaRPr lang="en-US"/>
          </a:p>
        </p:txBody>
      </p:sp>
    </p:spTree>
    <p:extLst>
      <p:ext uri="{BB962C8B-B14F-4D97-AF65-F5344CB8AC3E}">
        <p14:creationId xmlns:p14="http://schemas.microsoft.com/office/powerpoint/2010/main" val="3667078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57400" marR="0" lvl="4" indent="-228600">
              <a:lnSpc>
                <a:spcPct val="106000"/>
              </a:lnSpc>
              <a:spcBef>
                <a:spcPts val="0"/>
              </a:spcBef>
              <a:spcAft>
                <a:spcPts val="800"/>
              </a:spcAft>
              <a:buFont typeface="+mj-lt"/>
              <a:buAutoNum type="alphaLcPeriod"/>
            </a:pPr>
            <a:r>
              <a:rPr lang="es-MX" sz="12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Con creyentes bajo ataque, siendo perseguidos.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22</a:t>
            </a:fld>
            <a:endParaRPr lang="en-US"/>
          </a:p>
        </p:txBody>
      </p:sp>
    </p:spTree>
    <p:extLst>
      <p:ext uri="{BB962C8B-B14F-4D97-AF65-F5344CB8AC3E}">
        <p14:creationId xmlns:p14="http://schemas.microsoft.com/office/powerpoint/2010/main" val="840529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 sea, Dios dice que los </a:t>
            </a:r>
            <a:r>
              <a:rPr lang="en-US" dirty="0" err="1"/>
              <a:t>va</a:t>
            </a:r>
            <a:r>
              <a:rPr lang="en-US" dirty="0"/>
              <a:t> a </a:t>
            </a:r>
            <a:r>
              <a:rPr lang="en-US" dirty="0" err="1"/>
              <a:t>bendecir</a:t>
            </a:r>
            <a:r>
              <a:rPr lang="en-US" dirty="0"/>
              <a:t> </a:t>
            </a:r>
            <a:r>
              <a:rPr lang="en-US" dirty="0" err="1"/>
              <a:t>allí</a:t>
            </a:r>
            <a:r>
              <a:rPr lang="en-US" dirty="0"/>
              <a:t> </a:t>
            </a:r>
            <a:r>
              <a:rPr lang="en-US" dirty="0" err="1"/>
              <a:t>en</a:t>
            </a:r>
            <a:r>
              <a:rPr lang="en-US" dirty="0"/>
              <a:t> </a:t>
            </a:r>
            <a:r>
              <a:rPr lang="en-US" dirty="0" err="1"/>
              <a:t>Babilonia</a:t>
            </a:r>
            <a:r>
              <a:rPr lang="en-US" dirty="0"/>
              <a:t>.  Que </a:t>
            </a:r>
            <a:r>
              <a:rPr lang="en-US" dirty="0" err="1"/>
              <a:t>hagan</a:t>
            </a:r>
            <a:r>
              <a:rPr lang="en-US" dirty="0"/>
              <a:t> sus </a:t>
            </a:r>
            <a:r>
              <a:rPr lang="en-US" dirty="0" err="1"/>
              <a:t>vidas</a:t>
            </a:r>
            <a:r>
              <a:rPr lang="en-US" dirty="0"/>
              <a:t>.  </a:t>
            </a:r>
          </a:p>
        </p:txBody>
      </p:sp>
      <p:sp>
        <p:nvSpPr>
          <p:cNvPr id="4" name="Slide Number Placeholder 3"/>
          <p:cNvSpPr>
            <a:spLocks noGrp="1"/>
          </p:cNvSpPr>
          <p:nvPr>
            <p:ph type="sldNum" sz="quarter" idx="5"/>
          </p:nvPr>
        </p:nvSpPr>
        <p:spPr/>
        <p:txBody>
          <a:bodyPr/>
          <a:lstStyle/>
          <a:p>
            <a:fld id="{518C9797-1961-4903-9FF3-FBD0C701D800}" type="slidenum">
              <a:rPr lang="en-US" smtClean="0"/>
              <a:t>24</a:t>
            </a:fld>
            <a:endParaRPr lang="en-US"/>
          </a:p>
        </p:txBody>
      </p:sp>
    </p:spTree>
    <p:extLst>
      <p:ext uri="{BB962C8B-B14F-4D97-AF65-F5344CB8AC3E}">
        <p14:creationId xmlns:p14="http://schemas.microsoft.com/office/powerpoint/2010/main" val="1559351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s-MX" sz="1200" b="1" kern="1200" baseline="30000" dirty="0">
                <a:solidFill>
                  <a:schemeClr val="tx1"/>
                </a:solidFill>
                <a:effectLst/>
                <a:latin typeface="+mn-lt"/>
                <a:ea typeface="+mn-ea"/>
                <a:cs typeface="+mn-cs"/>
              </a:rPr>
              <a:t>10 </a:t>
            </a:r>
            <a:r>
              <a:rPr lang="es-MX" sz="1200" kern="1200" dirty="0">
                <a:solidFill>
                  <a:schemeClr val="tx1"/>
                </a:solidFill>
                <a:effectLst/>
                <a:latin typeface="+mn-lt"/>
                <a:ea typeface="+mn-ea"/>
                <a:cs typeface="+mn-cs"/>
              </a:rPr>
              <a:t>»Así ha dicho el Señor: “Cuando se cumplan los setenta años de Babilonia, yo iré a visitarlos, y les cumpliré mi promesa de hacerlos volver a este lugar. </a:t>
            </a:r>
            <a:r>
              <a:rPr lang="es-MX" sz="1200" b="1" kern="1200" baseline="30000" dirty="0">
                <a:solidFill>
                  <a:schemeClr val="tx1"/>
                </a:solidFill>
                <a:effectLst/>
                <a:latin typeface="+mn-lt"/>
                <a:ea typeface="+mn-ea"/>
                <a:cs typeface="+mn-cs"/>
              </a:rPr>
              <a:t>11 </a:t>
            </a:r>
            <a:r>
              <a:rPr lang="es-MX" sz="1200" kern="1200" dirty="0">
                <a:solidFill>
                  <a:schemeClr val="tx1"/>
                </a:solidFill>
                <a:effectLst/>
                <a:latin typeface="+mn-lt"/>
                <a:ea typeface="+mn-ea"/>
                <a:cs typeface="+mn-cs"/>
              </a:rPr>
              <a:t>Sólo yo sé los planes que tengo para ustedes. Son planes para su bien, y no para su mal, para que tengan un futuro lleno de esperanza.”—Palabra del Señor.</a:t>
            </a:r>
          </a:p>
          <a:p>
            <a:pPr lvl="2"/>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effectLst/>
                <a:latin typeface="+mn-lt"/>
                <a:ea typeface="+mn-ea"/>
                <a:cs typeface="+mn-cs"/>
              </a:rPr>
              <a:t>Los judíos exiliados</a:t>
            </a:r>
            <a:r>
              <a:rPr lang="es-MX" sz="1200" kern="1200" dirty="0">
                <a:solidFill>
                  <a:schemeClr val="tx1"/>
                </a:solidFill>
                <a:effectLst/>
                <a:latin typeface="+mn-lt"/>
                <a:ea typeface="+mn-ea"/>
                <a:cs typeface="+mn-cs"/>
              </a:rPr>
              <a:t> hicieron caso.  Prosperaron, pero aun así anhelaban regresar a su tierra. Había muchos cambios para ellos.  El arameo empezó a ser la lengua más común (en lugar del hebreo puro).  Daniel y Esdras fueron escritos, una parte en hebreo, y otra parte en arameo.  (Daniel 2:4—7:28; Esdras 4:8—6:18 están en arameo)</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25</a:t>
            </a:fld>
            <a:endParaRPr lang="en-US"/>
          </a:p>
        </p:txBody>
      </p:sp>
    </p:spTree>
    <p:extLst>
      <p:ext uri="{BB962C8B-B14F-4D97-AF65-F5344CB8AC3E}">
        <p14:creationId xmlns:p14="http://schemas.microsoft.com/office/powerpoint/2010/main" val="3853452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Saludos</a:t>
            </a:r>
            <a:r>
              <a:rPr lang="en-US" dirty="0"/>
              <a:t>, </a:t>
            </a:r>
            <a:r>
              <a:rPr lang="en-US" dirty="0" err="1"/>
              <a:t>bienvenidos</a:t>
            </a:r>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3</a:t>
            </a:fld>
            <a:endParaRPr lang="en-US"/>
          </a:p>
        </p:txBody>
      </p:sp>
    </p:spTree>
    <p:extLst>
      <p:ext uri="{BB962C8B-B14F-4D97-AF65-F5344CB8AC3E}">
        <p14:creationId xmlns:p14="http://schemas.microsoft.com/office/powerpoint/2010/main" val="2419409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s-MX" sz="1200" b="1" kern="1200" dirty="0">
                <a:solidFill>
                  <a:schemeClr val="tx1"/>
                </a:solidFill>
                <a:effectLst/>
                <a:latin typeface="+mn-lt"/>
                <a:ea typeface="+mn-ea"/>
                <a:cs typeface="+mn-cs"/>
              </a:rPr>
              <a:t>La ciudad de Babilonia </a:t>
            </a:r>
            <a:r>
              <a:rPr lang="es-MX" sz="1200" kern="1200" dirty="0">
                <a:solidFill>
                  <a:schemeClr val="tx1"/>
                </a:solidFill>
                <a:effectLst/>
                <a:latin typeface="+mn-lt"/>
                <a:ea typeface="+mn-ea"/>
                <a:cs typeface="+mn-cs"/>
              </a:rPr>
              <a:t>ya tenía más de mil años en ese entonces.  Ocupaba los dos lados del río Éufrates.  Tenía muros protectores.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26</a:t>
            </a:fld>
            <a:endParaRPr lang="en-US"/>
          </a:p>
        </p:txBody>
      </p:sp>
    </p:spTree>
    <p:extLst>
      <p:ext uri="{BB962C8B-B14F-4D97-AF65-F5344CB8AC3E}">
        <p14:creationId xmlns:p14="http://schemas.microsoft.com/office/powerpoint/2010/main" val="3098332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s-MX" sz="1200" b="1" kern="1200" dirty="0">
                <a:solidFill>
                  <a:schemeClr val="tx1"/>
                </a:solidFill>
                <a:effectLst/>
                <a:latin typeface="+mn-lt"/>
                <a:ea typeface="+mn-ea"/>
                <a:cs typeface="+mn-cs"/>
              </a:rPr>
              <a:t>El zigurat</a:t>
            </a:r>
            <a:r>
              <a:rPr lang="es-MX" sz="1200" kern="1200" dirty="0">
                <a:solidFill>
                  <a:schemeClr val="tx1"/>
                </a:solidFill>
                <a:effectLst/>
                <a:latin typeface="+mn-lt"/>
                <a:ea typeface="+mn-ea"/>
                <a:cs typeface="+mn-cs"/>
              </a:rPr>
              <a:t> era el templo al dios principal de Babilonia, </a:t>
            </a:r>
            <a:r>
              <a:rPr lang="es-MX" sz="1200" b="1" kern="1200" dirty="0">
                <a:solidFill>
                  <a:schemeClr val="tx1"/>
                </a:solidFill>
                <a:effectLst/>
                <a:latin typeface="+mn-lt"/>
                <a:ea typeface="+mn-ea"/>
                <a:cs typeface="+mn-cs"/>
              </a:rPr>
              <a:t>Marduk</a:t>
            </a:r>
            <a:r>
              <a:rPr lang="es-MX"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hlinkClick r:id="rId3"/>
            </a:endParaRPr>
          </a:p>
          <a:p>
            <a:endParaRPr lang="en-US" dirty="0">
              <a:hlinkClick r:id="rId3"/>
            </a:endParaRPr>
          </a:p>
          <a:p>
            <a:r>
              <a:rPr lang="en-US" dirty="0">
                <a:hlinkClick r:id="rId3"/>
              </a:rPr>
              <a:t>https://www.flickr.com/photos/jmcfall/46769923</a:t>
            </a:r>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27</a:t>
            </a:fld>
            <a:endParaRPr lang="en-US"/>
          </a:p>
        </p:txBody>
      </p:sp>
    </p:spTree>
    <p:extLst>
      <p:ext uri="{BB962C8B-B14F-4D97-AF65-F5344CB8AC3E}">
        <p14:creationId xmlns:p14="http://schemas.microsoft.com/office/powerpoint/2010/main" val="3784184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s-MX" sz="1200" kern="1200" dirty="0">
                <a:solidFill>
                  <a:schemeClr val="tx1"/>
                </a:solidFill>
                <a:effectLst/>
                <a:latin typeface="+mn-lt"/>
                <a:ea typeface="+mn-ea"/>
                <a:cs typeface="+mn-cs"/>
              </a:rPr>
              <a:t>¿Han escuchado de los </a:t>
            </a:r>
            <a:r>
              <a:rPr lang="es-MX" sz="1200" b="1" kern="1200" dirty="0">
                <a:solidFill>
                  <a:schemeClr val="tx1"/>
                </a:solidFill>
                <a:effectLst/>
                <a:latin typeface="+mn-lt"/>
                <a:ea typeface="+mn-ea"/>
                <a:cs typeface="+mn-cs"/>
              </a:rPr>
              <a:t>Jardines Colgantes de Babilonia</a:t>
            </a:r>
            <a:r>
              <a:rPr lang="es-MX" sz="1200" kern="1200" dirty="0">
                <a:solidFill>
                  <a:schemeClr val="tx1"/>
                </a:solidFill>
                <a:effectLst/>
                <a:latin typeface="+mn-lt"/>
                <a:ea typeface="+mn-ea"/>
                <a:cs typeface="+mn-cs"/>
              </a:rPr>
              <a:t>?  Se consideran una de las Siete Maravillas del Mundo Antiguo.  </a:t>
            </a:r>
            <a:endParaRPr lang="en-US" sz="1200" kern="1200" dirty="0">
              <a:solidFill>
                <a:schemeClr val="tx1"/>
              </a:solidFill>
              <a:effectLst/>
              <a:latin typeface="+mn-lt"/>
              <a:ea typeface="+mn-ea"/>
              <a:cs typeface="+mn-cs"/>
            </a:endParaRPr>
          </a:p>
          <a:p>
            <a:pPr lvl="2"/>
            <a:r>
              <a:rPr lang="es-MX" sz="1200" kern="1200" dirty="0">
                <a:solidFill>
                  <a:schemeClr val="tx1"/>
                </a:solidFill>
                <a:effectLst/>
                <a:latin typeface="+mn-lt"/>
                <a:ea typeface="+mn-ea"/>
                <a:cs typeface="+mn-cs"/>
              </a:rPr>
              <a:t>Los babilonios eran conocidos por su sabiduría, astronomía, y conocimiento científico.  Daniel y sus tres amigos también fueron preparados como “magos” o sabios.  Es muy posible que, por medio de Daniel y otros exiliados, los babilonios y los persas llegaron a conocer las profecías del Mesías.  De esta forma puede ser que los magos, procedentes del oriente, hayan reconocido la señal de una nueva estrella como la señal del nacimiento del Salvador más de quinientos años después.(Lección 23, Fondo Bíblico por Dr. Glen Thompson, disponible aquí: </a:t>
            </a:r>
            <a:r>
              <a:rPr lang="es-MX" sz="1200" u="sng" kern="1200" dirty="0">
                <a:solidFill>
                  <a:schemeClr val="tx1"/>
                </a:solidFill>
                <a:effectLst/>
                <a:latin typeface="+mn-lt"/>
                <a:ea typeface="+mn-ea"/>
                <a:cs typeface="+mn-cs"/>
                <a:hlinkClick r:id="rId3"/>
              </a:rPr>
              <a:t>https://cristopalabradevida.com/fondo-biblico/</a:t>
            </a:r>
            <a:r>
              <a:rPr lang="es-MX"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a:p>
            <a:r>
              <a:rPr lang="en-US" dirty="0">
                <a:hlinkClick r:id="rId4"/>
              </a:rPr>
              <a:t>https://commons.wikimedia.org/wiki/File:Hanging_Gardens_of_Babylon_by_Ferdinand_Knab_(1886).png</a:t>
            </a:r>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28</a:t>
            </a:fld>
            <a:endParaRPr lang="en-US"/>
          </a:p>
        </p:txBody>
      </p:sp>
    </p:spTree>
    <p:extLst>
      <p:ext uri="{BB962C8B-B14F-4D97-AF65-F5344CB8AC3E}">
        <p14:creationId xmlns:p14="http://schemas.microsoft.com/office/powerpoint/2010/main" val="2309530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nSpc>
                <a:spcPct val="106000"/>
              </a:lnSpc>
              <a:spcBef>
                <a:spcPts val="0"/>
              </a:spcBef>
              <a:spcAft>
                <a:spcPts val="0"/>
              </a:spcAft>
              <a:buFont typeface="+mj-lt"/>
              <a:buAutoNum type="romanLcPeriod"/>
            </a:pPr>
            <a:r>
              <a:rPr lang="es-MX" sz="1200" dirty="0">
                <a:effectLst/>
                <a:latin typeface="Calibri" panose="020F0502020204030204" pitchFamily="34" charset="0"/>
                <a:ea typeface="Times New Roman" panose="02020603050405020304" pitchFamily="18" charset="0"/>
                <a:cs typeface="Times New Roman" panose="02020603050405020304" pitchFamily="18" charset="0"/>
              </a:rPr>
              <a:t>En esta historia Daniel, un creyente fiel, trabajaba en gobierno en una nación pagana.  Hoy en día, ¿pueden los creyentes servir en gobierno?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06000"/>
              </a:lnSpc>
              <a:spcBef>
                <a:spcPts val="0"/>
              </a:spcBef>
              <a:spcAft>
                <a:spcPts val="0"/>
              </a:spcAft>
              <a:buFont typeface="+mj-lt"/>
              <a:buAutoNum type="romanLcPeriod"/>
            </a:pPr>
            <a:r>
              <a:rPr lang="es-MX" sz="1200" dirty="0">
                <a:effectLst/>
                <a:latin typeface="Calibri" panose="020F0502020204030204" pitchFamily="34" charset="0"/>
                <a:ea typeface="Times New Roman" panose="02020603050405020304" pitchFamily="18" charset="0"/>
                <a:cs typeface="Times New Roman" panose="02020603050405020304" pitchFamily="18" charset="0"/>
              </a:rPr>
              <a:t>La iglesia y el estado (gobierno civil) tienen diferentes cabezas, misiones, y medios de operación.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06000"/>
              </a:lnSpc>
              <a:spcBef>
                <a:spcPts val="0"/>
              </a:spcBef>
              <a:spcAft>
                <a:spcPts val="0"/>
              </a:spcAft>
              <a:buFont typeface="+mj-lt"/>
              <a:buAutoNum type="romanLcPeriod"/>
            </a:pPr>
            <a:r>
              <a:rPr lang="es-MX" sz="1200" dirty="0">
                <a:effectLst/>
                <a:latin typeface="Calibri" panose="020F0502020204030204" pitchFamily="34" charset="0"/>
                <a:ea typeface="Times New Roman" panose="02020603050405020304" pitchFamily="18" charset="0"/>
                <a:cs typeface="Times New Roman" panose="02020603050405020304" pitchFamily="18" charset="0"/>
              </a:rPr>
              <a:t>Sí, es posible que sus trabajos se mezclen en algunos puntos (cuidar a los pobres, enfermos, ancianos, y huérfanos, la educación serían unos ejemplos). Pero no hay que confundir el asunto.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29</a:t>
            </a:fld>
            <a:endParaRPr lang="en-US"/>
          </a:p>
        </p:txBody>
      </p:sp>
    </p:spTree>
    <p:extLst>
      <p:ext uri="{BB962C8B-B14F-4D97-AF65-F5344CB8AC3E}">
        <p14:creationId xmlns:p14="http://schemas.microsoft.com/office/powerpoint/2010/main" val="3401535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nSpc>
                <a:spcPct val="106000"/>
              </a:lnSpc>
              <a:spcBef>
                <a:spcPts val="0"/>
              </a:spcBef>
              <a:spcAft>
                <a:spcPts val="0"/>
              </a:spcAft>
              <a:buFont typeface="+mj-lt"/>
              <a:buAutoNum type="romanLcPeriod"/>
            </a:pPr>
            <a:r>
              <a:rPr lang="es-MX" sz="1200" dirty="0">
                <a:effectLst/>
                <a:latin typeface="Calibri" panose="020F0502020204030204" pitchFamily="34" charset="0"/>
                <a:ea typeface="Times New Roman" panose="02020603050405020304" pitchFamily="18" charset="0"/>
                <a:cs typeface="Times New Roman" panose="02020603050405020304" pitchFamily="18" charset="0"/>
              </a:rPr>
              <a:t>Oraremos por los gobernantes, sin importar lo buenos o malos que sean (1 Timoteo 2).</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06000"/>
              </a:lnSpc>
              <a:spcBef>
                <a:spcPts val="0"/>
              </a:spcBef>
              <a:spcAft>
                <a:spcPts val="0"/>
              </a:spcAft>
              <a:buFont typeface="+mj-lt"/>
              <a:buAutoNum type="romanLcPeriod"/>
            </a:pPr>
            <a:r>
              <a:rPr lang="es-MX" sz="1200" dirty="0">
                <a:effectLst/>
                <a:latin typeface="Calibri" panose="020F0502020204030204" pitchFamily="34" charset="0"/>
                <a:ea typeface="Times New Roman" panose="02020603050405020304" pitchFamily="18" charset="0"/>
                <a:cs typeface="Times New Roman" panose="02020603050405020304" pitchFamily="18" charset="0"/>
              </a:rPr>
              <a:t>Le debemos respeto (e impuestos) al gobierno (“den al César lo que es del César”).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06000"/>
              </a:lnSpc>
              <a:spcBef>
                <a:spcPts val="0"/>
              </a:spcBef>
              <a:spcAft>
                <a:spcPts val="0"/>
              </a:spcAft>
              <a:buFont typeface="+mj-lt"/>
              <a:buAutoNum type="romanLcPeriod"/>
            </a:pPr>
            <a:r>
              <a:rPr lang="es-MX" sz="1200" dirty="0">
                <a:effectLst/>
                <a:latin typeface="Calibri" panose="020F0502020204030204" pitchFamily="34" charset="0"/>
                <a:ea typeface="Times New Roman" panose="02020603050405020304" pitchFamily="18" charset="0"/>
                <a:cs typeface="Times New Roman" panose="02020603050405020304" pitchFamily="18" charset="0"/>
              </a:rPr>
              <a:t>Las leyes del gobierno se nos aplican a nosotros. Solo si piden que pequemos vamos a desobedecer las leyes. (Romanos 13)</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30</a:t>
            </a:fld>
            <a:endParaRPr lang="en-US"/>
          </a:p>
        </p:txBody>
      </p:sp>
    </p:spTree>
    <p:extLst>
      <p:ext uri="{BB962C8B-B14F-4D97-AF65-F5344CB8AC3E}">
        <p14:creationId xmlns:p14="http://schemas.microsoft.com/office/powerpoint/2010/main" val="3801433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nSpc>
                <a:spcPct val="106000"/>
              </a:lnSpc>
              <a:spcBef>
                <a:spcPts val="0"/>
              </a:spcBef>
              <a:spcAft>
                <a:spcPts val="0"/>
              </a:spcAft>
              <a:buFont typeface="+mj-lt"/>
              <a:buAutoNum type="romanLcPeriod"/>
            </a:pPr>
            <a:r>
              <a:rPr lang="es-MX" sz="1200" dirty="0">
                <a:effectLst/>
                <a:latin typeface="Calibri" panose="020F0502020204030204" pitchFamily="34" charset="0"/>
                <a:ea typeface="Times New Roman" panose="02020603050405020304" pitchFamily="18" charset="0"/>
                <a:cs typeface="Times New Roman" panose="02020603050405020304" pitchFamily="18" charset="0"/>
              </a:rPr>
              <a:t>Los cristianos se pueden involucrar en la política; su motivo será el deseo de servir a los conciudadanos en respuesta al amor de Dios por nosotros. Las Confesiones Luteranas dicen: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06000"/>
              </a:lnSpc>
              <a:spcBef>
                <a:spcPts val="0"/>
              </a:spcBef>
              <a:spcAft>
                <a:spcPts val="0"/>
              </a:spcAft>
              <a:buFont typeface="+mj-lt"/>
              <a:buAutoNum type="arabicPeriod"/>
            </a:pPr>
            <a:r>
              <a:rPr lang="es-MX" sz="1200" dirty="0">
                <a:effectLst/>
                <a:latin typeface="Calibri" panose="020F0502020204030204" pitchFamily="34" charset="0"/>
                <a:ea typeface="Times New Roman" panose="02020603050405020304" pitchFamily="18" charset="0"/>
                <a:cs typeface="Times New Roman" panose="02020603050405020304" pitchFamily="18" charset="0"/>
              </a:rPr>
              <a:t>Respecto al estado y al gobierno civil se enseña que toda autoridad en el mundo, todo gobierno ordenado y las leyes fueron creados e instituidos por Dios para el buen orden. Se enseña que los cristianos, sin incurrir en pecado, pueden tomar parte en el gobierno y en el oficio de príncipes y jueces; asimismo, decidir y sentenciar según las leyes imperiales y otras leyes vigentes, castigar con la espada a los malhechores, tomar parte en guerras justas, comprar y vender, prestar juramento cuando se exija, tener propiedad, contraer matrimonio; etc. (Confesión de Augsburgo Artículo XVI: 1,2)</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s-MX" sz="1200" dirty="0">
                <a:effectLst/>
                <a:latin typeface="Calibri" panose="020F0502020204030204" pitchFamily="34" charset="0"/>
                <a:ea typeface="Times New Roman" panose="02020603050405020304" pitchFamily="18" charset="0"/>
                <a:cs typeface="Times New Roman" panose="02020603050405020304" pitchFamily="18" charset="0"/>
              </a:rPr>
              <a:t>Capítulo 29, </a:t>
            </a:r>
            <a:r>
              <a:rPr lang="es-MX" sz="1200" i="1" dirty="0">
                <a:effectLst/>
                <a:latin typeface="Calibri" panose="020F0502020204030204" pitchFamily="34" charset="0"/>
                <a:ea typeface="Times New Roman" panose="02020603050405020304" pitchFamily="18" charset="0"/>
                <a:cs typeface="Times New Roman" panose="02020603050405020304" pitchFamily="18" charset="0"/>
              </a:rPr>
              <a:t>De Tal Manera Amó Dios al Mundo, </a:t>
            </a:r>
            <a:r>
              <a:rPr lang="es-MX" sz="1200" dirty="0">
                <a:effectLst/>
                <a:latin typeface="Calibri" panose="020F0502020204030204" pitchFamily="34" charset="0"/>
                <a:ea typeface="Times New Roman" panose="02020603050405020304" pitchFamily="18" charset="0"/>
                <a:cs typeface="Times New Roman" panose="02020603050405020304" pitchFamily="18" charset="0"/>
              </a:rPr>
              <a:t>Prof. Lyle Lange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31</a:t>
            </a:fld>
            <a:endParaRPr lang="en-US"/>
          </a:p>
        </p:txBody>
      </p:sp>
    </p:spTree>
    <p:extLst>
      <p:ext uri="{BB962C8B-B14F-4D97-AF65-F5344CB8AC3E}">
        <p14:creationId xmlns:p14="http://schemas.microsoft.com/office/powerpoint/2010/main" val="1260405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https://www.pexels.com/photo/cell-phone-hands-touchscreen-writing-1542099/</a:t>
            </a:r>
            <a:endParaRPr lang="en-US" dirty="0"/>
          </a:p>
          <a:p>
            <a:endParaRPr lang="en-US" dirty="0"/>
          </a:p>
        </p:txBody>
      </p:sp>
      <p:sp>
        <p:nvSpPr>
          <p:cNvPr id="4" name="Slide Number Placeholder 3"/>
          <p:cNvSpPr>
            <a:spLocks noGrp="1"/>
          </p:cNvSpPr>
          <p:nvPr>
            <p:ph type="sldNum" sz="quarter" idx="10"/>
          </p:nvPr>
        </p:nvSpPr>
        <p:spPr/>
        <p:txBody>
          <a:bodyPr/>
          <a:lstStyle/>
          <a:p>
            <a:fld id="{A64494A9-D7C6-465E-A913-491587F47DAB}" type="slidenum">
              <a:rPr lang="en-US" smtClean="0"/>
              <a:t>32</a:t>
            </a:fld>
            <a:endParaRPr lang="en-US"/>
          </a:p>
        </p:txBody>
      </p:sp>
    </p:spTree>
    <p:extLst>
      <p:ext uri="{BB962C8B-B14F-4D97-AF65-F5344CB8AC3E}">
        <p14:creationId xmlns:p14="http://schemas.microsoft.com/office/powerpoint/2010/main" val="3879687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hlinkClick r:id="rId3"/>
              </a:rPr>
              <a:t>https://www.pxfuel.com/es/free-photo-jzecj/download/1360x768</a:t>
            </a:r>
            <a:endParaRPr lang="en-US" dirty="0"/>
          </a:p>
          <a:p>
            <a:pPr lvl="1"/>
            <a:endParaRPr lang="es-419" sz="1200" b="1" kern="1200" dirty="0">
              <a:solidFill>
                <a:schemeClr val="tx1"/>
              </a:solidFill>
              <a:effectLst/>
              <a:latin typeface="+mn-lt"/>
              <a:ea typeface="+mn-ea"/>
              <a:cs typeface="+mn-cs"/>
            </a:endParaRPr>
          </a:p>
          <a:p>
            <a:pPr lvl="1"/>
            <a:r>
              <a:rPr lang="es-419" sz="1200" b="1" kern="1200" dirty="0">
                <a:solidFill>
                  <a:schemeClr val="tx1"/>
                </a:solidFill>
                <a:effectLst/>
                <a:latin typeface="+mn-lt"/>
                <a:ea typeface="+mn-ea"/>
                <a:cs typeface="+mn-cs"/>
              </a:rPr>
              <a:t>Oración</a:t>
            </a:r>
            <a:r>
              <a:rPr lang="es-419" sz="1200" kern="1200" dirty="0">
                <a:solidFill>
                  <a:schemeClr val="tx1"/>
                </a:solidFill>
                <a:effectLst/>
                <a:latin typeface="+mn-lt"/>
                <a:ea typeface="+mn-ea"/>
                <a:cs typeface="+mn-cs"/>
              </a:rPr>
              <a:t> de clausura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4494A9-D7C6-465E-A913-491587F47DAB}" type="slidenum">
              <a:rPr lang="en-US" smtClean="0"/>
              <a:t>33</a:t>
            </a:fld>
            <a:endParaRPr lang="en-US"/>
          </a:p>
        </p:txBody>
      </p:sp>
    </p:spTree>
    <p:extLst>
      <p:ext uri="{BB962C8B-B14F-4D97-AF65-F5344CB8AC3E}">
        <p14:creationId xmlns:p14="http://schemas.microsoft.com/office/powerpoint/2010/main" val="2782042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Despedidas</a:t>
            </a:r>
          </a:p>
        </p:txBody>
      </p:sp>
      <p:sp>
        <p:nvSpPr>
          <p:cNvPr id="4" name="Slide Number Placeholder 3"/>
          <p:cNvSpPr>
            <a:spLocks noGrp="1"/>
          </p:cNvSpPr>
          <p:nvPr>
            <p:ph type="sldNum" sz="quarter" idx="5"/>
          </p:nvPr>
        </p:nvSpPr>
        <p:spPr/>
        <p:txBody>
          <a:bodyPr/>
          <a:lstStyle/>
          <a:p>
            <a:fld id="{518C9797-1961-4903-9FF3-FBD0C701D800}" type="slidenum">
              <a:rPr lang="en-US" smtClean="0"/>
              <a:t>34</a:t>
            </a:fld>
            <a:endParaRPr lang="en-US"/>
          </a:p>
        </p:txBody>
      </p:sp>
    </p:spTree>
    <p:extLst>
      <p:ext uri="{BB962C8B-B14F-4D97-AF65-F5344CB8AC3E}">
        <p14:creationId xmlns:p14="http://schemas.microsoft.com/office/powerpoint/2010/main" val="753731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Haz </a:t>
            </a:r>
            <a:r>
              <a:rPr lang="en-US" dirty="0" err="1"/>
              <a:t>seguro</a:t>
            </a:r>
            <a:r>
              <a:rPr lang="en-US" dirty="0"/>
              <a:t> que se </a:t>
            </a:r>
            <a:r>
              <a:rPr lang="en-US" dirty="0" err="1"/>
              <a:t>está</a:t>
            </a:r>
            <a:r>
              <a:rPr lang="en-US" dirty="0"/>
              <a:t> </a:t>
            </a:r>
            <a:r>
              <a:rPr lang="en-US" dirty="0" err="1"/>
              <a:t>grabando</a:t>
            </a:r>
            <a:r>
              <a:rPr lang="en-US" dirty="0"/>
              <a:t> la </a:t>
            </a:r>
            <a:r>
              <a:rPr lang="en-US" dirty="0" err="1"/>
              <a:t>clase</a:t>
            </a:r>
            <a:r>
              <a:rPr lang="en-US" dirty="0"/>
              <a:t> (</a:t>
            </a:r>
            <a:r>
              <a:rPr lang="en-US" dirty="0" err="1"/>
              <a:t>si</a:t>
            </a:r>
            <a:r>
              <a:rPr lang="en-US" dirty="0"/>
              <a:t> se </a:t>
            </a:r>
            <a:r>
              <a:rPr lang="en-US" dirty="0" err="1"/>
              <a:t>aplica</a:t>
            </a:r>
            <a:r>
              <a:rPr lang="en-US" dirty="0"/>
              <a:t>).  </a:t>
            </a:r>
          </a:p>
        </p:txBody>
      </p:sp>
      <p:sp>
        <p:nvSpPr>
          <p:cNvPr id="4" name="Slide Number Placeholder 3"/>
          <p:cNvSpPr>
            <a:spLocks noGrp="1"/>
          </p:cNvSpPr>
          <p:nvPr>
            <p:ph type="sldNum" sz="quarter" idx="5"/>
          </p:nvPr>
        </p:nvSpPr>
        <p:spPr/>
        <p:txBody>
          <a:bodyPr/>
          <a:lstStyle/>
          <a:p>
            <a:fld id="{0E0DDA12-0DF9-4C99-8EAA-B152B09A12C8}" type="slidenum">
              <a:rPr lang="en-US" smtClean="0"/>
              <a:t>4</a:t>
            </a:fld>
            <a:endParaRPr lang="en-US"/>
          </a:p>
        </p:txBody>
      </p:sp>
    </p:spTree>
    <p:extLst>
      <p:ext uri="{BB962C8B-B14F-4D97-AF65-F5344CB8AC3E}">
        <p14:creationId xmlns:p14="http://schemas.microsoft.com/office/powerpoint/2010/main" val="2793462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Saludos</a:t>
            </a:r>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5</a:t>
            </a:fld>
            <a:endParaRPr lang="en-US"/>
          </a:p>
        </p:txBody>
      </p:sp>
    </p:spTree>
    <p:extLst>
      <p:ext uri="{BB962C8B-B14F-4D97-AF65-F5344CB8AC3E}">
        <p14:creationId xmlns:p14="http://schemas.microsoft.com/office/powerpoint/2010/main" val="83937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00200" marR="0" lvl="3" indent="-228600">
              <a:lnSpc>
                <a:spcPct val="106000"/>
              </a:lnSpc>
              <a:spcBef>
                <a:spcPts val="0"/>
              </a:spcBef>
              <a:spcAft>
                <a:spcPts val="0"/>
              </a:spcAft>
              <a:buFont typeface="+mj-lt"/>
              <a:buAutoNum type="arabicPeriod"/>
            </a:pPr>
            <a:r>
              <a:rPr lang="es-MX" sz="1200" i="1" dirty="0">
                <a:effectLst/>
                <a:latin typeface="Calibri" panose="020F0502020204030204" pitchFamily="34" charset="0"/>
                <a:ea typeface="Times New Roman" panose="02020603050405020304" pitchFamily="18" charset="0"/>
                <a:cs typeface="Times New Roman" panose="02020603050405020304" pitchFamily="18" charset="0"/>
              </a:rPr>
              <a:t>Ya muchos judíos fueron llevados cautivos a Babilonia.  Un grupo de jóvenes judíos (4 de ellos son nombrados) llegó a recibir capacitación para servir en el reino babilonio, y la prueba que pasaron con los alimentos.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06000"/>
              </a:lnSpc>
              <a:spcBef>
                <a:spcPts val="0"/>
              </a:spcBef>
              <a:spcAft>
                <a:spcPts val="0"/>
              </a:spcAft>
              <a:buFont typeface="+mj-lt"/>
              <a:buAutoNum type="arabicPeriod"/>
            </a:pPr>
            <a:r>
              <a:rPr lang="es-MX" sz="1200" i="1" dirty="0">
                <a:effectLst/>
                <a:latin typeface="Calibri" panose="020F0502020204030204" pitchFamily="34" charset="0"/>
                <a:ea typeface="Times New Roman" panose="02020603050405020304" pitchFamily="18" charset="0"/>
                <a:cs typeface="Times New Roman" panose="02020603050405020304" pitchFamily="18" charset="0"/>
              </a:rPr>
              <a:t>El Rey Nabucodonosor tuvo un sueño,  Dios le reveló la interpretación a Daniel y así les salvó la vida.  El sueño fue una profecía del plan global que Dios tenía para las naciones (Babilonia, Medo-Persia, Grecia, Roma, y el Reino Eterno que despedaza a todos los demás)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06000"/>
              </a:lnSpc>
              <a:spcBef>
                <a:spcPts val="0"/>
              </a:spcBef>
              <a:spcAft>
                <a:spcPts val="0"/>
              </a:spcAft>
              <a:buFont typeface="+mj-lt"/>
              <a:buAutoNum type="arabicPeriod"/>
            </a:pPr>
            <a:r>
              <a:rPr lang="es-MX" sz="1200" b="1" i="1" dirty="0">
                <a:effectLst/>
                <a:latin typeface="Calibri" panose="020F0502020204030204" pitchFamily="34" charset="0"/>
                <a:ea typeface="Times New Roman" panose="02020603050405020304" pitchFamily="18" charset="0"/>
                <a:cs typeface="Times New Roman" panose="02020603050405020304" pitchFamily="18" charset="0"/>
              </a:rPr>
              <a:t>¡ESTE ES EL TEXTO PARA EL PROYECTO FINAL!  </a:t>
            </a:r>
            <a:r>
              <a:rPr lang="es-MX" sz="1200" i="1" dirty="0">
                <a:effectLst/>
                <a:latin typeface="Calibri" panose="020F0502020204030204" pitchFamily="34" charset="0"/>
                <a:ea typeface="Times New Roman" panose="02020603050405020304" pitchFamily="18" charset="0"/>
                <a:cs typeface="Times New Roman" panose="02020603050405020304" pitchFamily="18" charset="0"/>
              </a:rPr>
              <a:t>El capítulo 3 nos narra la historia de tres judíos quienes tenían responsabilidades sobre los negocios de la provincia de Babilonia.  Ellos reciben la orden de adorar una estatua de oro bajo la amenaza de ser echados a un horno de fuego ardiente.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06000"/>
              </a:lnSpc>
              <a:spcBef>
                <a:spcPts val="0"/>
              </a:spcBef>
              <a:spcAft>
                <a:spcPts val="0"/>
              </a:spcAft>
              <a:buFont typeface="+mj-lt"/>
              <a:buAutoNum type="arabicPeriod"/>
            </a:pPr>
            <a:r>
              <a:rPr lang="es-MX" sz="1200" i="1" dirty="0">
                <a:effectLst/>
                <a:latin typeface="Calibri" panose="020F0502020204030204" pitchFamily="34" charset="0"/>
                <a:ea typeface="Times New Roman" panose="02020603050405020304" pitchFamily="18" charset="0"/>
                <a:cs typeface="Times New Roman" panose="02020603050405020304" pitchFamily="18" charset="0"/>
              </a:rPr>
              <a:t>Nabucodonosor se vuelve loco, vive como un animal por un tiempo, y Dios le devuelve su razón.  Hasta el Rey hace una oración al Dios verdadero.</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600200" marR="0" lvl="3" indent="-228600">
              <a:lnSpc>
                <a:spcPct val="106000"/>
              </a:lnSpc>
              <a:spcBef>
                <a:spcPts val="0"/>
              </a:spcBef>
              <a:spcAft>
                <a:spcPts val="0"/>
              </a:spcAft>
              <a:buFont typeface="+mj-lt"/>
              <a:buAutoNum type="arabicPeriod"/>
            </a:pPr>
            <a:r>
              <a:rPr lang="es-MX" sz="1200" i="1" dirty="0">
                <a:effectLst/>
                <a:latin typeface="Calibri" panose="020F0502020204030204" pitchFamily="34" charset="0"/>
                <a:ea typeface="Times New Roman" panose="02020603050405020304" pitchFamily="18" charset="0"/>
                <a:cs typeface="Times New Roman" panose="02020603050405020304" pitchFamily="18" charset="0"/>
              </a:rPr>
              <a:t>Unos 30 años después, Durante una fiesta unos dedos aparecieron y escribieron, “Mené, Mené, </a:t>
            </a:r>
            <a:r>
              <a:rPr lang="es-MX" sz="1200" i="1" dirty="0" err="1">
                <a:effectLst/>
                <a:latin typeface="Calibri" panose="020F0502020204030204" pitchFamily="34" charset="0"/>
                <a:ea typeface="Times New Roman" panose="02020603050405020304" pitchFamily="18" charset="0"/>
                <a:cs typeface="Times New Roman" panose="02020603050405020304" pitchFamily="18" charset="0"/>
              </a:rPr>
              <a:t>Tekel</a:t>
            </a:r>
            <a:r>
              <a:rPr lang="es-MX" sz="1200" i="1" dirty="0">
                <a:effectLst/>
                <a:latin typeface="Calibri" panose="020F0502020204030204" pitchFamily="34" charset="0"/>
                <a:ea typeface="Times New Roman" panose="02020603050405020304" pitchFamily="18" charset="0"/>
                <a:cs typeface="Times New Roman" panose="02020603050405020304" pitchFamily="18" charset="0"/>
              </a:rPr>
              <a:t>, </a:t>
            </a:r>
            <a:r>
              <a:rPr lang="es-MX" sz="1200" i="1" dirty="0" err="1">
                <a:effectLst/>
                <a:latin typeface="Calibri" panose="020F0502020204030204" pitchFamily="34" charset="0"/>
                <a:ea typeface="Times New Roman" panose="02020603050405020304" pitchFamily="18" charset="0"/>
                <a:cs typeface="Times New Roman" panose="02020603050405020304" pitchFamily="18" charset="0"/>
              </a:rPr>
              <a:t>Parsín</a:t>
            </a:r>
            <a:r>
              <a:rPr lang="es-MX" sz="1200" i="1" dirty="0">
                <a:effectLst/>
                <a:latin typeface="Calibri" panose="020F0502020204030204" pitchFamily="34" charset="0"/>
                <a:ea typeface="Times New Roman" panose="02020603050405020304" pitchFamily="18" charset="0"/>
                <a:cs typeface="Times New Roman" panose="02020603050405020304" pitchFamily="18" charset="0"/>
              </a:rPr>
              <a:t>.”  Dios le da la interpretación a Daniel.  Dios tumba el reino babilonio esa misma noche y se establece el reino de Media y Persia.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8</a:t>
            </a:fld>
            <a:endParaRPr lang="en-US"/>
          </a:p>
        </p:txBody>
      </p:sp>
    </p:spTree>
    <p:extLst>
      <p:ext uri="{BB962C8B-B14F-4D97-AF65-F5344CB8AC3E}">
        <p14:creationId xmlns:p14="http://schemas.microsoft.com/office/powerpoint/2010/main" val="2487821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57400" marR="0" lvl="4" indent="-228600">
              <a:lnSpc>
                <a:spcPct val="106000"/>
              </a:lnSpc>
              <a:spcBef>
                <a:spcPts val="0"/>
              </a:spcBef>
              <a:spcAft>
                <a:spcPts val="0"/>
              </a:spcAft>
              <a:buFont typeface="+mj-lt"/>
              <a:buAutoNum type="alphaLcPeriod"/>
            </a:pPr>
            <a:r>
              <a:rPr lang="en-US" sz="1200" i="1" kern="1200" dirty="0">
                <a:solidFill>
                  <a:schemeClr val="tx1"/>
                </a:solidFill>
                <a:effectLst/>
                <a:latin typeface="+mn-lt"/>
                <a:ea typeface="+mn-ea"/>
                <a:cs typeface="+mn-cs"/>
              </a:rPr>
              <a:t> </a:t>
            </a:r>
            <a:r>
              <a:rPr lang="es-MX" sz="1200" i="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El Rey Darío</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06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120 sátrapas y los gobernadores del reino medo-persa.</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06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Daniel, nombrado uno de los tres gobernadores sobre los 120 sátrapas, y sobre los gobernadores también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06000"/>
              </a:lnSpc>
              <a:spcBef>
                <a:spcPts val="0"/>
              </a:spcBef>
              <a:spcAft>
                <a:spcPts val="800"/>
              </a:spcAft>
              <a:buFont typeface="+mj-lt"/>
              <a:buAutoNum type="alphaLcPeriod"/>
            </a:pPr>
            <a:r>
              <a:rPr lang="es-MX" sz="1200" i="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El ángel de Dios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lphaLcPeriod"/>
              <a:tabLst/>
              <a:defRPr/>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10</a:t>
            </a:fld>
            <a:endParaRPr lang="en-US"/>
          </a:p>
        </p:txBody>
      </p:sp>
    </p:spTree>
    <p:extLst>
      <p:ext uri="{BB962C8B-B14F-4D97-AF65-F5344CB8AC3E}">
        <p14:creationId xmlns:p14="http://schemas.microsoft.com/office/powerpoint/2010/main" val="1384880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57400" marR="0" lvl="4" indent="-228600">
              <a:lnSpc>
                <a:spcPct val="106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El edicto que firmó el rey prohibiendo orar a cualquier dios que no sea el rey mismo durante 30 días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06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La piedra, sellada con el anillo del rey.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06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El decreto de Darío alabando al Dios de Daniel.</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06000"/>
              </a:lnSpc>
              <a:spcBef>
                <a:spcPts val="0"/>
              </a:spcBef>
              <a:spcAft>
                <a:spcPts val="800"/>
              </a:spcAft>
              <a:buFont typeface="+mj-lt"/>
              <a:buAutoNum type="alphaLcPeriod"/>
            </a:pPr>
            <a:r>
              <a:rPr lang="es-MX" sz="1200" i="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Los leones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11</a:t>
            </a:fld>
            <a:endParaRPr lang="en-US"/>
          </a:p>
        </p:txBody>
      </p:sp>
    </p:spTree>
    <p:extLst>
      <p:ext uri="{BB962C8B-B14F-4D97-AF65-F5344CB8AC3E}">
        <p14:creationId xmlns:p14="http://schemas.microsoft.com/office/powerpoint/2010/main" val="3830403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57400" marR="0" lvl="4" indent="-228600">
              <a:lnSpc>
                <a:spcPct val="106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Babilonia</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06000"/>
              </a:lnSpc>
              <a:spcBef>
                <a:spcPts val="0"/>
              </a:spcBef>
              <a:spcAft>
                <a:spcPts val="800"/>
              </a:spcAft>
              <a:buFont typeface="+mj-lt"/>
              <a:buAutoNum type="alphaLcPeriod"/>
            </a:pPr>
            <a:r>
              <a:rPr lang="es-MX" sz="1200" i="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La acción toma lugar en el palacio del rey, la casa de Daniel, y el foso de leones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12</a:t>
            </a:fld>
            <a:endParaRPr lang="en-US"/>
          </a:p>
        </p:txBody>
      </p:sp>
    </p:spTree>
    <p:extLst>
      <p:ext uri="{BB962C8B-B14F-4D97-AF65-F5344CB8AC3E}">
        <p14:creationId xmlns:p14="http://schemas.microsoft.com/office/powerpoint/2010/main" val="461843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57400" marR="0" lvl="4" indent="-228600">
              <a:lnSpc>
                <a:spcPct val="106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Ya estamos en 538 a.C. más o menos.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06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Ya en estos tiempos los judíos no son cautivos.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06000"/>
              </a:lnSpc>
              <a:spcBef>
                <a:spcPts val="0"/>
              </a:spcBef>
              <a:spcAft>
                <a:spcPts val="800"/>
              </a:spcAft>
              <a:buFont typeface="+mj-lt"/>
              <a:buAutoNum type="alphaLcPeriod"/>
            </a:pPr>
            <a:r>
              <a:rPr lang="es-MX" sz="1200" i="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Daniel ya es un hombre de edad avanzada.</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13</a:t>
            </a:fld>
            <a:endParaRPr lang="en-US"/>
          </a:p>
        </p:txBody>
      </p:sp>
    </p:spTree>
    <p:extLst>
      <p:ext uri="{BB962C8B-B14F-4D97-AF65-F5344CB8AC3E}">
        <p14:creationId xmlns:p14="http://schemas.microsoft.com/office/powerpoint/2010/main" val="4136774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0917C-B83D-4F37-94A5-E7CAC2626C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B8DEA5-ACAD-49BF-99C7-34D6ABF471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513767B-11BF-4457-A42F-386B49EA8BB8}"/>
              </a:ext>
            </a:extLst>
          </p:cNvPr>
          <p:cNvSpPr>
            <a:spLocks noGrp="1"/>
          </p:cNvSpPr>
          <p:nvPr>
            <p:ph type="dt" sz="half" idx="10"/>
          </p:nvPr>
        </p:nvSpPr>
        <p:spPr/>
        <p:txBody>
          <a:bodyPr/>
          <a:lstStyle/>
          <a:p>
            <a:fld id="{9DD5CDE8-F73D-4AE7-B91D-CBEAAE56197C}" type="datetimeFigureOut">
              <a:rPr lang="en-US" smtClean="0"/>
              <a:t>2/2/2020</a:t>
            </a:fld>
            <a:endParaRPr lang="en-US"/>
          </a:p>
        </p:txBody>
      </p:sp>
      <p:sp>
        <p:nvSpPr>
          <p:cNvPr id="5" name="Footer Placeholder 4">
            <a:extLst>
              <a:ext uri="{FF2B5EF4-FFF2-40B4-BE49-F238E27FC236}">
                <a16:creationId xmlns:a16="http://schemas.microsoft.com/office/drawing/2014/main" id="{4125C048-5142-4B95-95AB-D1637DF60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AD425-3708-447E-91EE-00230A099602}"/>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132680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04FEF-54DB-44C2-8093-84D27F6683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A2C126-129D-45CE-8ACC-0AEEF5B50A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9D1659-FB4C-48A3-9055-56A1705E918B}"/>
              </a:ext>
            </a:extLst>
          </p:cNvPr>
          <p:cNvSpPr>
            <a:spLocks noGrp="1"/>
          </p:cNvSpPr>
          <p:nvPr>
            <p:ph type="dt" sz="half" idx="10"/>
          </p:nvPr>
        </p:nvSpPr>
        <p:spPr/>
        <p:txBody>
          <a:bodyPr/>
          <a:lstStyle/>
          <a:p>
            <a:fld id="{9DD5CDE8-F73D-4AE7-B91D-CBEAAE56197C}" type="datetimeFigureOut">
              <a:rPr lang="en-US" smtClean="0"/>
              <a:t>2/2/2020</a:t>
            </a:fld>
            <a:endParaRPr lang="en-US"/>
          </a:p>
        </p:txBody>
      </p:sp>
      <p:sp>
        <p:nvSpPr>
          <p:cNvPr id="5" name="Footer Placeholder 4">
            <a:extLst>
              <a:ext uri="{FF2B5EF4-FFF2-40B4-BE49-F238E27FC236}">
                <a16:creationId xmlns:a16="http://schemas.microsoft.com/office/drawing/2014/main" id="{B5D3712B-5EEC-409A-9945-7EFEFBF46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CB2E0A-1369-4263-861E-16BC78482874}"/>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91520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1D3026-B129-4579-967E-4675376915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CDEC0F-66A8-4BFF-85D2-B86F50EFB9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CA4A96-F82E-4C38-B3EF-6C44F4F61AFE}"/>
              </a:ext>
            </a:extLst>
          </p:cNvPr>
          <p:cNvSpPr>
            <a:spLocks noGrp="1"/>
          </p:cNvSpPr>
          <p:nvPr>
            <p:ph type="dt" sz="half" idx="10"/>
          </p:nvPr>
        </p:nvSpPr>
        <p:spPr/>
        <p:txBody>
          <a:bodyPr/>
          <a:lstStyle/>
          <a:p>
            <a:fld id="{9DD5CDE8-F73D-4AE7-B91D-CBEAAE56197C}" type="datetimeFigureOut">
              <a:rPr lang="en-US" smtClean="0"/>
              <a:t>2/2/2020</a:t>
            </a:fld>
            <a:endParaRPr lang="en-US"/>
          </a:p>
        </p:txBody>
      </p:sp>
      <p:sp>
        <p:nvSpPr>
          <p:cNvPr id="5" name="Footer Placeholder 4">
            <a:extLst>
              <a:ext uri="{FF2B5EF4-FFF2-40B4-BE49-F238E27FC236}">
                <a16:creationId xmlns:a16="http://schemas.microsoft.com/office/drawing/2014/main" id="{570BA27C-EFFB-435F-B3D9-9DEA6DD09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A60C8-ED78-416B-B975-FFD9FC719ACD}"/>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631769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07D89-1E19-4F6A-846D-D8A49052A250}"/>
              </a:ext>
            </a:extLst>
          </p:cNvPr>
          <p:cNvSpPr>
            <a:spLocks noGrp="1"/>
          </p:cNvSpPr>
          <p:nvPr>
            <p:ph type="title"/>
          </p:nvPr>
        </p:nvSpPr>
        <p:spPr/>
        <p:txBody>
          <a:bodyPr>
            <a:normAutofit/>
          </a:bodyPr>
          <a:lstStyle>
            <a:lvl1pPr>
              <a:defRPr sz="6000">
                <a:latin typeface="Berlin Sans FB Demi" panose="020E0802020502020306"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64AFE08-145B-4D40-9F0C-3DB02C382F60}"/>
              </a:ext>
            </a:extLst>
          </p:cNvPr>
          <p:cNvSpPr>
            <a:spLocks noGrp="1"/>
          </p:cNvSpPr>
          <p:nvPr>
            <p:ph idx="1"/>
          </p:nvPr>
        </p:nvSpPr>
        <p:spPr/>
        <p:txBody>
          <a:bodyPr>
            <a:normAutofit/>
          </a:bodyPr>
          <a:lstStyle>
            <a:lvl1pPr>
              <a:defRPr sz="5400">
                <a:latin typeface="Berlin Sans FB" panose="020E0602020502020306" pitchFamily="34" charset="0"/>
              </a:defRPr>
            </a:lvl1pPr>
            <a:lvl2pPr>
              <a:defRPr sz="4800">
                <a:latin typeface="Berlin Sans FB" panose="020E0602020502020306" pitchFamily="34" charset="0"/>
              </a:defRPr>
            </a:lvl2pPr>
            <a:lvl3pPr>
              <a:defRPr sz="4400">
                <a:latin typeface="Berlin Sans FB" panose="020E0602020502020306" pitchFamily="34" charset="0"/>
              </a:defRPr>
            </a:lvl3pPr>
            <a:lvl4pPr>
              <a:defRPr sz="4000">
                <a:latin typeface="Berlin Sans FB" panose="020E0602020502020306" pitchFamily="34" charset="0"/>
              </a:defRPr>
            </a:lvl4pPr>
            <a:lvl5pPr>
              <a:defRPr sz="4000">
                <a:latin typeface="Berlin Sans FB" panose="020E0602020502020306"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619E5E-B837-42D0-BB3A-52FDEE6C8C99}"/>
              </a:ext>
            </a:extLst>
          </p:cNvPr>
          <p:cNvSpPr>
            <a:spLocks noGrp="1"/>
          </p:cNvSpPr>
          <p:nvPr>
            <p:ph type="dt" sz="half" idx="10"/>
          </p:nvPr>
        </p:nvSpPr>
        <p:spPr/>
        <p:txBody>
          <a:bodyPr/>
          <a:lstStyle/>
          <a:p>
            <a:fld id="{9DD5CDE8-F73D-4AE7-B91D-CBEAAE56197C}" type="datetimeFigureOut">
              <a:rPr lang="en-US" smtClean="0"/>
              <a:t>2/2/2020</a:t>
            </a:fld>
            <a:endParaRPr lang="en-US"/>
          </a:p>
        </p:txBody>
      </p:sp>
      <p:sp>
        <p:nvSpPr>
          <p:cNvPr id="5" name="Footer Placeholder 4">
            <a:extLst>
              <a:ext uri="{FF2B5EF4-FFF2-40B4-BE49-F238E27FC236}">
                <a16:creationId xmlns:a16="http://schemas.microsoft.com/office/drawing/2014/main" id="{2737B97D-9542-48C7-AC70-0FB5AAF05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2F8AD0-E49F-4F6D-B54A-D6A19F37B085}"/>
              </a:ext>
            </a:extLst>
          </p:cNvPr>
          <p:cNvSpPr>
            <a:spLocks noGrp="1"/>
          </p:cNvSpPr>
          <p:nvPr>
            <p:ph type="sldNum" sz="quarter" idx="12"/>
          </p:nvPr>
        </p:nvSpPr>
        <p:spPr/>
        <p:txBody>
          <a:bodyPr/>
          <a:lstStyle/>
          <a:p>
            <a:fld id="{3CEB2C06-D43C-42FB-9D44-1DE6FC2DCB2F}" type="slidenum">
              <a:rPr lang="en-US" smtClean="0"/>
              <a:t>‹#›</a:t>
            </a:fld>
            <a:endParaRPr lang="en-US"/>
          </a:p>
        </p:txBody>
      </p:sp>
      <p:pic>
        <p:nvPicPr>
          <p:cNvPr id="7" name="Picture 6" descr="A close up of a sign&#10;&#10;Description automatically generated">
            <a:extLst>
              <a:ext uri="{FF2B5EF4-FFF2-40B4-BE49-F238E27FC236}">
                <a16:creationId xmlns:a16="http://schemas.microsoft.com/office/drawing/2014/main" id="{292919DD-8A3C-451E-9A4E-A8574D8DA8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361842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FE89-AE0B-4F56-B92E-EE118F0E0D1F}"/>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3B34881-A6D5-4FEB-8ED9-FCC1F51425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A6B569-2C78-4ED7-A837-D0D98B821DDE}"/>
              </a:ext>
            </a:extLst>
          </p:cNvPr>
          <p:cNvSpPr>
            <a:spLocks noGrp="1"/>
          </p:cNvSpPr>
          <p:nvPr>
            <p:ph type="dt" sz="half" idx="10"/>
          </p:nvPr>
        </p:nvSpPr>
        <p:spPr/>
        <p:txBody>
          <a:bodyPr/>
          <a:lstStyle/>
          <a:p>
            <a:fld id="{9DD5CDE8-F73D-4AE7-B91D-CBEAAE56197C}" type="datetimeFigureOut">
              <a:rPr lang="en-US" smtClean="0"/>
              <a:t>2/2/2020</a:t>
            </a:fld>
            <a:endParaRPr lang="en-US"/>
          </a:p>
        </p:txBody>
      </p:sp>
      <p:sp>
        <p:nvSpPr>
          <p:cNvPr id="5" name="Footer Placeholder 4">
            <a:extLst>
              <a:ext uri="{FF2B5EF4-FFF2-40B4-BE49-F238E27FC236}">
                <a16:creationId xmlns:a16="http://schemas.microsoft.com/office/drawing/2014/main" id="{128709D0-D9E7-4275-8432-EDD45307B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A55E9D-3640-4AEA-B89B-C90C0CB6C8D6}"/>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50650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01810-1C92-44C3-9949-98C1A91188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66CD2-F685-4868-A54E-59211A2BEA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D86A69-E7AC-461F-8122-B5C999D65C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41E813-3F9E-492E-B55B-181271A47BFD}"/>
              </a:ext>
            </a:extLst>
          </p:cNvPr>
          <p:cNvSpPr>
            <a:spLocks noGrp="1"/>
          </p:cNvSpPr>
          <p:nvPr>
            <p:ph type="dt" sz="half" idx="10"/>
          </p:nvPr>
        </p:nvSpPr>
        <p:spPr/>
        <p:txBody>
          <a:bodyPr/>
          <a:lstStyle/>
          <a:p>
            <a:fld id="{9DD5CDE8-F73D-4AE7-B91D-CBEAAE56197C}" type="datetimeFigureOut">
              <a:rPr lang="en-US" smtClean="0"/>
              <a:t>2/2/2020</a:t>
            </a:fld>
            <a:endParaRPr lang="en-US"/>
          </a:p>
        </p:txBody>
      </p:sp>
      <p:sp>
        <p:nvSpPr>
          <p:cNvPr id="6" name="Footer Placeholder 5">
            <a:extLst>
              <a:ext uri="{FF2B5EF4-FFF2-40B4-BE49-F238E27FC236}">
                <a16:creationId xmlns:a16="http://schemas.microsoft.com/office/drawing/2014/main" id="{A14DB7B0-91E7-4FE5-AB98-B8CAD2198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E62A96-01AB-4648-956E-23FAE6DFEECA}"/>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75752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D9850-9B30-4BA3-8DC0-9B6541EA48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C84910-6358-4F2E-99D9-52C6388F5B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638F4E-0AB9-448A-9B7C-6FEF2ED54C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94C849-F525-4491-822E-C3916180C4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FAB87F-34F8-4D92-ABE2-94D43AFDCB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71D4D3-57CB-4D17-A233-FF31808DE28D}"/>
              </a:ext>
            </a:extLst>
          </p:cNvPr>
          <p:cNvSpPr>
            <a:spLocks noGrp="1"/>
          </p:cNvSpPr>
          <p:nvPr>
            <p:ph type="dt" sz="half" idx="10"/>
          </p:nvPr>
        </p:nvSpPr>
        <p:spPr/>
        <p:txBody>
          <a:bodyPr/>
          <a:lstStyle/>
          <a:p>
            <a:fld id="{9DD5CDE8-F73D-4AE7-B91D-CBEAAE56197C}" type="datetimeFigureOut">
              <a:rPr lang="en-US" smtClean="0"/>
              <a:t>2/2/2020</a:t>
            </a:fld>
            <a:endParaRPr lang="en-US"/>
          </a:p>
        </p:txBody>
      </p:sp>
      <p:sp>
        <p:nvSpPr>
          <p:cNvPr id="8" name="Footer Placeholder 7">
            <a:extLst>
              <a:ext uri="{FF2B5EF4-FFF2-40B4-BE49-F238E27FC236}">
                <a16:creationId xmlns:a16="http://schemas.microsoft.com/office/drawing/2014/main" id="{20F85A93-2F06-48EA-85C9-C2B90891FB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B6533E-9F6A-4A32-B1AC-F35CC4EC7201}"/>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455436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FD904-92D0-4CBA-9C55-FE417DD770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42E34B-E01F-44AB-8E35-9A37EDE43318}"/>
              </a:ext>
            </a:extLst>
          </p:cNvPr>
          <p:cNvSpPr>
            <a:spLocks noGrp="1"/>
          </p:cNvSpPr>
          <p:nvPr>
            <p:ph type="dt" sz="half" idx="10"/>
          </p:nvPr>
        </p:nvSpPr>
        <p:spPr/>
        <p:txBody>
          <a:bodyPr/>
          <a:lstStyle/>
          <a:p>
            <a:fld id="{9DD5CDE8-F73D-4AE7-B91D-CBEAAE56197C}" type="datetimeFigureOut">
              <a:rPr lang="en-US" smtClean="0"/>
              <a:t>2/2/2020</a:t>
            </a:fld>
            <a:endParaRPr lang="en-US"/>
          </a:p>
        </p:txBody>
      </p:sp>
      <p:sp>
        <p:nvSpPr>
          <p:cNvPr id="4" name="Footer Placeholder 3">
            <a:extLst>
              <a:ext uri="{FF2B5EF4-FFF2-40B4-BE49-F238E27FC236}">
                <a16:creationId xmlns:a16="http://schemas.microsoft.com/office/drawing/2014/main" id="{368FBD0C-9280-4C4D-9BB9-33E2AEAC19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B20395-D9EF-4B20-AB22-BD6AFCC17E31}"/>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2463972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F07ED2-C4A0-4D83-A28D-B5A6096AD85E}"/>
              </a:ext>
            </a:extLst>
          </p:cNvPr>
          <p:cNvSpPr>
            <a:spLocks noGrp="1"/>
          </p:cNvSpPr>
          <p:nvPr>
            <p:ph type="dt" sz="half" idx="10"/>
          </p:nvPr>
        </p:nvSpPr>
        <p:spPr/>
        <p:txBody>
          <a:bodyPr/>
          <a:lstStyle/>
          <a:p>
            <a:fld id="{9DD5CDE8-F73D-4AE7-B91D-CBEAAE56197C}" type="datetimeFigureOut">
              <a:rPr lang="en-US" smtClean="0"/>
              <a:t>2/2/2020</a:t>
            </a:fld>
            <a:endParaRPr lang="en-US"/>
          </a:p>
        </p:txBody>
      </p:sp>
      <p:sp>
        <p:nvSpPr>
          <p:cNvPr id="3" name="Footer Placeholder 2">
            <a:extLst>
              <a:ext uri="{FF2B5EF4-FFF2-40B4-BE49-F238E27FC236}">
                <a16:creationId xmlns:a16="http://schemas.microsoft.com/office/drawing/2014/main" id="{726D66E0-10BA-433A-B9E1-79DA46B696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2ADBF7-2EE1-47A4-B154-7916B3A26868}"/>
              </a:ext>
            </a:extLst>
          </p:cNvPr>
          <p:cNvSpPr>
            <a:spLocks noGrp="1"/>
          </p:cNvSpPr>
          <p:nvPr>
            <p:ph type="sldNum" sz="quarter" idx="12"/>
          </p:nvPr>
        </p:nvSpPr>
        <p:spPr/>
        <p:txBody>
          <a:bodyPr/>
          <a:lstStyle/>
          <a:p>
            <a:fld id="{3CEB2C06-D43C-42FB-9D44-1DE6FC2DCB2F}" type="slidenum">
              <a:rPr lang="en-US" smtClean="0"/>
              <a:t>‹#›</a:t>
            </a:fld>
            <a:endParaRPr lang="en-US"/>
          </a:p>
        </p:txBody>
      </p:sp>
      <p:pic>
        <p:nvPicPr>
          <p:cNvPr id="5" name="Picture 4" descr="A close up of a sign&#10;&#10;Description automatically generated">
            <a:extLst>
              <a:ext uri="{FF2B5EF4-FFF2-40B4-BE49-F238E27FC236}">
                <a16:creationId xmlns:a16="http://schemas.microsoft.com/office/drawing/2014/main" id="{5085BBC3-E7A4-4D21-9C39-33CB0E2F77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248820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19524-2C8F-4084-8DA4-EABB01BCF7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82A989-A46C-42C4-A99A-14692840D3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CDF064-F395-453F-A6A9-A05B4FB7F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E1EB2E-A7A8-4EA4-B246-32A6B11E20C1}"/>
              </a:ext>
            </a:extLst>
          </p:cNvPr>
          <p:cNvSpPr>
            <a:spLocks noGrp="1"/>
          </p:cNvSpPr>
          <p:nvPr>
            <p:ph type="dt" sz="half" idx="10"/>
          </p:nvPr>
        </p:nvSpPr>
        <p:spPr/>
        <p:txBody>
          <a:bodyPr/>
          <a:lstStyle/>
          <a:p>
            <a:fld id="{9DD5CDE8-F73D-4AE7-B91D-CBEAAE56197C}" type="datetimeFigureOut">
              <a:rPr lang="en-US" smtClean="0"/>
              <a:t>2/2/2020</a:t>
            </a:fld>
            <a:endParaRPr lang="en-US"/>
          </a:p>
        </p:txBody>
      </p:sp>
      <p:sp>
        <p:nvSpPr>
          <p:cNvPr id="6" name="Footer Placeholder 5">
            <a:extLst>
              <a:ext uri="{FF2B5EF4-FFF2-40B4-BE49-F238E27FC236}">
                <a16:creationId xmlns:a16="http://schemas.microsoft.com/office/drawing/2014/main" id="{836AED0C-1EA7-4C48-A78C-0CDDFE7F7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92D625-9AA3-4FEB-A9FF-5DC89DD03300}"/>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3976931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CC94-EA1B-452E-BA36-7C76A0F758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B173ED-D8CB-4E7C-8A02-19355DE4B4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4DDC5E-F63C-494B-A84F-E633D27F2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90C087-7BE3-4417-8F29-0001F65AF1D5}"/>
              </a:ext>
            </a:extLst>
          </p:cNvPr>
          <p:cNvSpPr>
            <a:spLocks noGrp="1"/>
          </p:cNvSpPr>
          <p:nvPr>
            <p:ph type="dt" sz="half" idx="10"/>
          </p:nvPr>
        </p:nvSpPr>
        <p:spPr/>
        <p:txBody>
          <a:bodyPr/>
          <a:lstStyle/>
          <a:p>
            <a:fld id="{9DD5CDE8-F73D-4AE7-B91D-CBEAAE56197C}" type="datetimeFigureOut">
              <a:rPr lang="en-US" smtClean="0"/>
              <a:t>2/2/2020</a:t>
            </a:fld>
            <a:endParaRPr lang="en-US"/>
          </a:p>
        </p:txBody>
      </p:sp>
      <p:sp>
        <p:nvSpPr>
          <p:cNvPr id="6" name="Footer Placeholder 5">
            <a:extLst>
              <a:ext uri="{FF2B5EF4-FFF2-40B4-BE49-F238E27FC236}">
                <a16:creationId xmlns:a16="http://schemas.microsoft.com/office/drawing/2014/main" id="{674A1C8F-2EE7-4079-98CF-E75469CBD7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674BAB-D403-49C9-BE32-601300F50841}"/>
              </a:ext>
            </a:extLst>
          </p:cNvPr>
          <p:cNvSpPr>
            <a:spLocks noGrp="1"/>
          </p:cNvSpPr>
          <p:nvPr>
            <p:ph type="sldNum" sz="quarter" idx="12"/>
          </p:nvPr>
        </p:nvSpPr>
        <p:spPr/>
        <p:txBody>
          <a:bodyPr/>
          <a:lstStyle/>
          <a:p>
            <a:fld id="{3CEB2C06-D43C-42FB-9D44-1DE6FC2DCB2F}" type="slidenum">
              <a:rPr lang="en-US" smtClean="0"/>
              <a:t>‹#›</a:t>
            </a:fld>
            <a:endParaRPr lang="en-US"/>
          </a:p>
        </p:txBody>
      </p:sp>
    </p:spTree>
    <p:extLst>
      <p:ext uri="{BB962C8B-B14F-4D97-AF65-F5344CB8AC3E}">
        <p14:creationId xmlns:p14="http://schemas.microsoft.com/office/powerpoint/2010/main" val="191323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3BD4B0-38E3-4971-B6F8-8437DF31D3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A9A3CC5-9AFC-4A3D-AF40-654029C7F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CCE2688-5C1A-4D84-9AC2-CA3878B779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5CDE8-F73D-4AE7-B91D-CBEAAE56197C}" type="datetimeFigureOut">
              <a:rPr lang="en-US" smtClean="0"/>
              <a:t>2/2/2020</a:t>
            </a:fld>
            <a:endParaRPr lang="en-US"/>
          </a:p>
        </p:txBody>
      </p:sp>
      <p:sp>
        <p:nvSpPr>
          <p:cNvPr id="5" name="Footer Placeholder 4">
            <a:extLst>
              <a:ext uri="{FF2B5EF4-FFF2-40B4-BE49-F238E27FC236}">
                <a16:creationId xmlns:a16="http://schemas.microsoft.com/office/drawing/2014/main" id="{A722C834-C31F-4A46-BF4C-CD1EC05C30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10D4FB-1DE9-40B5-9404-F07D4269CF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2C06-D43C-42FB-9D44-1DE6FC2DCB2F}" type="slidenum">
              <a:rPr lang="en-US" smtClean="0"/>
              <a:t>‹#›</a:t>
            </a:fld>
            <a:endParaRPr lang="en-US"/>
          </a:p>
        </p:txBody>
      </p:sp>
    </p:spTree>
    <p:extLst>
      <p:ext uri="{BB962C8B-B14F-4D97-AF65-F5344CB8AC3E}">
        <p14:creationId xmlns:p14="http://schemas.microsoft.com/office/powerpoint/2010/main" val="298580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400" kern="1200">
          <a:solidFill>
            <a:schemeClr val="tx1"/>
          </a:solidFill>
          <a:latin typeface="Berlin Sans FB Demi" panose="020E08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5400" kern="1200">
          <a:solidFill>
            <a:schemeClr val="tx1"/>
          </a:solidFill>
          <a:latin typeface="Berlin Sans FB" panose="020E0602020502020306"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kern="1200">
          <a:solidFill>
            <a:schemeClr val="tx1"/>
          </a:solidFill>
          <a:latin typeface="Berlin Sans FB" panose="020E0602020502020306"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Berlin Sans FB" panose="020E0602020502020306"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E066D-DEDC-4B05-A0FC-07E9EBD34A3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B6404E6-9B4C-478D-860B-A5899CBDF7F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62998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008000"/>
                </a:solidFill>
              </a:rPr>
              <a:t>Considerar</a:t>
            </a:r>
            <a:r>
              <a:rPr lang="en-US" dirty="0">
                <a:solidFill>
                  <a:srgbClr val="008000"/>
                </a:solidFill>
              </a:rPr>
              <a:t> – Daniel 6</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9805988" cy="4486275"/>
          </a:xfrm>
        </p:spPr>
        <p:txBody>
          <a:bodyPr>
            <a:noAutofit/>
          </a:bodyPr>
          <a:lstStyle/>
          <a:p>
            <a:pPr marL="514350" indent="-514350">
              <a:buAutoNum type="arabicPeriod"/>
            </a:pPr>
            <a:r>
              <a:rPr lang="en-US" dirty="0">
                <a:solidFill>
                  <a:srgbClr val="613318"/>
                </a:solidFill>
              </a:rPr>
              <a:t>¿</a:t>
            </a:r>
            <a:r>
              <a:rPr lang="en-US" u="sng" dirty="0" err="1">
                <a:solidFill>
                  <a:srgbClr val="613318"/>
                </a:solidFill>
              </a:rPr>
              <a:t>Quiénes</a:t>
            </a:r>
            <a:r>
              <a:rPr lang="en-US" dirty="0">
                <a:solidFill>
                  <a:srgbClr val="613318"/>
                </a:solidFill>
              </a:rPr>
              <a:t> son los </a:t>
            </a:r>
            <a:r>
              <a:rPr lang="en-US" dirty="0" err="1">
                <a:solidFill>
                  <a:srgbClr val="613318"/>
                </a:solidFill>
              </a:rPr>
              <a:t>personajes</a:t>
            </a:r>
            <a:r>
              <a:rPr lang="en-US" dirty="0">
                <a:solidFill>
                  <a:srgbClr val="613318"/>
                </a:solidFill>
              </a:rPr>
              <a:t> de </a:t>
            </a:r>
            <a:r>
              <a:rPr lang="en-US" dirty="0" err="1">
                <a:solidFill>
                  <a:srgbClr val="613318"/>
                </a:solidFill>
              </a:rPr>
              <a:t>esta</a:t>
            </a:r>
            <a:r>
              <a:rPr lang="en-US" dirty="0">
                <a:solidFill>
                  <a:srgbClr val="613318"/>
                </a:solidFill>
              </a:rPr>
              <a:t> </a:t>
            </a:r>
            <a:r>
              <a:rPr lang="en-US" dirty="0" err="1">
                <a:solidFill>
                  <a:srgbClr val="613318"/>
                </a:solidFill>
              </a:rPr>
              <a:t>historia</a:t>
            </a:r>
            <a:r>
              <a:rPr lang="en-US" dirty="0">
                <a:solidFill>
                  <a:srgbClr val="613318"/>
                </a:solidFill>
              </a:rPr>
              <a:t>? </a:t>
            </a:r>
          </a:p>
        </p:txBody>
      </p:sp>
    </p:spTree>
    <p:extLst>
      <p:ext uri="{BB962C8B-B14F-4D97-AF65-F5344CB8AC3E}">
        <p14:creationId xmlns:p14="http://schemas.microsoft.com/office/powerpoint/2010/main" val="2948558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008000"/>
                </a:solidFill>
              </a:rPr>
              <a:t>Considerar</a:t>
            </a:r>
            <a:r>
              <a:rPr lang="en-US" dirty="0">
                <a:solidFill>
                  <a:srgbClr val="008000"/>
                </a:solidFill>
              </a:rPr>
              <a:t> – Daniel 6</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dirty="0">
                <a:solidFill>
                  <a:srgbClr val="613318"/>
                </a:solidFill>
              </a:rPr>
              <a:t>2. ¿</a:t>
            </a:r>
            <a:r>
              <a:rPr lang="en-US" u="sng" dirty="0" err="1">
                <a:solidFill>
                  <a:srgbClr val="613318"/>
                </a:solidFill>
              </a:rPr>
              <a:t>Cuáles</a:t>
            </a:r>
            <a:r>
              <a:rPr lang="en-US" dirty="0">
                <a:solidFill>
                  <a:srgbClr val="613318"/>
                </a:solidFill>
              </a:rPr>
              <a:t> son los </a:t>
            </a:r>
            <a:r>
              <a:rPr lang="en-US" u="sng" dirty="0" err="1">
                <a:solidFill>
                  <a:srgbClr val="613318"/>
                </a:solidFill>
              </a:rPr>
              <a:t>objetos</a:t>
            </a:r>
            <a:r>
              <a:rPr lang="en-US" dirty="0">
                <a:solidFill>
                  <a:srgbClr val="613318"/>
                </a:solidFill>
              </a:rPr>
              <a:t> de </a:t>
            </a:r>
            <a:r>
              <a:rPr lang="en-US" dirty="0" err="1">
                <a:solidFill>
                  <a:srgbClr val="613318"/>
                </a:solidFill>
              </a:rPr>
              <a:t>esta</a:t>
            </a:r>
            <a:r>
              <a:rPr lang="en-US" dirty="0">
                <a:solidFill>
                  <a:srgbClr val="613318"/>
                </a:solidFill>
              </a:rPr>
              <a:t> </a:t>
            </a:r>
            <a:r>
              <a:rPr lang="en-US" dirty="0" err="1">
                <a:solidFill>
                  <a:srgbClr val="613318"/>
                </a:solidFill>
              </a:rPr>
              <a:t>historia</a:t>
            </a:r>
            <a:r>
              <a:rPr lang="en-US" dirty="0">
                <a:solidFill>
                  <a:srgbClr val="613318"/>
                </a:solidFill>
              </a:rPr>
              <a:t>? </a:t>
            </a:r>
          </a:p>
        </p:txBody>
      </p:sp>
    </p:spTree>
    <p:extLst>
      <p:ext uri="{BB962C8B-B14F-4D97-AF65-F5344CB8AC3E}">
        <p14:creationId xmlns:p14="http://schemas.microsoft.com/office/powerpoint/2010/main" val="2030979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008000"/>
                </a:solidFill>
              </a:rPr>
              <a:t>Considerar</a:t>
            </a:r>
            <a:r>
              <a:rPr lang="en-US" dirty="0">
                <a:solidFill>
                  <a:srgbClr val="008000"/>
                </a:solidFill>
              </a:rPr>
              <a:t> – Daniel 6</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dirty="0">
                <a:solidFill>
                  <a:srgbClr val="613318"/>
                </a:solidFill>
              </a:rPr>
              <a:t>3. ¿</a:t>
            </a:r>
            <a:r>
              <a:rPr lang="en-US" u="sng" dirty="0" err="1">
                <a:solidFill>
                  <a:srgbClr val="613318"/>
                </a:solidFill>
              </a:rPr>
              <a:t>Dónde</a:t>
            </a:r>
            <a:r>
              <a:rPr lang="en-US" dirty="0">
                <a:solidFill>
                  <a:srgbClr val="613318"/>
                </a:solidFill>
              </a:rPr>
              <a:t> </a:t>
            </a:r>
            <a:r>
              <a:rPr lang="en-US" dirty="0" err="1">
                <a:solidFill>
                  <a:srgbClr val="613318"/>
                </a:solidFill>
              </a:rPr>
              <a:t>ocurrió</a:t>
            </a:r>
            <a:r>
              <a:rPr lang="en-US" dirty="0">
                <a:solidFill>
                  <a:srgbClr val="613318"/>
                </a:solidFill>
              </a:rPr>
              <a:t> </a:t>
            </a:r>
            <a:r>
              <a:rPr lang="en-US" dirty="0" err="1">
                <a:solidFill>
                  <a:srgbClr val="613318"/>
                </a:solidFill>
              </a:rPr>
              <a:t>esta</a:t>
            </a:r>
            <a:r>
              <a:rPr lang="en-US" dirty="0">
                <a:solidFill>
                  <a:srgbClr val="613318"/>
                </a:solidFill>
              </a:rPr>
              <a:t> </a:t>
            </a:r>
            <a:r>
              <a:rPr lang="en-US" dirty="0" err="1">
                <a:solidFill>
                  <a:srgbClr val="613318"/>
                </a:solidFill>
              </a:rPr>
              <a:t>historia</a:t>
            </a:r>
            <a:r>
              <a:rPr lang="en-US" dirty="0">
                <a:solidFill>
                  <a:srgbClr val="613318"/>
                </a:solidFill>
              </a:rPr>
              <a:t>? </a:t>
            </a:r>
          </a:p>
        </p:txBody>
      </p:sp>
      <p:pic>
        <p:nvPicPr>
          <p:cNvPr id="1026" name="Picture 2">
            <a:extLst>
              <a:ext uri="{FF2B5EF4-FFF2-40B4-BE49-F238E27FC236}">
                <a16:creationId xmlns:a16="http://schemas.microsoft.com/office/drawing/2014/main" id="{E6B3F930-6BF6-4CD1-942F-5EACA68CAE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4340"/>
            <a:ext cx="12192000" cy="7726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08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008000"/>
                </a:solidFill>
              </a:rPr>
              <a:t>Considerar</a:t>
            </a:r>
            <a:r>
              <a:rPr lang="en-US" dirty="0">
                <a:solidFill>
                  <a:srgbClr val="008000"/>
                </a:solidFill>
              </a:rPr>
              <a:t> – Daniel 6</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dirty="0">
                <a:solidFill>
                  <a:srgbClr val="613318"/>
                </a:solidFill>
              </a:rPr>
              <a:t>4. ¿</a:t>
            </a:r>
            <a:r>
              <a:rPr lang="en-US" u="sng" dirty="0" err="1">
                <a:solidFill>
                  <a:srgbClr val="613318"/>
                </a:solidFill>
              </a:rPr>
              <a:t>Cuándo</a:t>
            </a:r>
            <a:r>
              <a:rPr lang="en-US" dirty="0">
                <a:solidFill>
                  <a:srgbClr val="613318"/>
                </a:solidFill>
              </a:rPr>
              <a:t> </a:t>
            </a:r>
            <a:r>
              <a:rPr lang="en-US" dirty="0" err="1">
                <a:solidFill>
                  <a:srgbClr val="613318"/>
                </a:solidFill>
              </a:rPr>
              <a:t>ocurrió</a:t>
            </a:r>
            <a:r>
              <a:rPr lang="en-US" dirty="0">
                <a:solidFill>
                  <a:srgbClr val="613318"/>
                </a:solidFill>
              </a:rPr>
              <a:t> </a:t>
            </a:r>
            <a:r>
              <a:rPr lang="en-US" dirty="0" err="1">
                <a:solidFill>
                  <a:srgbClr val="613318"/>
                </a:solidFill>
              </a:rPr>
              <a:t>esta</a:t>
            </a:r>
            <a:r>
              <a:rPr lang="en-US" dirty="0">
                <a:solidFill>
                  <a:srgbClr val="613318"/>
                </a:solidFill>
              </a:rPr>
              <a:t> </a:t>
            </a:r>
            <a:r>
              <a:rPr lang="en-US" dirty="0" err="1">
                <a:solidFill>
                  <a:srgbClr val="613318"/>
                </a:solidFill>
              </a:rPr>
              <a:t>historia</a:t>
            </a:r>
            <a:r>
              <a:rPr lang="en-US" dirty="0">
                <a:solidFill>
                  <a:srgbClr val="613318"/>
                </a:solidFill>
              </a:rPr>
              <a:t>?</a:t>
            </a:r>
          </a:p>
        </p:txBody>
      </p:sp>
    </p:spTree>
    <p:extLst>
      <p:ext uri="{BB962C8B-B14F-4D97-AF65-F5344CB8AC3E}">
        <p14:creationId xmlns:p14="http://schemas.microsoft.com/office/powerpoint/2010/main" val="1114506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008000"/>
                </a:solidFill>
              </a:rPr>
              <a:t>Considerar</a:t>
            </a:r>
            <a:r>
              <a:rPr lang="en-US" dirty="0">
                <a:solidFill>
                  <a:srgbClr val="008000"/>
                </a:solidFill>
              </a:rPr>
              <a:t> – Daniel 6</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dirty="0">
                <a:solidFill>
                  <a:srgbClr val="613318"/>
                </a:solidFill>
              </a:rPr>
              <a:t>5. ¿</a:t>
            </a:r>
            <a:r>
              <a:rPr lang="en-US" u="sng" dirty="0" err="1">
                <a:solidFill>
                  <a:srgbClr val="613318"/>
                </a:solidFill>
              </a:rPr>
              <a:t>Cuál</a:t>
            </a:r>
            <a:r>
              <a:rPr lang="en-US" dirty="0">
                <a:solidFill>
                  <a:srgbClr val="613318"/>
                </a:solidFill>
              </a:rPr>
              <a:t> es el </a:t>
            </a:r>
            <a:r>
              <a:rPr lang="en-US" dirty="0" err="1">
                <a:solidFill>
                  <a:srgbClr val="613318"/>
                </a:solidFill>
              </a:rPr>
              <a:t>problema</a:t>
            </a:r>
            <a:r>
              <a:rPr lang="en-US" dirty="0">
                <a:solidFill>
                  <a:srgbClr val="613318"/>
                </a:solidFill>
              </a:rPr>
              <a:t>? </a:t>
            </a:r>
          </a:p>
        </p:txBody>
      </p:sp>
    </p:spTree>
    <p:extLst>
      <p:ext uri="{BB962C8B-B14F-4D97-AF65-F5344CB8AC3E}">
        <p14:creationId xmlns:p14="http://schemas.microsoft.com/office/powerpoint/2010/main" val="3486173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008000"/>
                </a:solidFill>
              </a:rPr>
              <a:t>Considerar</a:t>
            </a:r>
            <a:r>
              <a:rPr lang="en-US" dirty="0">
                <a:solidFill>
                  <a:srgbClr val="008000"/>
                </a:solidFill>
              </a:rPr>
              <a:t> – Daniel 6</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lgn="ctr">
              <a:buNone/>
            </a:pPr>
            <a:r>
              <a:rPr lang="en-US" sz="7200" dirty="0">
                <a:solidFill>
                  <a:srgbClr val="613318"/>
                </a:solidFill>
              </a:rPr>
              <a:t>6. ¿</a:t>
            </a:r>
            <a:r>
              <a:rPr lang="en-US" sz="7200" u="sng" dirty="0" err="1">
                <a:solidFill>
                  <a:srgbClr val="613318"/>
                </a:solidFill>
              </a:rPr>
              <a:t>Cuáles</a:t>
            </a:r>
            <a:r>
              <a:rPr lang="en-US" sz="7200" dirty="0">
                <a:solidFill>
                  <a:srgbClr val="613318"/>
                </a:solidFill>
              </a:rPr>
              <a:t> </a:t>
            </a:r>
            <a:r>
              <a:rPr lang="en-US" sz="7200" dirty="0" err="1">
                <a:solidFill>
                  <a:srgbClr val="613318"/>
                </a:solidFill>
              </a:rPr>
              <a:t>eventos</a:t>
            </a:r>
            <a:r>
              <a:rPr lang="en-US" sz="7200" dirty="0">
                <a:solidFill>
                  <a:srgbClr val="613318"/>
                </a:solidFill>
              </a:rPr>
              <a:t> </a:t>
            </a:r>
            <a:r>
              <a:rPr lang="en-US" sz="7200" dirty="0" err="1">
                <a:solidFill>
                  <a:srgbClr val="613318"/>
                </a:solidFill>
              </a:rPr>
              <a:t>ocurrieron</a:t>
            </a:r>
            <a:r>
              <a:rPr lang="en-US" sz="7200" dirty="0">
                <a:solidFill>
                  <a:srgbClr val="613318"/>
                </a:solidFill>
              </a:rPr>
              <a:t> </a:t>
            </a:r>
            <a:r>
              <a:rPr lang="en-US" sz="7200" dirty="0" err="1">
                <a:solidFill>
                  <a:srgbClr val="613318"/>
                </a:solidFill>
              </a:rPr>
              <a:t>en</a:t>
            </a:r>
            <a:r>
              <a:rPr lang="en-US" sz="7200" dirty="0">
                <a:solidFill>
                  <a:srgbClr val="613318"/>
                </a:solidFill>
              </a:rPr>
              <a:t> </a:t>
            </a:r>
            <a:r>
              <a:rPr lang="en-US" sz="7200" dirty="0" err="1">
                <a:solidFill>
                  <a:srgbClr val="613318"/>
                </a:solidFill>
              </a:rPr>
              <a:t>esta</a:t>
            </a:r>
            <a:r>
              <a:rPr lang="en-US" sz="7200" dirty="0">
                <a:solidFill>
                  <a:srgbClr val="613318"/>
                </a:solidFill>
              </a:rPr>
              <a:t> </a:t>
            </a:r>
            <a:r>
              <a:rPr lang="en-US" sz="7200" dirty="0" err="1">
                <a:solidFill>
                  <a:srgbClr val="613318"/>
                </a:solidFill>
              </a:rPr>
              <a:t>historia</a:t>
            </a:r>
            <a:r>
              <a:rPr lang="en-US" sz="7200" dirty="0">
                <a:solidFill>
                  <a:srgbClr val="613318"/>
                </a:solidFill>
              </a:rPr>
              <a:t>?  </a:t>
            </a:r>
            <a:r>
              <a:rPr lang="en-US" sz="7200" dirty="0" err="1">
                <a:solidFill>
                  <a:srgbClr val="613318"/>
                </a:solidFill>
              </a:rPr>
              <a:t>Contemos</a:t>
            </a:r>
            <a:r>
              <a:rPr lang="en-US" sz="7200" dirty="0">
                <a:solidFill>
                  <a:srgbClr val="613318"/>
                </a:solidFill>
              </a:rPr>
              <a:t> la </a:t>
            </a:r>
            <a:r>
              <a:rPr lang="en-US" sz="7200" dirty="0" err="1">
                <a:solidFill>
                  <a:srgbClr val="613318"/>
                </a:solidFill>
              </a:rPr>
              <a:t>historia</a:t>
            </a:r>
            <a:r>
              <a:rPr lang="en-US" sz="7200" dirty="0">
                <a:solidFill>
                  <a:srgbClr val="613318"/>
                </a:solidFill>
              </a:rPr>
              <a:t> </a:t>
            </a:r>
            <a:r>
              <a:rPr lang="en-US" sz="7200" dirty="0" err="1">
                <a:solidFill>
                  <a:srgbClr val="613318"/>
                </a:solidFill>
              </a:rPr>
              <a:t>juntos</a:t>
            </a:r>
            <a:r>
              <a:rPr lang="en-US" sz="7200" dirty="0">
                <a:solidFill>
                  <a:srgbClr val="613318"/>
                </a:solidFill>
              </a:rPr>
              <a:t>.   </a:t>
            </a:r>
          </a:p>
        </p:txBody>
      </p:sp>
    </p:spTree>
    <p:extLst>
      <p:ext uri="{BB962C8B-B14F-4D97-AF65-F5344CB8AC3E}">
        <p14:creationId xmlns:p14="http://schemas.microsoft.com/office/powerpoint/2010/main" val="1102025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008000"/>
                </a:solidFill>
              </a:rPr>
              <a:t>Considerar</a:t>
            </a:r>
            <a:r>
              <a:rPr lang="en-US" dirty="0">
                <a:solidFill>
                  <a:srgbClr val="008000"/>
                </a:solidFill>
              </a:rPr>
              <a:t> – Daniel 6</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4800" dirty="0">
                <a:solidFill>
                  <a:srgbClr val="613318"/>
                </a:solidFill>
              </a:rPr>
              <a:t>7. ¿</a:t>
            </a:r>
            <a:r>
              <a:rPr lang="en-US" sz="4800" u="sng" dirty="0">
                <a:solidFill>
                  <a:srgbClr val="613318"/>
                </a:solidFill>
              </a:rPr>
              <a:t>Se </a:t>
            </a:r>
            <a:r>
              <a:rPr lang="en-US" sz="4800" u="sng" dirty="0" err="1">
                <a:solidFill>
                  <a:srgbClr val="613318"/>
                </a:solidFill>
              </a:rPr>
              <a:t>resuelve</a:t>
            </a:r>
            <a:r>
              <a:rPr lang="en-US" sz="4800" u="sng" dirty="0">
                <a:solidFill>
                  <a:srgbClr val="613318"/>
                </a:solidFill>
              </a:rPr>
              <a:t> </a:t>
            </a:r>
            <a:r>
              <a:rPr lang="en-US" sz="4800" dirty="0">
                <a:solidFill>
                  <a:srgbClr val="613318"/>
                </a:solidFill>
              </a:rPr>
              <a:t>el </a:t>
            </a:r>
            <a:r>
              <a:rPr lang="en-US" sz="4800" dirty="0" err="1">
                <a:solidFill>
                  <a:srgbClr val="613318"/>
                </a:solidFill>
              </a:rPr>
              <a:t>problema</a:t>
            </a:r>
            <a:r>
              <a:rPr lang="en-US" sz="4800" dirty="0">
                <a:solidFill>
                  <a:srgbClr val="613318"/>
                </a:solidFill>
              </a:rPr>
              <a:t> que </a:t>
            </a:r>
            <a:r>
              <a:rPr lang="en-US" sz="4800" dirty="0" err="1">
                <a:solidFill>
                  <a:srgbClr val="613318"/>
                </a:solidFill>
              </a:rPr>
              <a:t>mencionamos</a:t>
            </a:r>
            <a:r>
              <a:rPr lang="en-US" sz="4800" dirty="0">
                <a:solidFill>
                  <a:srgbClr val="613318"/>
                </a:solidFill>
              </a:rPr>
              <a:t>?  ¿</a:t>
            </a:r>
            <a:r>
              <a:rPr lang="en-US" sz="4800" u="sng" dirty="0" err="1">
                <a:solidFill>
                  <a:srgbClr val="613318"/>
                </a:solidFill>
              </a:rPr>
              <a:t>Cómo</a:t>
            </a:r>
            <a:r>
              <a:rPr lang="en-US" sz="4800" dirty="0">
                <a:solidFill>
                  <a:srgbClr val="613318"/>
                </a:solidFill>
              </a:rPr>
              <a:t>? </a:t>
            </a:r>
          </a:p>
        </p:txBody>
      </p:sp>
    </p:spTree>
    <p:extLst>
      <p:ext uri="{BB962C8B-B14F-4D97-AF65-F5344CB8AC3E}">
        <p14:creationId xmlns:p14="http://schemas.microsoft.com/office/powerpoint/2010/main" val="1694522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097198-6C69-4892-A099-D8F8A898D22C}"/>
              </a:ext>
            </a:extLst>
          </p:cNvPr>
          <p:cNvSpPr>
            <a:spLocks noGrp="1"/>
          </p:cNvSpPr>
          <p:nvPr>
            <p:ph type="title"/>
          </p:nvPr>
        </p:nvSpPr>
        <p:spPr>
          <a:xfrm>
            <a:off x="7820529" y="2592888"/>
            <a:ext cx="4024960" cy="1530303"/>
          </a:xfrm>
        </p:spPr>
        <p:txBody>
          <a:bodyPr vert="horz" lIns="91440" tIns="45720" rIns="91440" bIns="45720" rtlCol="0" anchor="b">
            <a:normAutofit/>
          </a:bodyPr>
          <a:lstStyle/>
          <a:p>
            <a:pPr algn="r"/>
            <a:r>
              <a:rPr lang="en-US" sz="4800" dirty="0" err="1">
                <a:solidFill>
                  <a:srgbClr val="008000"/>
                </a:solidFill>
                <a:latin typeface="Berlin Sans FB" panose="020E0602020502020306" pitchFamily="34" charset="0"/>
              </a:rPr>
              <a:t>Consolidar</a:t>
            </a:r>
            <a:r>
              <a:rPr lang="en-US" sz="4800" dirty="0">
                <a:solidFill>
                  <a:srgbClr val="008000"/>
                </a:solidFill>
                <a:latin typeface="Berlin Sans FB" panose="020E0602020502020306" pitchFamily="34" charset="0"/>
              </a:rPr>
              <a:t> Daniel 6</a:t>
            </a:r>
          </a:p>
        </p:txBody>
      </p:sp>
      <p:pic>
        <p:nvPicPr>
          <p:cNvPr id="3" name="Picture 2">
            <a:extLst>
              <a:ext uri="{FF2B5EF4-FFF2-40B4-BE49-F238E27FC236}">
                <a16:creationId xmlns:a16="http://schemas.microsoft.com/office/drawing/2014/main" id="{EDE0526E-8112-4AE7-8959-380B30E76163}"/>
              </a:ext>
            </a:extLst>
          </p:cNvPr>
          <p:cNvPicPr>
            <a:picLocks noChangeAspect="1"/>
          </p:cNvPicPr>
          <p:nvPr/>
        </p:nvPicPr>
        <p:blipFill>
          <a:blip r:embed="rId2"/>
          <a:stretch>
            <a:fillRect/>
          </a:stretch>
        </p:blipFill>
        <p:spPr>
          <a:xfrm>
            <a:off x="721144" y="788274"/>
            <a:ext cx="7099384" cy="49868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55671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008000"/>
                </a:solidFill>
              </a:rPr>
              <a:t>Consolidar</a:t>
            </a:r>
            <a:r>
              <a:rPr lang="en-US" dirty="0">
                <a:solidFill>
                  <a:srgbClr val="008000"/>
                </a:solidFill>
              </a:rPr>
              <a:t> – Daniel 6</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613318"/>
                </a:solidFill>
              </a:rPr>
              <a:t>1. ¿De </a:t>
            </a:r>
            <a:r>
              <a:rPr lang="en-US" sz="5400" dirty="0" err="1">
                <a:solidFill>
                  <a:srgbClr val="613318"/>
                </a:solidFill>
              </a:rPr>
              <a:t>qué</a:t>
            </a:r>
            <a:r>
              <a:rPr lang="en-US" sz="5400" dirty="0">
                <a:solidFill>
                  <a:srgbClr val="613318"/>
                </a:solidFill>
              </a:rPr>
              <a:t> se </a:t>
            </a:r>
            <a:r>
              <a:rPr lang="en-US" sz="5400" dirty="0" err="1">
                <a:solidFill>
                  <a:srgbClr val="613318"/>
                </a:solidFill>
              </a:rPr>
              <a:t>trata</a:t>
            </a:r>
            <a:r>
              <a:rPr lang="en-US" sz="5400" dirty="0">
                <a:solidFill>
                  <a:srgbClr val="613318"/>
                </a:solidFill>
              </a:rPr>
              <a:t> la </a:t>
            </a:r>
            <a:r>
              <a:rPr lang="en-US" sz="5400" dirty="0" err="1">
                <a:solidFill>
                  <a:srgbClr val="613318"/>
                </a:solidFill>
              </a:rPr>
              <a:t>historia</a:t>
            </a:r>
            <a:r>
              <a:rPr lang="en-US" sz="5400" dirty="0">
                <a:solidFill>
                  <a:srgbClr val="613318"/>
                </a:solidFill>
              </a:rPr>
              <a:t>?</a:t>
            </a:r>
          </a:p>
        </p:txBody>
      </p:sp>
    </p:spTree>
    <p:extLst>
      <p:ext uri="{BB962C8B-B14F-4D97-AF65-F5344CB8AC3E}">
        <p14:creationId xmlns:p14="http://schemas.microsoft.com/office/powerpoint/2010/main" val="4167541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008000"/>
                </a:solidFill>
              </a:rPr>
              <a:t>Consolidar</a:t>
            </a:r>
            <a:r>
              <a:rPr lang="en-US" dirty="0">
                <a:solidFill>
                  <a:srgbClr val="008000"/>
                </a:solidFill>
              </a:rPr>
              <a:t> – Daniel 6</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613318"/>
                </a:solidFill>
              </a:rPr>
              <a:t>2. ¿</a:t>
            </a:r>
            <a:r>
              <a:rPr lang="en-US" sz="5400" dirty="0" err="1">
                <a:solidFill>
                  <a:srgbClr val="613318"/>
                </a:solidFill>
              </a:rPr>
              <a:t>Qué</a:t>
            </a:r>
            <a:r>
              <a:rPr lang="en-US" sz="5400" dirty="0">
                <a:solidFill>
                  <a:srgbClr val="613318"/>
                </a:solidFill>
              </a:rPr>
              <a:t> </a:t>
            </a:r>
            <a:r>
              <a:rPr lang="en-US" sz="5400" u="sng" dirty="0" err="1">
                <a:solidFill>
                  <a:srgbClr val="613318"/>
                </a:solidFill>
              </a:rPr>
              <a:t>pecado</a:t>
            </a:r>
            <a:r>
              <a:rPr lang="en-US" sz="5400" dirty="0">
                <a:solidFill>
                  <a:srgbClr val="613318"/>
                </a:solidFill>
              </a:rPr>
              <a:t> me </a:t>
            </a:r>
            <a:r>
              <a:rPr lang="en-US" sz="5400" dirty="0" err="1">
                <a:solidFill>
                  <a:srgbClr val="613318"/>
                </a:solidFill>
              </a:rPr>
              <a:t>enseña</a:t>
            </a:r>
            <a:r>
              <a:rPr lang="en-US" sz="5400" dirty="0">
                <a:solidFill>
                  <a:srgbClr val="613318"/>
                </a:solidFill>
              </a:rPr>
              <a:t> a </a:t>
            </a:r>
            <a:r>
              <a:rPr lang="en-US" sz="5400" dirty="0" err="1">
                <a:solidFill>
                  <a:srgbClr val="613318"/>
                </a:solidFill>
              </a:rPr>
              <a:t>confesar</a:t>
            </a:r>
            <a:r>
              <a:rPr lang="en-US" sz="5400" dirty="0">
                <a:solidFill>
                  <a:srgbClr val="613318"/>
                </a:solidFill>
              </a:rPr>
              <a:t> </a:t>
            </a:r>
            <a:r>
              <a:rPr lang="en-US" sz="5400" dirty="0" err="1">
                <a:solidFill>
                  <a:srgbClr val="613318"/>
                </a:solidFill>
              </a:rPr>
              <a:t>esta</a:t>
            </a:r>
            <a:r>
              <a:rPr lang="en-US" sz="5400" dirty="0">
                <a:solidFill>
                  <a:srgbClr val="613318"/>
                </a:solidFill>
              </a:rPr>
              <a:t> </a:t>
            </a:r>
            <a:r>
              <a:rPr lang="en-US" sz="5400" dirty="0" err="1">
                <a:solidFill>
                  <a:srgbClr val="613318"/>
                </a:solidFill>
              </a:rPr>
              <a:t>historia</a:t>
            </a:r>
            <a:r>
              <a:rPr lang="en-US" sz="5400" dirty="0">
                <a:solidFill>
                  <a:srgbClr val="613318"/>
                </a:solidFill>
              </a:rPr>
              <a:t>?</a:t>
            </a:r>
          </a:p>
          <a:p>
            <a:pPr marL="0" indent="0">
              <a:buNone/>
            </a:pPr>
            <a:r>
              <a:rPr lang="en-US" sz="4000" dirty="0"/>
              <a:t> </a:t>
            </a:r>
          </a:p>
        </p:txBody>
      </p:sp>
    </p:spTree>
    <p:extLst>
      <p:ext uri="{BB962C8B-B14F-4D97-AF65-F5344CB8AC3E}">
        <p14:creationId xmlns:p14="http://schemas.microsoft.com/office/powerpoint/2010/main" val="3290883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137" y="367538"/>
            <a:ext cx="9889725" cy="6490462"/>
          </a:xfrm>
          <a:prstGeom prst="rect">
            <a:avLst/>
          </a:prstGeom>
          <a:solidFill>
            <a:srgbClr val="603912"/>
          </a:solidFill>
        </p:spPr>
      </p:pic>
    </p:spTree>
    <p:extLst>
      <p:ext uri="{BB962C8B-B14F-4D97-AF65-F5344CB8AC3E}">
        <p14:creationId xmlns:p14="http://schemas.microsoft.com/office/powerpoint/2010/main" val="28977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008000"/>
                </a:solidFill>
              </a:rPr>
              <a:t>Consolidar</a:t>
            </a:r>
            <a:r>
              <a:rPr lang="en-US" dirty="0">
                <a:solidFill>
                  <a:srgbClr val="008000"/>
                </a:solidFill>
              </a:rPr>
              <a:t> – Daniel 6</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613318"/>
                </a:solidFill>
              </a:rPr>
              <a:t>3. ¿</a:t>
            </a:r>
            <a:r>
              <a:rPr lang="en-US" sz="5400" dirty="0" err="1">
                <a:solidFill>
                  <a:srgbClr val="613318"/>
                </a:solidFill>
              </a:rPr>
              <a:t>Dónde</a:t>
            </a:r>
            <a:r>
              <a:rPr lang="en-US" sz="5400" dirty="0">
                <a:solidFill>
                  <a:srgbClr val="613318"/>
                </a:solidFill>
              </a:rPr>
              <a:t> </a:t>
            </a:r>
            <a:r>
              <a:rPr lang="en-US" sz="5400" dirty="0" err="1">
                <a:solidFill>
                  <a:srgbClr val="613318"/>
                </a:solidFill>
              </a:rPr>
              <a:t>veo</a:t>
            </a:r>
            <a:r>
              <a:rPr lang="en-US" sz="5400" dirty="0">
                <a:solidFill>
                  <a:srgbClr val="613318"/>
                </a:solidFill>
              </a:rPr>
              <a:t> el </a:t>
            </a:r>
            <a:r>
              <a:rPr lang="en-US" sz="5400" dirty="0" err="1">
                <a:solidFill>
                  <a:srgbClr val="613318"/>
                </a:solidFill>
              </a:rPr>
              <a:t>amor</a:t>
            </a:r>
            <a:r>
              <a:rPr lang="en-US" sz="5400" dirty="0">
                <a:solidFill>
                  <a:srgbClr val="613318"/>
                </a:solidFill>
              </a:rPr>
              <a:t> de Dios </a:t>
            </a:r>
            <a:r>
              <a:rPr lang="en-US" sz="5400" dirty="0" err="1">
                <a:solidFill>
                  <a:srgbClr val="613318"/>
                </a:solidFill>
              </a:rPr>
              <a:t>en</a:t>
            </a:r>
            <a:r>
              <a:rPr lang="en-US" sz="5400" dirty="0">
                <a:solidFill>
                  <a:srgbClr val="613318"/>
                </a:solidFill>
              </a:rPr>
              <a:t> </a:t>
            </a:r>
            <a:r>
              <a:rPr lang="en-US" sz="5400" dirty="0" err="1">
                <a:solidFill>
                  <a:srgbClr val="613318"/>
                </a:solidFill>
              </a:rPr>
              <a:t>esta</a:t>
            </a:r>
            <a:r>
              <a:rPr lang="en-US" sz="5400" dirty="0">
                <a:solidFill>
                  <a:srgbClr val="613318"/>
                </a:solidFill>
              </a:rPr>
              <a:t> </a:t>
            </a:r>
            <a:r>
              <a:rPr lang="en-US" sz="5400" dirty="0" err="1">
                <a:solidFill>
                  <a:srgbClr val="613318"/>
                </a:solidFill>
              </a:rPr>
              <a:t>historia</a:t>
            </a:r>
            <a:r>
              <a:rPr lang="en-US" sz="5400" dirty="0">
                <a:solidFill>
                  <a:srgbClr val="613318"/>
                </a:solidFill>
              </a:rPr>
              <a:t>? </a:t>
            </a:r>
          </a:p>
          <a:p>
            <a:pPr marL="0" indent="0">
              <a:buNone/>
            </a:pPr>
            <a:r>
              <a:rPr lang="en-US" sz="4000" dirty="0"/>
              <a:t> </a:t>
            </a:r>
          </a:p>
        </p:txBody>
      </p:sp>
    </p:spTree>
    <p:extLst>
      <p:ext uri="{BB962C8B-B14F-4D97-AF65-F5344CB8AC3E}">
        <p14:creationId xmlns:p14="http://schemas.microsoft.com/office/powerpoint/2010/main" val="3863304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008000"/>
                </a:solidFill>
              </a:rPr>
              <a:t>Consolidar</a:t>
            </a:r>
            <a:r>
              <a:rPr lang="en-US" dirty="0">
                <a:solidFill>
                  <a:srgbClr val="008000"/>
                </a:solidFill>
              </a:rPr>
              <a:t> – Daniel 6</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613318"/>
                </a:solidFill>
              </a:rPr>
              <a:t>4. </a:t>
            </a:r>
            <a:r>
              <a:rPr lang="es-MX" sz="5400" dirty="0">
                <a:solidFill>
                  <a:srgbClr val="613318"/>
                </a:solidFill>
              </a:rPr>
              <a:t>¿Qué me enseña Dios a pedir y hacer por gratitud a él?</a:t>
            </a:r>
            <a:endParaRPr lang="en-US" sz="5400" dirty="0">
              <a:solidFill>
                <a:srgbClr val="613318"/>
              </a:solidFill>
            </a:endParaRPr>
          </a:p>
          <a:p>
            <a:pPr marL="0" indent="0">
              <a:buNone/>
            </a:pPr>
            <a:endParaRPr lang="en-US" sz="4000" dirty="0"/>
          </a:p>
          <a:p>
            <a:pPr marL="0" indent="0">
              <a:buNone/>
            </a:pPr>
            <a:r>
              <a:rPr lang="en-US" sz="4000" dirty="0"/>
              <a:t> </a:t>
            </a:r>
          </a:p>
        </p:txBody>
      </p:sp>
    </p:spTree>
    <p:extLst>
      <p:ext uri="{BB962C8B-B14F-4D97-AF65-F5344CB8AC3E}">
        <p14:creationId xmlns:p14="http://schemas.microsoft.com/office/powerpoint/2010/main" val="1247384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008000"/>
                </a:solidFill>
              </a:rPr>
              <a:t>Consolidar</a:t>
            </a:r>
            <a:r>
              <a:rPr lang="en-US" dirty="0">
                <a:solidFill>
                  <a:srgbClr val="008000"/>
                </a:solidFill>
              </a:rPr>
              <a:t> – Daniel 6</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613318"/>
                </a:solidFill>
              </a:rPr>
              <a:t>5. ¿</a:t>
            </a:r>
            <a:r>
              <a:rPr lang="en-US" sz="5400" dirty="0" err="1">
                <a:solidFill>
                  <a:srgbClr val="613318"/>
                </a:solidFill>
              </a:rPr>
              <a:t>Cuándo</a:t>
            </a:r>
            <a:r>
              <a:rPr lang="en-US" sz="5400" dirty="0">
                <a:solidFill>
                  <a:srgbClr val="613318"/>
                </a:solidFill>
              </a:rPr>
              <a:t> </a:t>
            </a:r>
            <a:r>
              <a:rPr lang="en-US" sz="5400" dirty="0" err="1">
                <a:solidFill>
                  <a:srgbClr val="613318"/>
                </a:solidFill>
              </a:rPr>
              <a:t>sería</a:t>
            </a:r>
            <a:r>
              <a:rPr lang="en-US" sz="5400" dirty="0">
                <a:solidFill>
                  <a:srgbClr val="613318"/>
                </a:solidFill>
              </a:rPr>
              <a:t> </a:t>
            </a:r>
            <a:r>
              <a:rPr lang="en-US" sz="5400" dirty="0" err="1">
                <a:solidFill>
                  <a:srgbClr val="613318"/>
                </a:solidFill>
              </a:rPr>
              <a:t>buena</a:t>
            </a:r>
            <a:r>
              <a:rPr lang="en-US" sz="5400" dirty="0">
                <a:solidFill>
                  <a:srgbClr val="613318"/>
                </a:solidFill>
              </a:rPr>
              <a:t> </a:t>
            </a:r>
            <a:r>
              <a:rPr lang="en-US" sz="5400" dirty="0" err="1">
                <a:solidFill>
                  <a:srgbClr val="613318"/>
                </a:solidFill>
              </a:rPr>
              <a:t>situación</a:t>
            </a:r>
            <a:r>
              <a:rPr lang="en-US" sz="5400" dirty="0">
                <a:solidFill>
                  <a:srgbClr val="613318"/>
                </a:solidFill>
              </a:rPr>
              <a:t> para </a:t>
            </a:r>
            <a:r>
              <a:rPr lang="en-US" sz="5400" dirty="0" err="1">
                <a:solidFill>
                  <a:srgbClr val="613318"/>
                </a:solidFill>
              </a:rPr>
              <a:t>compartir</a:t>
            </a:r>
            <a:r>
              <a:rPr lang="en-US" sz="5400" dirty="0">
                <a:solidFill>
                  <a:srgbClr val="613318"/>
                </a:solidFill>
              </a:rPr>
              <a:t> </a:t>
            </a:r>
            <a:r>
              <a:rPr lang="en-US" sz="5400" dirty="0" err="1">
                <a:solidFill>
                  <a:srgbClr val="613318"/>
                </a:solidFill>
              </a:rPr>
              <a:t>este</a:t>
            </a:r>
            <a:r>
              <a:rPr lang="en-US" sz="5400" dirty="0">
                <a:solidFill>
                  <a:srgbClr val="613318"/>
                </a:solidFill>
              </a:rPr>
              <a:t> </a:t>
            </a:r>
            <a:r>
              <a:rPr lang="en-US" sz="5400" dirty="0" err="1">
                <a:solidFill>
                  <a:srgbClr val="613318"/>
                </a:solidFill>
              </a:rPr>
              <a:t>mensaje</a:t>
            </a:r>
            <a:r>
              <a:rPr lang="en-US" sz="5400" dirty="0">
                <a:solidFill>
                  <a:srgbClr val="613318"/>
                </a:solidFill>
              </a:rPr>
              <a:t>?</a:t>
            </a:r>
          </a:p>
          <a:p>
            <a:pPr marL="0" indent="0">
              <a:buNone/>
            </a:pPr>
            <a:r>
              <a:rPr lang="en-US" sz="4000" dirty="0"/>
              <a:t> </a:t>
            </a:r>
          </a:p>
        </p:txBody>
      </p:sp>
    </p:spTree>
    <p:extLst>
      <p:ext uri="{BB962C8B-B14F-4D97-AF65-F5344CB8AC3E}">
        <p14:creationId xmlns:p14="http://schemas.microsoft.com/office/powerpoint/2010/main" val="2631313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36" y="1645921"/>
            <a:ext cx="10515600" cy="2386583"/>
          </a:xfrm>
        </p:spPr>
        <p:txBody>
          <a:bodyPr>
            <a:noAutofit/>
          </a:bodyPr>
          <a:lstStyle/>
          <a:p>
            <a:pPr algn="ctr"/>
            <a:r>
              <a:rPr lang="es-EC" sz="8800" dirty="0">
                <a:solidFill>
                  <a:srgbClr val="008000"/>
                </a:solidFill>
                <a:latin typeface="Berlin Sans FB Demi" panose="020E0802020502020306" pitchFamily="34" charset="0"/>
                <a:cs typeface="Arial" panose="020B0604020202020204" pitchFamily="34" charset="0"/>
              </a:rPr>
              <a:t>Temas Importantes:</a:t>
            </a:r>
            <a:br>
              <a:rPr lang="es-EC" sz="8800" dirty="0">
                <a:solidFill>
                  <a:srgbClr val="008000"/>
                </a:solidFill>
                <a:latin typeface="Berlin Sans FB Demi" panose="020E0802020502020306" pitchFamily="34" charset="0"/>
                <a:cs typeface="Arial" panose="020B0604020202020204" pitchFamily="34" charset="0"/>
              </a:rPr>
            </a:br>
            <a:r>
              <a:rPr lang="es-EC" sz="4800" dirty="0">
                <a:solidFill>
                  <a:srgbClr val="008000"/>
                </a:solidFill>
                <a:latin typeface="Berlin Sans FB" panose="020E0602020502020306" pitchFamily="34" charset="0"/>
                <a:cs typeface="Arial" panose="020B0604020202020204" pitchFamily="34" charset="0"/>
              </a:rPr>
              <a:t>(20 minutos)</a:t>
            </a:r>
            <a:br>
              <a:rPr lang="es-EC" sz="4800" dirty="0">
                <a:solidFill>
                  <a:srgbClr val="008000"/>
                </a:solidFill>
                <a:latin typeface="Berlin Sans FB" panose="020E0602020502020306" pitchFamily="34" charset="0"/>
                <a:cs typeface="Arial" panose="020B0604020202020204" pitchFamily="34" charset="0"/>
              </a:rPr>
            </a:br>
            <a:br>
              <a:rPr lang="es-EC" sz="4800" dirty="0">
                <a:solidFill>
                  <a:srgbClr val="008000"/>
                </a:solidFill>
                <a:latin typeface="Berlin Sans FB" panose="020E0602020502020306" pitchFamily="34" charset="0"/>
                <a:cs typeface="Arial" panose="020B0604020202020204" pitchFamily="34" charset="0"/>
              </a:rPr>
            </a:br>
            <a:r>
              <a:rPr lang="es-MX" dirty="0">
                <a:solidFill>
                  <a:srgbClr val="613318"/>
                </a:solidFill>
              </a:rPr>
              <a:t>La vida en exilio, </a:t>
            </a:r>
            <a:br>
              <a:rPr lang="es-MX" dirty="0">
                <a:solidFill>
                  <a:srgbClr val="613318"/>
                </a:solidFill>
              </a:rPr>
            </a:br>
            <a:r>
              <a:rPr lang="es-MX" dirty="0">
                <a:solidFill>
                  <a:srgbClr val="613318"/>
                </a:solidFill>
              </a:rPr>
              <a:t>Cristianos en el gobierno</a:t>
            </a:r>
            <a:endParaRPr lang="en-US" sz="4800" dirty="0">
              <a:solidFill>
                <a:srgbClr val="613318"/>
              </a:solidFill>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3694339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EE355-0C78-42C0-9199-76F0F4F18446}"/>
              </a:ext>
            </a:extLst>
          </p:cNvPr>
          <p:cNvSpPr>
            <a:spLocks noGrp="1"/>
          </p:cNvSpPr>
          <p:nvPr>
            <p:ph type="title"/>
          </p:nvPr>
        </p:nvSpPr>
        <p:spPr/>
        <p:txBody>
          <a:bodyPr/>
          <a:lstStyle/>
          <a:p>
            <a:r>
              <a:rPr lang="en-US" dirty="0">
                <a:solidFill>
                  <a:srgbClr val="008000"/>
                </a:solidFill>
              </a:rPr>
              <a:t>La Vida </a:t>
            </a:r>
            <a:r>
              <a:rPr lang="en-US" dirty="0" err="1">
                <a:solidFill>
                  <a:srgbClr val="008000"/>
                </a:solidFill>
              </a:rPr>
              <a:t>en</a:t>
            </a:r>
            <a:r>
              <a:rPr lang="en-US" dirty="0">
                <a:solidFill>
                  <a:srgbClr val="008000"/>
                </a:solidFill>
              </a:rPr>
              <a:t> </a:t>
            </a:r>
            <a:r>
              <a:rPr lang="en-US" dirty="0" err="1">
                <a:solidFill>
                  <a:srgbClr val="008000"/>
                </a:solidFill>
              </a:rPr>
              <a:t>Exilio</a:t>
            </a:r>
            <a:endParaRPr lang="en-US" dirty="0"/>
          </a:p>
        </p:txBody>
      </p:sp>
      <p:sp>
        <p:nvSpPr>
          <p:cNvPr id="3" name="Content Placeholder 2">
            <a:extLst>
              <a:ext uri="{FF2B5EF4-FFF2-40B4-BE49-F238E27FC236}">
                <a16:creationId xmlns:a16="http://schemas.microsoft.com/office/drawing/2014/main" id="{CDA000ED-040D-4875-84B8-7D7B42BD1E72}"/>
              </a:ext>
            </a:extLst>
          </p:cNvPr>
          <p:cNvSpPr>
            <a:spLocks noGrp="1"/>
          </p:cNvSpPr>
          <p:nvPr>
            <p:ph idx="1"/>
          </p:nvPr>
        </p:nvSpPr>
        <p:spPr/>
        <p:txBody>
          <a:bodyPr>
            <a:normAutofit fontScale="62500" lnSpcReduction="20000"/>
          </a:bodyPr>
          <a:lstStyle/>
          <a:p>
            <a:pPr marL="0" indent="0">
              <a:buNone/>
            </a:pPr>
            <a:r>
              <a:rPr lang="es-MX" b="1" dirty="0"/>
              <a:t>Jeremías 29:4-7</a:t>
            </a:r>
            <a:r>
              <a:rPr lang="es-MX" dirty="0"/>
              <a:t>«Así ha dicho el Señor de los ejércitos y Dios de Israel, a todos los cautivos que permití que fueran llevados de Jerusalén a Babilonia: </a:t>
            </a:r>
            <a:r>
              <a:rPr lang="es-MX" b="1" baseline="30000" dirty="0"/>
              <a:t>5 </a:t>
            </a:r>
            <a:r>
              <a:rPr lang="es-MX" dirty="0"/>
              <a:t>“Construyan casas, y habítenlas; planten huertos y coman de sus frutos. </a:t>
            </a:r>
            <a:r>
              <a:rPr lang="es-MX" b="1" baseline="30000" dirty="0"/>
              <a:t>6 </a:t>
            </a:r>
            <a:r>
              <a:rPr lang="es-MX" dirty="0"/>
              <a:t>Cásense, y tengan hijos e hijas; den mujeres a sus hijos, y maridos a sus hijas, para que tengan hijos e hijas; y multiplíquense allá. ¡No se reduzcan en número! </a:t>
            </a:r>
            <a:r>
              <a:rPr lang="es-MX" b="1" baseline="30000" dirty="0"/>
              <a:t>7 </a:t>
            </a:r>
            <a:r>
              <a:rPr lang="es-MX" dirty="0"/>
              <a:t>Procuren la paz de la ciudad a la que permití que fueran llevados. Rueguen al Señor por ella, porque si ella tiene paz, también tendrán paz ustedes.”</a:t>
            </a:r>
            <a:endParaRPr lang="en-US" dirty="0"/>
          </a:p>
        </p:txBody>
      </p:sp>
    </p:spTree>
    <p:extLst>
      <p:ext uri="{BB962C8B-B14F-4D97-AF65-F5344CB8AC3E}">
        <p14:creationId xmlns:p14="http://schemas.microsoft.com/office/powerpoint/2010/main" val="216605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48A7F-A64E-4BE6-B8DB-F99C19680D06}"/>
              </a:ext>
            </a:extLst>
          </p:cNvPr>
          <p:cNvSpPr>
            <a:spLocks noGrp="1"/>
          </p:cNvSpPr>
          <p:nvPr>
            <p:ph type="title"/>
          </p:nvPr>
        </p:nvSpPr>
        <p:spPr/>
        <p:txBody>
          <a:bodyPr/>
          <a:lstStyle/>
          <a:p>
            <a:r>
              <a:rPr lang="en-US" dirty="0">
                <a:solidFill>
                  <a:srgbClr val="008000"/>
                </a:solidFill>
              </a:rPr>
              <a:t>La Vida </a:t>
            </a:r>
            <a:r>
              <a:rPr lang="en-US" dirty="0" err="1">
                <a:solidFill>
                  <a:srgbClr val="008000"/>
                </a:solidFill>
              </a:rPr>
              <a:t>en</a:t>
            </a:r>
            <a:r>
              <a:rPr lang="en-US" dirty="0">
                <a:solidFill>
                  <a:srgbClr val="008000"/>
                </a:solidFill>
              </a:rPr>
              <a:t> </a:t>
            </a:r>
            <a:r>
              <a:rPr lang="en-US" dirty="0" err="1">
                <a:solidFill>
                  <a:srgbClr val="008000"/>
                </a:solidFill>
              </a:rPr>
              <a:t>Exilio</a:t>
            </a:r>
            <a:endParaRPr lang="en-US" dirty="0">
              <a:solidFill>
                <a:srgbClr val="008000"/>
              </a:solidFill>
            </a:endParaRPr>
          </a:p>
        </p:txBody>
      </p:sp>
      <p:sp>
        <p:nvSpPr>
          <p:cNvPr id="3" name="Content Placeholder 2">
            <a:extLst>
              <a:ext uri="{FF2B5EF4-FFF2-40B4-BE49-F238E27FC236}">
                <a16:creationId xmlns:a16="http://schemas.microsoft.com/office/drawing/2014/main" id="{BF33F59C-E5C6-4B23-9C8F-DBED9B7E585E}"/>
              </a:ext>
            </a:extLst>
          </p:cNvPr>
          <p:cNvSpPr>
            <a:spLocks noGrp="1"/>
          </p:cNvSpPr>
          <p:nvPr>
            <p:ph idx="1"/>
          </p:nvPr>
        </p:nvSpPr>
        <p:spPr/>
        <p:txBody>
          <a:bodyPr>
            <a:normAutofit fontScale="70000" lnSpcReduction="20000"/>
          </a:bodyPr>
          <a:lstStyle/>
          <a:p>
            <a:pPr marL="0" indent="0">
              <a:buNone/>
            </a:pPr>
            <a:r>
              <a:rPr lang="es-MX" sz="6000" b="1" dirty="0"/>
              <a:t>Jeremías 29:10-11 </a:t>
            </a:r>
            <a:r>
              <a:rPr lang="es-MX" sz="5900" b="1" baseline="30000" dirty="0"/>
              <a:t>10 </a:t>
            </a:r>
            <a:r>
              <a:rPr lang="es-MX" sz="5900" dirty="0"/>
              <a:t>»Así ha dicho el Señor: “Cuando se cumplan los setenta años de Babilonia, yo iré a visitarlos, y les cumpliré mi promesa de hacerlos volver a este lugar. </a:t>
            </a:r>
            <a:r>
              <a:rPr lang="es-MX" sz="5900" b="1" baseline="30000" dirty="0"/>
              <a:t>11 </a:t>
            </a:r>
            <a:r>
              <a:rPr lang="es-MX" sz="5900" dirty="0"/>
              <a:t>Sólo yo sé los planes que tengo para ustedes. Son planes para su bien, y no para su mal, para que tengan un futuro lleno de esperanza.”—Palabra del Señor.</a:t>
            </a:r>
            <a:endParaRPr lang="en-US" sz="5900" dirty="0"/>
          </a:p>
          <a:p>
            <a:endParaRPr lang="en-US" dirty="0"/>
          </a:p>
        </p:txBody>
      </p:sp>
    </p:spTree>
    <p:extLst>
      <p:ext uri="{BB962C8B-B14F-4D97-AF65-F5344CB8AC3E}">
        <p14:creationId xmlns:p14="http://schemas.microsoft.com/office/powerpoint/2010/main" val="1731607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0A00A-8267-4EB8-8247-7BD8E9FDE3B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26D9C5F-7DF9-4024-B6FD-0134A14CA752}"/>
              </a:ext>
            </a:extLst>
          </p:cNvPr>
          <p:cNvSpPr>
            <a:spLocks noGrp="1"/>
          </p:cNvSpPr>
          <p:nvPr>
            <p:ph idx="1"/>
          </p:nvPr>
        </p:nvSpPr>
        <p:spPr/>
        <p:txBody>
          <a:bodyPr/>
          <a:lstStyle/>
          <a:p>
            <a:endParaRPr lang="en-US"/>
          </a:p>
        </p:txBody>
      </p:sp>
      <p:pic>
        <p:nvPicPr>
          <p:cNvPr id="2050" name="Picture 2">
            <a:extLst>
              <a:ext uri="{FF2B5EF4-FFF2-40B4-BE49-F238E27FC236}">
                <a16:creationId xmlns:a16="http://schemas.microsoft.com/office/drawing/2014/main" id="{84EC394D-E434-40F4-A2A1-402373AFD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74889" cy="8096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BBB9AAF-A9C0-44CB-8FC9-AB5E16A2C05E}"/>
              </a:ext>
            </a:extLst>
          </p:cNvPr>
          <p:cNvSpPr txBox="1"/>
          <p:nvPr/>
        </p:nvSpPr>
        <p:spPr>
          <a:xfrm>
            <a:off x="433137" y="365125"/>
            <a:ext cx="4126831" cy="1015663"/>
          </a:xfrm>
          <a:prstGeom prst="rect">
            <a:avLst/>
          </a:prstGeom>
          <a:noFill/>
        </p:spPr>
        <p:txBody>
          <a:bodyPr wrap="square" rtlCol="0">
            <a:spAutoFit/>
          </a:bodyPr>
          <a:lstStyle/>
          <a:p>
            <a:r>
              <a:rPr lang="en-US" sz="6000" dirty="0" err="1">
                <a:solidFill>
                  <a:srgbClr val="613318"/>
                </a:solidFill>
                <a:latin typeface="Berlin Sans FB" panose="020E0602020502020306" pitchFamily="34" charset="0"/>
              </a:rPr>
              <a:t>Babilonia</a:t>
            </a:r>
            <a:endParaRPr lang="en-US" sz="6000" dirty="0">
              <a:solidFill>
                <a:srgbClr val="613318"/>
              </a:solidFill>
              <a:latin typeface="Berlin Sans FB" panose="020E0602020502020306" pitchFamily="34" charset="0"/>
            </a:endParaRPr>
          </a:p>
        </p:txBody>
      </p:sp>
    </p:spTree>
    <p:extLst>
      <p:ext uri="{BB962C8B-B14F-4D97-AF65-F5344CB8AC3E}">
        <p14:creationId xmlns:p14="http://schemas.microsoft.com/office/powerpoint/2010/main" val="3181202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large brick building&#10;&#10;Description automatically generated">
            <a:extLst>
              <a:ext uri="{FF2B5EF4-FFF2-40B4-BE49-F238E27FC236}">
                <a16:creationId xmlns:a16="http://schemas.microsoft.com/office/drawing/2014/main" id="{3479765B-9854-43C9-AB71-F935B896557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7399" b="17601"/>
          <a:stretch/>
        </p:blipFill>
        <p:spPr>
          <a:xfrm>
            <a:off x="20" y="10"/>
            <a:ext cx="12191980" cy="6857990"/>
          </a:xfrm>
          <a:prstGeom prst="rect">
            <a:avLst/>
          </a:prstGeom>
        </p:spPr>
      </p:pic>
    </p:spTree>
    <p:extLst>
      <p:ext uri="{BB962C8B-B14F-4D97-AF65-F5344CB8AC3E}">
        <p14:creationId xmlns:p14="http://schemas.microsoft.com/office/powerpoint/2010/main" val="478789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FBE43EE-D3E2-4E3A-8C05-3D6377D3EFA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9574" b="287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7" name="Rectangle 13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926D4-92D3-4FC6-85DD-B843BBE1B92E}"/>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rgbClr val="008000"/>
                </a:solidFill>
                <a:latin typeface="Berlin Sans FB" panose="020E0602020502020306" pitchFamily="34" charset="0"/>
              </a:rPr>
              <a:t>Los </a:t>
            </a:r>
            <a:r>
              <a:rPr lang="en-US" sz="3600" dirty="0" err="1">
                <a:solidFill>
                  <a:srgbClr val="008000"/>
                </a:solidFill>
                <a:latin typeface="Berlin Sans FB" panose="020E0602020502020306" pitchFamily="34" charset="0"/>
              </a:rPr>
              <a:t>Jardines</a:t>
            </a:r>
            <a:r>
              <a:rPr lang="en-US" sz="3600" dirty="0">
                <a:solidFill>
                  <a:srgbClr val="008000"/>
                </a:solidFill>
                <a:latin typeface="Berlin Sans FB" panose="020E0602020502020306" pitchFamily="34" charset="0"/>
              </a:rPr>
              <a:t> </a:t>
            </a:r>
            <a:r>
              <a:rPr lang="en-US" sz="3600" dirty="0" err="1">
                <a:solidFill>
                  <a:srgbClr val="008000"/>
                </a:solidFill>
                <a:latin typeface="Berlin Sans FB" panose="020E0602020502020306" pitchFamily="34" charset="0"/>
              </a:rPr>
              <a:t>Colgantes</a:t>
            </a:r>
            <a:r>
              <a:rPr lang="en-US" sz="3600" dirty="0">
                <a:solidFill>
                  <a:srgbClr val="008000"/>
                </a:solidFill>
                <a:latin typeface="Berlin Sans FB" panose="020E0602020502020306" pitchFamily="34" charset="0"/>
              </a:rPr>
              <a:t> de </a:t>
            </a:r>
            <a:r>
              <a:rPr lang="en-US" sz="3600" dirty="0" err="1">
                <a:solidFill>
                  <a:srgbClr val="008000"/>
                </a:solidFill>
                <a:latin typeface="Berlin Sans FB" panose="020E0602020502020306" pitchFamily="34" charset="0"/>
              </a:rPr>
              <a:t>Babilonia</a:t>
            </a:r>
            <a:endParaRPr lang="en-US" sz="3600" dirty="0">
              <a:solidFill>
                <a:srgbClr val="008000"/>
              </a:solidFill>
              <a:latin typeface="Berlin Sans FB" panose="020E0602020502020306" pitchFamily="34" charset="0"/>
            </a:endParaRPr>
          </a:p>
        </p:txBody>
      </p:sp>
      <p:cxnSp>
        <p:nvCxnSpPr>
          <p:cNvPr id="3088" name="Straight Connector 13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089" name="Straight Connector 13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0077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3F25E-2B6C-4298-BA95-AC2DE6862D2B}"/>
              </a:ext>
            </a:extLst>
          </p:cNvPr>
          <p:cNvSpPr>
            <a:spLocks noGrp="1"/>
          </p:cNvSpPr>
          <p:nvPr>
            <p:ph type="title"/>
          </p:nvPr>
        </p:nvSpPr>
        <p:spPr/>
        <p:txBody>
          <a:bodyPr/>
          <a:lstStyle/>
          <a:p>
            <a:r>
              <a:rPr lang="en-US" dirty="0"/>
              <a:t>Los </a:t>
            </a:r>
            <a:r>
              <a:rPr lang="en-US" dirty="0" err="1"/>
              <a:t>Creyentes</a:t>
            </a:r>
            <a:r>
              <a:rPr lang="en-US" dirty="0"/>
              <a:t> </a:t>
            </a:r>
            <a:r>
              <a:rPr lang="en-US" dirty="0" err="1"/>
              <a:t>en</a:t>
            </a:r>
            <a:r>
              <a:rPr lang="en-US" dirty="0"/>
              <a:t> </a:t>
            </a:r>
            <a:r>
              <a:rPr lang="en-US" dirty="0" err="1"/>
              <a:t>Gobierno</a:t>
            </a:r>
            <a:endParaRPr lang="en-US" dirty="0"/>
          </a:p>
        </p:txBody>
      </p:sp>
      <p:pic>
        <p:nvPicPr>
          <p:cNvPr id="4" name="Content Placeholder 3">
            <a:extLst>
              <a:ext uri="{FF2B5EF4-FFF2-40B4-BE49-F238E27FC236}">
                <a16:creationId xmlns:a16="http://schemas.microsoft.com/office/drawing/2014/main" id="{251423F3-66A1-4B05-8494-C7C89EEB1D28}"/>
              </a:ext>
            </a:extLst>
          </p:cNvPr>
          <p:cNvPicPr>
            <a:picLocks noGrp="1"/>
          </p:cNvPicPr>
          <p:nvPr>
            <p:ph idx="1"/>
          </p:nvPr>
        </p:nvPicPr>
        <p:blipFill>
          <a:blip r:embed="rId3"/>
          <a:stretch>
            <a:fillRect/>
          </a:stretch>
        </p:blipFill>
        <p:spPr>
          <a:xfrm>
            <a:off x="450937" y="1841327"/>
            <a:ext cx="11348581" cy="4196218"/>
          </a:xfrm>
          <a:prstGeom prst="rect">
            <a:avLst/>
          </a:prstGeom>
        </p:spPr>
      </p:pic>
    </p:spTree>
    <p:extLst>
      <p:ext uri="{BB962C8B-B14F-4D97-AF65-F5344CB8AC3E}">
        <p14:creationId xmlns:p14="http://schemas.microsoft.com/office/powerpoint/2010/main" val="1608661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551B26-CED3-4011-A412-61DDAA960377}"/>
              </a:ext>
            </a:extLst>
          </p:cNvPr>
          <p:cNvSpPr>
            <a:spLocks noGrp="1"/>
          </p:cNvSpPr>
          <p:nvPr>
            <p:ph idx="1"/>
          </p:nvPr>
        </p:nvSpPr>
        <p:spPr>
          <a:xfrm>
            <a:off x="648931" y="2438400"/>
            <a:ext cx="3651466" cy="3785419"/>
          </a:xfrm>
        </p:spPr>
        <p:txBody>
          <a:bodyPr>
            <a:normAutofit/>
          </a:bodyPr>
          <a:lstStyle/>
          <a:p>
            <a:pPr marL="0" indent="0" algn="ctr">
              <a:buNone/>
            </a:pPr>
            <a:r>
              <a:rPr lang="en-US" sz="4800" dirty="0" err="1">
                <a:solidFill>
                  <a:srgbClr val="613318"/>
                </a:solidFill>
              </a:rPr>
              <a:t>Saludos</a:t>
            </a:r>
            <a:r>
              <a:rPr lang="en-US" sz="4800" dirty="0">
                <a:solidFill>
                  <a:srgbClr val="613318"/>
                </a:solidFill>
              </a:rPr>
              <a:t> y</a:t>
            </a:r>
          </a:p>
          <a:p>
            <a:pPr marL="0" indent="0" algn="ctr">
              <a:buNone/>
            </a:pPr>
            <a:r>
              <a:rPr lang="en-US" sz="4800" dirty="0" err="1">
                <a:solidFill>
                  <a:srgbClr val="613318"/>
                </a:solidFill>
              </a:rPr>
              <a:t>Bienvenidos</a:t>
            </a:r>
            <a:endParaRPr lang="en-US" sz="4800" dirty="0">
              <a:solidFill>
                <a:srgbClr val="613318"/>
              </a:solidFill>
            </a:endParaRPr>
          </a:p>
          <a:p>
            <a:pPr marL="0" indent="0">
              <a:buNone/>
            </a:pPr>
            <a:endParaRPr lang="en-US" sz="4800" dirty="0"/>
          </a:p>
        </p:txBody>
      </p:sp>
      <p:pic>
        <p:nvPicPr>
          <p:cNvPr id="1026" name="Picture 2">
            <a:extLst>
              <a:ext uri="{FF2B5EF4-FFF2-40B4-BE49-F238E27FC236}">
                <a16:creationId xmlns:a16="http://schemas.microsoft.com/office/drawing/2014/main" id="{E43F9477-5E4D-4D8F-A644-9E3FEC51FC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982" r="-2" b="19917"/>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89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B9130-3532-46C0-AF56-6FCE31898563}"/>
              </a:ext>
            </a:extLst>
          </p:cNvPr>
          <p:cNvSpPr>
            <a:spLocks noGrp="1"/>
          </p:cNvSpPr>
          <p:nvPr>
            <p:ph type="title"/>
          </p:nvPr>
        </p:nvSpPr>
        <p:spPr/>
        <p:txBody>
          <a:bodyPr/>
          <a:lstStyle/>
          <a:p>
            <a:r>
              <a:rPr lang="en-US" dirty="0" err="1">
                <a:solidFill>
                  <a:srgbClr val="008000"/>
                </a:solidFill>
              </a:rPr>
              <a:t>Creyentes</a:t>
            </a:r>
            <a:r>
              <a:rPr lang="en-US" dirty="0">
                <a:solidFill>
                  <a:srgbClr val="008000"/>
                </a:solidFill>
              </a:rPr>
              <a:t> </a:t>
            </a:r>
            <a:r>
              <a:rPr lang="en-US" dirty="0" err="1">
                <a:solidFill>
                  <a:srgbClr val="008000"/>
                </a:solidFill>
              </a:rPr>
              <a:t>en</a:t>
            </a:r>
            <a:r>
              <a:rPr lang="en-US" dirty="0">
                <a:solidFill>
                  <a:srgbClr val="008000"/>
                </a:solidFill>
              </a:rPr>
              <a:t> </a:t>
            </a:r>
            <a:r>
              <a:rPr lang="en-US" dirty="0" err="1">
                <a:solidFill>
                  <a:srgbClr val="008000"/>
                </a:solidFill>
              </a:rPr>
              <a:t>Gobierno</a:t>
            </a:r>
            <a:r>
              <a:rPr lang="en-US" dirty="0">
                <a:solidFill>
                  <a:srgbClr val="008000"/>
                </a:solidFill>
              </a:rPr>
              <a:t>	</a:t>
            </a:r>
          </a:p>
        </p:txBody>
      </p:sp>
      <p:sp>
        <p:nvSpPr>
          <p:cNvPr id="3" name="Content Placeholder 2">
            <a:extLst>
              <a:ext uri="{FF2B5EF4-FFF2-40B4-BE49-F238E27FC236}">
                <a16:creationId xmlns:a16="http://schemas.microsoft.com/office/drawing/2014/main" id="{A5C8ACB8-1569-4EB3-9C23-DD42B9F1F8C7}"/>
              </a:ext>
            </a:extLst>
          </p:cNvPr>
          <p:cNvSpPr>
            <a:spLocks noGrp="1"/>
          </p:cNvSpPr>
          <p:nvPr>
            <p:ph idx="1"/>
          </p:nvPr>
        </p:nvSpPr>
        <p:spPr/>
        <p:txBody>
          <a:bodyPr/>
          <a:lstStyle/>
          <a:p>
            <a:r>
              <a:rPr lang="en-US" dirty="0" err="1">
                <a:solidFill>
                  <a:srgbClr val="613318"/>
                </a:solidFill>
              </a:rPr>
              <a:t>Oraremos</a:t>
            </a:r>
            <a:r>
              <a:rPr lang="en-US" dirty="0">
                <a:solidFill>
                  <a:srgbClr val="613318"/>
                </a:solidFill>
              </a:rPr>
              <a:t> por los </a:t>
            </a:r>
            <a:r>
              <a:rPr lang="en-US" dirty="0" err="1">
                <a:solidFill>
                  <a:srgbClr val="613318"/>
                </a:solidFill>
              </a:rPr>
              <a:t>gobernantes</a:t>
            </a:r>
            <a:endParaRPr lang="en-US" dirty="0">
              <a:solidFill>
                <a:srgbClr val="613318"/>
              </a:solidFill>
            </a:endParaRPr>
          </a:p>
          <a:p>
            <a:r>
              <a:rPr lang="en-US" dirty="0">
                <a:solidFill>
                  <a:srgbClr val="613318"/>
                </a:solidFill>
              </a:rPr>
              <a:t>Les </a:t>
            </a:r>
            <a:r>
              <a:rPr lang="en-US" dirty="0" err="1">
                <a:solidFill>
                  <a:srgbClr val="613318"/>
                </a:solidFill>
              </a:rPr>
              <a:t>debemos</a:t>
            </a:r>
            <a:r>
              <a:rPr lang="en-US" dirty="0">
                <a:solidFill>
                  <a:srgbClr val="613318"/>
                </a:solidFill>
              </a:rPr>
              <a:t> </a:t>
            </a:r>
            <a:r>
              <a:rPr lang="en-US" dirty="0" err="1">
                <a:solidFill>
                  <a:srgbClr val="613318"/>
                </a:solidFill>
              </a:rPr>
              <a:t>respeto</a:t>
            </a:r>
            <a:r>
              <a:rPr lang="en-US" dirty="0">
                <a:solidFill>
                  <a:srgbClr val="613318"/>
                </a:solidFill>
              </a:rPr>
              <a:t> e </a:t>
            </a:r>
            <a:r>
              <a:rPr lang="en-US" dirty="0" err="1">
                <a:solidFill>
                  <a:srgbClr val="613318"/>
                </a:solidFill>
              </a:rPr>
              <a:t>impuestos</a:t>
            </a:r>
            <a:endParaRPr lang="en-US" dirty="0">
              <a:solidFill>
                <a:srgbClr val="613318"/>
              </a:solidFill>
            </a:endParaRPr>
          </a:p>
          <a:p>
            <a:r>
              <a:rPr lang="en-US" dirty="0">
                <a:solidFill>
                  <a:srgbClr val="613318"/>
                </a:solidFill>
              </a:rPr>
              <a:t>Las </a:t>
            </a:r>
            <a:r>
              <a:rPr lang="en-US" dirty="0" err="1">
                <a:solidFill>
                  <a:srgbClr val="613318"/>
                </a:solidFill>
              </a:rPr>
              <a:t>leyes</a:t>
            </a:r>
            <a:r>
              <a:rPr lang="en-US" dirty="0">
                <a:solidFill>
                  <a:srgbClr val="613318"/>
                </a:solidFill>
              </a:rPr>
              <a:t> se </a:t>
            </a:r>
            <a:r>
              <a:rPr lang="en-US" dirty="0" err="1">
                <a:solidFill>
                  <a:srgbClr val="613318"/>
                </a:solidFill>
              </a:rPr>
              <a:t>nos</a:t>
            </a:r>
            <a:r>
              <a:rPr lang="en-US" dirty="0">
                <a:solidFill>
                  <a:srgbClr val="613318"/>
                </a:solidFill>
              </a:rPr>
              <a:t> </a:t>
            </a:r>
            <a:r>
              <a:rPr lang="en-US" dirty="0" err="1">
                <a:solidFill>
                  <a:srgbClr val="613318"/>
                </a:solidFill>
              </a:rPr>
              <a:t>aplican</a:t>
            </a:r>
            <a:endParaRPr lang="en-US" dirty="0">
              <a:solidFill>
                <a:srgbClr val="613318"/>
              </a:solidFill>
            </a:endParaRPr>
          </a:p>
          <a:p>
            <a:endParaRPr lang="en-US" dirty="0"/>
          </a:p>
        </p:txBody>
      </p:sp>
    </p:spTree>
    <p:extLst>
      <p:ext uri="{BB962C8B-B14F-4D97-AF65-F5344CB8AC3E}">
        <p14:creationId xmlns:p14="http://schemas.microsoft.com/office/powerpoint/2010/main" val="3832001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3668-8E06-4A7F-9379-1D99B26205EE}"/>
              </a:ext>
            </a:extLst>
          </p:cNvPr>
          <p:cNvSpPr>
            <a:spLocks noGrp="1"/>
          </p:cNvSpPr>
          <p:nvPr>
            <p:ph type="title"/>
          </p:nvPr>
        </p:nvSpPr>
        <p:spPr/>
        <p:txBody>
          <a:bodyPr/>
          <a:lstStyle/>
          <a:p>
            <a:r>
              <a:rPr lang="en-US" dirty="0" err="1">
                <a:solidFill>
                  <a:srgbClr val="008000"/>
                </a:solidFill>
              </a:rPr>
              <a:t>Creyentes</a:t>
            </a:r>
            <a:r>
              <a:rPr lang="en-US" dirty="0">
                <a:solidFill>
                  <a:srgbClr val="008000"/>
                </a:solidFill>
              </a:rPr>
              <a:t> </a:t>
            </a:r>
            <a:r>
              <a:rPr lang="en-US" dirty="0" err="1">
                <a:solidFill>
                  <a:srgbClr val="008000"/>
                </a:solidFill>
              </a:rPr>
              <a:t>en</a:t>
            </a:r>
            <a:r>
              <a:rPr lang="en-US" dirty="0">
                <a:solidFill>
                  <a:srgbClr val="008000"/>
                </a:solidFill>
              </a:rPr>
              <a:t> </a:t>
            </a:r>
            <a:r>
              <a:rPr lang="en-US" dirty="0" err="1">
                <a:solidFill>
                  <a:srgbClr val="008000"/>
                </a:solidFill>
              </a:rPr>
              <a:t>Gobierno</a:t>
            </a:r>
            <a:endParaRPr lang="en-US" dirty="0">
              <a:solidFill>
                <a:srgbClr val="008000"/>
              </a:solidFill>
            </a:endParaRPr>
          </a:p>
        </p:txBody>
      </p:sp>
      <p:sp>
        <p:nvSpPr>
          <p:cNvPr id="3" name="Content Placeholder 2">
            <a:extLst>
              <a:ext uri="{FF2B5EF4-FFF2-40B4-BE49-F238E27FC236}">
                <a16:creationId xmlns:a16="http://schemas.microsoft.com/office/drawing/2014/main" id="{99DFBA97-0C25-456A-A9B8-05CC5C749282}"/>
              </a:ext>
            </a:extLst>
          </p:cNvPr>
          <p:cNvSpPr>
            <a:spLocks noGrp="1"/>
          </p:cNvSpPr>
          <p:nvPr>
            <p:ph idx="1"/>
          </p:nvPr>
        </p:nvSpPr>
        <p:spPr>
          <a:xfrm>
            <a:off x="838198" y="1825625"/>
            <a:ext cx="10760244" cy="4667250"/>
          </a:xfrm>
        </p:spPr>
        <p:txBody>
          <a:bodyPr>
            <a:normAutofit fontScale="70000" lnSpcReduction="20000"/>
          </a:bodyPr>
          <a:lstStyle/>
          <a:p>
            <a:pPr marL="0" indent="0">
              <a:buNone/>
            </a:pPr>
            <a:r>
              <a:rPr lang="es-MX" i="1" dirty="0">
                <a:solidFill>
                  <a:srgbClr val="613318"/>
                </a:solidFill>
              </a:rPr>
              <a:t>“Respecto al estado y al gobierno civil se enseña que toda autoridad en el mundo, todo gobierno ordenado y las leyes fueron creados e instituidos por Dios para el buen orden. Se enseña que los cristianos, sin incurrir en pecado, pueden tomar parte en el gobierno y en el oficio de príncipes y jueces; asimismo, decidir y sentenciar según las leyes imperiales y otras leyes vigentes, castigar con la espada a los malhechores, tomar parte en guerras justas, comprar y vender, prestar juramento cuando se exija, tener propiedad, contraer matrimonio; etc.”</a:t>
            </a:r>
            <a:endParaRPr lang="en-US" i="1" dirty="0">
              <a:solidFill>
                <a:srgbClr val="613318"/>
              </a:solidFill>
            </a:endParaRPr>
          </a:p>
        </p:txBody>
      </p:sp>
    </p:spTree>
    <p:extLst>
      <p:ext uri="{BB962C8B-B14F-4D97-AF65-F5344CB8AC3E}">
        <p14:creationId xmlns:p14="http://schemas.microsoft.com/office/powerpoint/2010/main" val="747842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A picture containing indoor, table, sitting, desk&#10;&#10;Description automatically generated">
            <a:extLst>
              <a:ext uri="{FF2B5EF4-FFF2-40B4-BE49-F238E27FC236}">
                <a16:creationId xmlns:a16="http://schemas.microsoft.com/office/drawing/2014/main" id="{10A14EB7-3ED6-4EA9-B4B2-C7F3E3D6DFB9}"/>
              </a:ext>
            </a:extLst>
          </p:cNvPr>
          <p:cNvPicPr>
            <a:picLocks noChangeAspect="1"/>
          </p:cNvPicPr>
          <p:nvPr/>
        </p:nvPicPr>
        <p:blipFill rotWithShape="1">
          <a:blip r:embed="rId3">
            <a:extLst>
              <a:ext uri="{28A0092B-C50C-407E-A947-70E740481C1C}">
                <a14:useLocalDpi xmlns:a14="http://schemas.microsoft.com/office/drawing/2010/main" val="0"/>
              </a:ext>
            </a:extLst>
          </a:blip>
          <a:srcRect l="9834" r="3089" b="-2"/>
          <a:stretch/>
        </p:blipFill>
        <p:spPr>
          <a:xfrm>
            <a:off x="3245637" y="-1"/>
            <a:ext cx="8946363" cy="6858000"/>
          </a:xfrm>
          <a:custGeom>
            <a:avLst/>
            <a:gdLst>
              <a:gd name="connsiteX0" fmla="*/ 0 w 8946363"/>
              <a:gd name="connsiteY0" fmla="*/ 0 h 6858000"/>
              <a:gd name="connsiteX1" fmla="*/ 8946363 w 8946363"/>
              <a:gd name="connsiteY1" fmla="*/ 0 h 6858000"/>
              <a:gd name="connsiteX2" fmla="*/ 8946363 w 8946363"/>
              <a:gd name="connsiteY2" fmla="*/ 6858000 h 6858000"/>
              <a:gd name="connsiteX3" fmla="*/ 1 w 8946363"/>
              <a:gd name="connsiteY3" fmla="*/ 6858000 h 6858000"/>
              <a:gd name="connsiteX4" fmla="*/ 60040 w 8946363"/>
              <a:gd name="connsiteY4" fmla="*/ 6788731 h 6858000"/>
              <a:gd name="connsiteX5" fmla="*/ 1210035 w 8946363"/>
              <a:gd name="connsiteY5" fmla="*/ 3429001 h 6858000"/>
              <a:gd name="connsiteX6" fmla="*/ 60040 w 8946363"/>
              <a:gd name="connsiteY6" fmla="*/ 692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useBgFill="1">
        <p:nvSpPr>
          <p:cNvPr id="24" name="Freeform: Shape 23">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77491D-588D-4AD4-BE8A-68AE15360608}"/>
              </a:ext>
            </a:extLst>
          </p:cNvPr>
          <p:cNvSpPr>
            <a:spLocks noGrp="1"/>
          </p:cNvSpPr>
          <p:nvPr>
            <p:ph type="title"/>
          </p:nvPr>
        </p:nvSpPr>
        <p:spPr>
          <a:xfrm>
            <a:off x="371094" y="1161288"/>
            <a:ext cx="3438144" cy="1239012"/>
          </a:xfrm>
        </p:spPr>
        <p:txBody>
          <a:bodyPr vert="horz" lIns="91440" tIns="45720" rIns="91440" bIns="45720" rtlCol="0" anchor="ctr">
            <a:normAutofit/>
          </a:bodyPr>
          <a:lstStyle/>
          <a:p>
            <a:r>
              <a:rPr lang="en-US" sz="6600" dirty="0">
                <a:solidFill>
                  <a:srgbClr val="008000"/>
                </a:solidFill>
                <a:latin typeface="Berlin Sans FB" panose="020E0602020502020306" pitchFamily="34" charset="0"/>
              </a:rPr>
              <a:t>La </a:t>
            </a:r>
            <a:r>
              <a:rPr lang="en-US" sz="6600" dirty="0" err="1">
                <a:solidFill>
                  <a:srgbClr val="008000"/>
                </a:solidFill>
                <a:latin typeface="Berlin Sans FB" panose="020E0602020502020306" pitchFamily="34" charset="0"/>
              </a:rPr>
              <a:t>Tarea</a:t>
            </a:r>
            <a:endParaRPr lang="en-US" sz="6600" dirty="0">
              <a:solidFill>
                <a:srgbClr val="008000"/>
              </a:solidFill>
              <a:latin typeface="Berlin Sans FB" panose="020E0602020502020306" pitchFamily="34" charset="0"/>
            </a:endParaRPr>
          </a:p>
        </p:txBody>
      </p:sp>
      <p:sp>
        <p:nvSpPr>
          <p:cNvPr id="28" name="Rectangle 27">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Content Placeholder 18">
            <a:extLst>
              <a:ext uri="{FF2B5EF4-FFF2-40B4-BE49-F238E27FC236}">
                <a16:creationId xmlns:a16="http://schemas.microsoft.com/office/drawing/2014/main" id="{42D00DFC-539A-4585-9D71-1E761CA3788E}"/>
              </a:ext>
            </a:extLst>
          </p:cNvPr>
          <p:cNvSpPr>
            <a:spLocks noGrp="1"/>
          </p:cNvSpPr>
          <p:nvPr>
            <p:ph sz="half" idx="2"/>
          </p:nvPr>
        </p:nvSpPr>
        <p:spPr>
          <a:xfrm>
            <a:off x="371094" y="2718054"/>
            <a:ext cx="3438906" cy="3207258"/>
          </a:xfrm>
        </p:spPr>
        <p:txBody>
          <a:bodyPr vert="horz" lIns="91440" tIns="45720" rIns="91440" bIns="45720" rtlCol="0" anchor="t">
            <a:normAutofit/>
          </a:bodyPr>
          <a:lstStyle/>
          <a:p>
            <a:r>
              <a:rPr lang="en-US" sz="3600" dirty="0">
                <a:solidFill>
                  <a:srgbClr val="613318"/>
                </a:solidFill>
              </a:rPr>
              <a:t>Ver el video 6</a:t>
            </a:r>
          </a:p>
          <a:p>
            <a:r>
              <a:rPr lang="en-US" sz="3600" dirty="0">
                <a:solidFill>
                  <a:srgbClr val="613318"/>
                </a:solidFill>
              </a:rPr>
              <a:t>Leer el </a:t>
            </a:r>
            <a:r>
              <a:rPr lang="en-US" sz="3600" dirty="0" err="1">
                <a:solidFill>
                  <a:srgbClr val="613318"/>
                </a:solidFill>
              </a:rPr>
              <a:t>libro</a:t>
            </a:r>
            <a:r>
              <a:rPr lang="en-US" sz="3600" dirty="0">
                <a:solidFill>
                  <a:srgbClr val="613318"/>
                </a:solidFill>
              </a:rPr>
              <a:t> de Ester </a:t>
            </a:r>
            <a:r>
              <a:rPr lang="en-US" sz="3600" dirty="0" err="1">
                <a:solidFill>
                  <a:srgbClr val="613318"/>
                </a:solidFill>
              </a:rPr>
              <a:t>en</a:t>
            </a:r>
            <a:r>
              <a:rPr lang="en-US" sz="3600" dirty="0">
                <a:solidFill>
                  <a:srgbClr val="613318"/>
                </a:solidFill>
              </a:rPr>
              <a:t> sus </a:t>
            </a:r>
            <a:r>
              <a:rPr lang="en-US" sz="3600" dirty="0" err="1">
                <a:solidFill>
                  <a:srgbClr val="613318"/>
                </a:solidFill>
              </a:rPr>
              <a:t>Biblias</a:t>
            </a:r>
            <a:endParaRPr lang="en-US" sz="3600" dirty="0">
              <a:solidFill>
                <a:srgbClr val="613318"/>
              </a:solidFill>
            </a:endParaRPr>
          </a:p>
        </p:txBody>
      </p:sp>
    </p:spTree>
    <p:extLst>
      <p:ext uri="{BB962C8B-B14F-4D97-AF65-F5344CB8AC3E}">
        <p14:creationId xmlns:p14="http://schemas.microsoft.com/office/powerpoint/2010/main" val="2835775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and&#10;&#10;Description automatically generated">
            <a:extLst>
              <a:ext uri="{FF2B5EF4-FFF2-40B4-BE49-F238E27FC236}">
                <a16:creationId xmlns:a16="http://schemas.microsoft.com/office/drawing/2014/main" id="{A8C47E7A-D501-4C6D-BA75-6BC15801E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2" y="0"/>
            <a:ext cx="12144375" cy="6858000"/>
          </a:xfrm>
          <a:prstGeom prst="rect">
            <a:avLst/>
          </a:prstGeom>
        </p:spPr>
      </p:pic>
      <p:sp>
        <p:nvSpPr>
          <p:cNvPr id="3" name="Content Placeholder 2"/>
          <p:cNvSpPr>
            <a:spLocks noGrp="1"/>
          </p:cNvSpPr>
          <p:nvPr>
            <p:ph idx="1"/>
          </p:nvPr>
        </p:nvSpPr>
        <p:spPr>
          <a:xfrm>
            <a:off x="8294147" y="398034"/>
            <a:ext cx="3797448" cy="8579882"/>
          </a:xfrm>
        </p:spPr>
        <p:txBody>
          <a:bodyPr>
            <a:normAutofit/>
          </a:bodyPr>
          <a:lstStyle/>
          <a:p>
            <a:pPr marL="0" indent="0" algn="ctr">
              <a:buNone/>
            </a:pPr>
            <a:r>
              <a:rPr lang="es-EC" sz="8000" dirty="0">
                <a:solidFill>
                  <a:schemeClr val="bg1"/>
                </a:solidFill>
                <a:latin typeface="Berlin Sans FB Demi" panose="020E0802020502020306" pitchFamily="34" charset="0"/>
                <a:cs typeface="Arial" panose="020B0604020202020204" pitchFamily="34" charset="0"/>
              </a:rPr>
              <a:t>La Oración</a:t>
            </a:r>
          </a:p>
        </p:txBody>
      </p:sp>
    </p:spTree>
    <p:extLst>
      <p:ext uri="{BB962C8B-B14F-4D97-AF65-F5344CB8AC3E}">
        <p14:creationId xmlns:p14="http://schemas.microsoft.com/office/powerpoint/2010/main" val="4249854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36" y="265451"/>
            <a:ext cx="10168128" cy="6673174"/>
          </a:xfrm>
          <a:prstGeom prst="rect">
            <a:avLst/>
          </a:prstGeom>
        </p:spPr>
      </p:pic>
    </p:spTree>
    <p:extLst>
      <p:ext uri="{BB962C8B-B14F-4D97-AF65-F5344CB8AC3E}">
        <p14:creationId xmlns:p14="http://schemas.microsoft.com/office/powerpoint/2010/main" val="1227530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91A9-9B3E-40A8-BB9F-446089F2E1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BF562A-0048-4A65-82E0-D0466B549A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31225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4712DA-7DEA-4696-A894-D53C5496E6A6}"/>
              </a:ext>
            </a:extLst>
          </p:cNvPr>
          <p:cNvSpPr txBox="1"/>
          <p:nvPr/>
        </p:nvSpPr>
        <p:spPr>
          <a:xfrm>
            <a:off x="932155" y="1890944"/>
            <a:ext cx="10697593" cy="3785652"/>
          </a:xfrm>
          <a:prstGeom prst="rect">
            <a:avLst/>
          </a:prstGeom>
          <a:noFill/>
        </p:spPr>
        <p:txBody>
          <a:bodyPr wrap="square" rtlCol="0">
            <a:spAutoFit/>
          </a:bodyPr>
          <a:lstStyle/>
          <a:p>
            <a:pPr algn="ctr"/>
            <a:r>
              <a:rPr lang="en-US" sz="6000" dirty="0">
                <a:solidFill>
                  <a:srgbClr val="613318"/>
                </a:solidFill>
                <a:latin typeface="Berlin Sans FB Demi" panose="020E0802020502020306" pitchFamily="34" charset="0"/>
              </a:rPr>
              <a:t>La Biblia: Una </a:t>
            </a:r>
            <a:r>
              <a:rPr lang="en-US" sz="6000" dirty="0" err="1">
                <a:solidFill>
                  <a:srgbClr val="613318"/>
                </a:solidFill>
                <a:latin typeface="Berlin Sans FB Demi" panose="020E0802020502020306" pitchFamily="34" charset="0"/>
              </a:rPr>
              <a:t>Nación</a:t>
            </a:r>
            <a:r>
              <a:rPr lang="en-US" sz="6000" dirty="0">
                <a:solidFill>
                  <a:srgbClr val="613318"/>
                </a:solidFill>
                <a:latin typeface="Berlin Sans FB Demi" panose="020E0802020502020306" pitchFamily="34" charset="0"/>
              </a:rPr>
              <a:t> </a:t>
            </a:r>
            <a:r>
              <a:rPr lang="en-US" sz="6000" dirty="0" err="1">
                <a:solidFill>
                  <a:srgbClr val="613318"/>
                </a:solidFill>
                <a:latin typeface="Berlin Sans FB Demi" panose="020E0802020502020306" pitchFamily="34" charset="0"/>
              </a:rPr>
              <a:t>Caída</a:t>
            </a:r>
            <a:endParaRPr lang="en-US" sz="6000" dirty="0">
              <a:solidFill>
                <a:srgbClr val="613318"/>
              </a:solidFill>
              <a:latin typeface="Berlin Sans FB Demi" panose="020E0802020502020306" pitchFamily="34" charset="0"/>
            </a:endParaRPr>
          </a:p>
          <a:p>
            <a:pPr algn="ctr"/>
            <a:r>
              <a:rPr lang="en-US" sz="6000" dirty="0" err="1">
                <a:solidFill>
                  <a:srgbClr val="613318"/>
                </a:solidFill>
                <a:latin typeface="Berlin Sans FB Demi" panose="020E0802020502020306" pitchFamily="34" charset="0"/>
              </a:rPr>
              <a:t>Lección</a:t>
            </a:r>
            <a:r>
              <a:rPr lang="en-US" sz="6000" dirty="0">
                <a:solidFill>
                  <a:srgbClr val="613318"/>
                </a:solidFill>
                <a:latin typeface="Berlin Sans FB Demi" panose="020E0802020502020306" pitchFamily="34" charset="0"/>
              </a:rPr>
              <a:t> 5 – Daniel </a:t>
            </a:r>
            <a:r>
              <a:rPr lang="en-US" sz="6000" dirty="0" err="1">
                <a:solidFill>
                  <a:srgbClr val="613318"/>
                </a:solidFill>
                <a:latin typeface="Berlin Sans FB Demi" panose="020E0802020502020306" pitchFamily="34" charset="0"/>
              </a:rPr>
              <a:t>en</a:t>
            </a:r>
            <a:r>
              <a:rPr lang="en-US" sz="6000" dirty="0">
                <a:solidFill>
                  <a:srgbClr val="613318"/>
                </a:solidFill>
                <a:latin typeface="Berlin Sans FB Demi" panose="020E0802020502020306" pitchFamily="34" charset="0"/>
              </a:rPr>
              <a:t> el </a:t>
            </a:r>
            <a:r>
              <a:rPr lang="en-US" sz="6000" dirty="0" err="1">
                <a:solidFill>
                  <a:srgbClr val="613318"/>
                </a:solidFill>
                <a:latin typeface="Berlin Sans FB Demi" panose="020E0802020502020306" pitchFamily="34" charset="0"/>
              </a:rPr>
              <a:t>Foso</a:t>
            </a:r>
            <a:r>
              <a:rPr lang="en-US" sz="6000" dirty="0">
                <a:solidFill>
                  <a:srgbClr val="613318"/>
                </a:solidFill>
                <a:latin typeface="Berlin Sans FB Demi" panose="020E0802020502020306" pitchFamily="34" charset="0"/>
              </a:rPr>
              <a:t> de los Leones</a:t>
            </a:r>
          </a:p>
          <a:p>
            <a:pPr algn="ctr"/>
            <a:r>
              <a:rPr lang="en-US" sz="6000" dirty="0">
                <a:solidFill>
                  <a:srgbClr val="613318"/>
                </a:solidFill>
                <a:latin typeface="Berlin Sans FB Demi" panose="020E0802020502020306" pitchFamily="34" charset="0"/>
              </a:rPr>
              <a:t>Daniel 6</a:t>
            </a:r>
          </a:p>
        </p:txBody>
      </p:sp>
    </p:spTree>
    <p:extLst>
      <p:ext uri="{BB962C8B-B14F-4D97-AF65-F5344CB8AC3E}">
        <p14:creationId xmlns:p14="http://schemas.microsoft.com/office/powerpoint/2010/main" val="3918674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29CE-39D5-4C53-AC7E-15482176801A}"/>
              </a:ext>
            </a:extLst>
          </p:cNvPr>
          <p:cNvSpPr>
            <a:spLocks noGrp="1"/>
          </p:cNvSpPr>
          <p:nvPr>
            <p:ph type="title"/>
          </p:nvPr>
        </p:nvSpPr>
        <p:spPr/>
        <p:txBody>
          <a:bodyPr/>
          <a:lstStyle/>
          <a:p>
            <a:pPr algn="ctr"/>
            <a:r>
              <a:rPr lang="en-US" dirty="0" err="1">
                <a:solidFill>
                  <a:srgbClr val="008000"/>
                </a:solidFill>
              </a:rPr>
              <a:t>Oremos</a:t>
            </a:r>
            <a:endParaRPr lang="en-US" dirty="0">
              <a:solidFill>
                <a:srgbClr val="008000"/>
              </a:solidFill>
            </a:endParaRPr>
          </a:p>
        </p:txBody>
      </p:sp>
      <p:sp>
        <p:nvSpPr>
          <p:cNvPr id="3" name="Content Placeholder 2">
            <a:extLst>
              <a:ext uri="{FF2B5EF4-FFF2-40B4-BE49-F238E27FC236}">
                <a16:creationId xmlns:a16="http://schemas.microsoft.com/office/drawing/2014/main" id="{51944AE4-0ABD-4DC4-82A1-E82221553150}"/>
              </a:ext>
            </a:extLst>
          </p:cNvPr>
          <p:cNvSpPr>
            <a:spLocks noGrp="1"/>
          </p:cNvSpPr>
          <p:nvPr>
            <p:ph idx="1"/>
          </p:nvPr>
        </p:nvSpPr>
        <p:spPr/>
        <p:txBody>
          <a:bodyPr>
            <a:normAutofit fontScale="77500" lnSpcReduction="20000"/>
          </a:bodyPr>
          <a:lstStyle/>
          <a:p>
            <a:pPr marL="0" lvl="0" indent="0">
              <a:buNone/>
            </a:pPr>
            <a:r>
              <a:rPr lang="es-MX" dirty="0"/>
              <a:t>Padre celestial, fortaléceme en la hora de tentación para que siga tu voluntad aun cuando gente poderosa quiere que te desobedezca y que te niegue. Tú no me negaste; tú mandaste tu único Hijo para atribuirme su vida santa y rescatarme de mis pecados y del castigo que merecía. Fortaléceme de tal manera que no niegue a mi Salvador. Amén.</a:t>
            </a:r>
            <a:endParaRPr lang="en-US" sz="4000" dirty="0">
              <a:solidFill>
                <a:srgbClr val="613318"/>
              </a:solidFill>
            </a:endParaRPr>
          </a:p>
        </p:txBody>
      </p:sp>
    </p:spTree>
    <p:extLst>
      <p:ext uri="{BB962C8B-B14F-4D97-AF65-F5344CB8AC3E}">
        <p14:creationId xmlns:p14="http://schemas.microsoft.com/office/powerpoint/2010/main" val="255152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C" sz="8000" dirty="0">
                <a:solidFill>
                  <a:srgbClr val="008000"/>
                </a:solidFill>
                <a:latin typeface="Berlin Sans FB" panose="020E0602020502020306" pitchFamily="34" charset="0"/>
              </a:rPr>
              <a:t>Mostremos Respeto…</a:t>
            </a:r>
            <a:endParaRPr lang="en-US" sz="8000" dirty="0">
              <a:solidFill>
                <a:srgbClr val="008000"/>
              </a:solidFill>
              <a:latin typeface="Berlin Sans FB" panose="020E0602020502020306" pitchFamily="34" charset="0"/>
            </a:endParaRPr>
          </a:p>
        </p:txBody>
      </p:sp>
      <p:sp>
        <p:nvSpPr>
          <p:cNvPr id="3" name="Content Placeholder 2"/>
          <p:cNvSpPr>
            <a:spLocks noGrp="1"/>
          </p:cNvSpPr>
          <p:nvPr>
            <p:ph idx="1"/>
          </p:nvPr>
        </p:nvSpPr>
        <p:spPr/>
        <p:txBody>
          <a:bodyPr>
            <a:normAutofit/>
          </a:bodyPr>
          <a:lstStyle/>
          <a:p>
            <a:r>
              <a:rPr lang="es-ES" sz="5000" dirty="0">
                <a:solidFill>
                  <a:srgbClr val="613318"/>
                </a:solidFill>
                <a:latin typeface="Berlin Sans FB" panose="020E0602020502020306" pitchFamily="34" charset="0"/>
              </a:rPr>
              <a:t> Llegando preparados</a:t>
            </a:r>
          </a:p>
          <a:p>
            <a:r>
              <a:rPr lang="es-ES" sz="5000" dirty="0">
                <a:solidFill>
                  <a:srgbClr val="613318"/>
                </a:solidFill>
                <a:latin typeface="Berlin Sans FB" panose="020E0602020502020306" pitchFamily="34" charset="0"/>
              </a:rPr>
              <a:t> Siendo puntuales</a:t>
            </a:r>
          </a:p>
          <a:p>
            <a:r>
              <a:rPr lang="es-ES" sz="5000" dirty="0">
                <a:solidFill>
                  <a:srgbClr val="613318"/>
                </a:solidFill>
                <a:latin typeface="Berlin Sans FB" panose="020E0602020502020306" pitchFamily="34" charset="0"/>
              </a:rPr>
              <a:t> A los profesores que nos sirven </a:t>
            </a:r>
          </a:p>
          <a:p>
            <a:r>
              <a:rPr lang="es-ES" sz="5000" dirty="0">
                <a:solidFill>
                  <a:srgbClr val="613318"/>
                </a:solidFill>
                <a:latin typeface="Berlin Sans FB" panose="020E0602020502020306" pitchFamily="34" charset="0"/>
              </a:rPr>
              <a:t> A los compañeros en clase</a:t>
            </a:r>
          </a:p>
          <a:p>
            <a:r>
              <a:rPr lang="es-ES" sz="5000" dirty="0">
                <a:solidFill>
                  <a:srgbClr val="613318"/>
                </a:solidFill>
                <a:latin typeface="Berlin Sans FB" panose="020E0602020502020306" pitchFamily="34" charset="0"/>
              </a:rPr>
              <a:t> En el grupo de WhatsApp</a:t>
            </a:r>
            <a:endParaRPr lang="en-US" sz="5000" dirty="0">
              <a:solidFill>
                <a:srgbClr val="613318"/>
              </a:solidFill>
              <a:latin typeface="Berlin Sans FB" panose="020E0602020502020306" pitchFamily="34" charset="0"/>
            </a:endParaRPr>
          </a:p>
        </p:txBody>
      </p:sp>
    </p:spTree>
    <p:extLst>
      <p:ext uri="{BB962C8B-B14F-4D97-AF65-F5344CB8AC3E}">
        <p14:creationId xmlns:p14="http://schemas.microsoft.com/office/powerpoint/2010/main" val="45304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36" y="2839453"/>
            <a:ext cx="10515600" cy="1193051"/>
          </a:xfrm>
        </p:spPr>
        <p:txBody>
          <a:bodyPr>
            <a:noAutofit/>
          </a:bodyPr>
          <a:lstStyle/>
          <a:p>
            <a:pPr algn="ctr"/>
            <a:r>
              <a:rPr lang="es-EC" sz="8800" dirty="0">
                <a:solidFill>
                  <a:srgbClr val="008000"/>
                </a:solidFill>
                <a:cs typeface="Arial" panose="020B0604020202020204" pitchFamily="34" charset="0"/>
              </a:rPr>
              <a:t>Actividad de apertura</a:t>
            </a:r>
            <a:br>
              <a:rPr lang="es-EC" sz="10000" dirty="0">
                <a:solidFill>
                  <a:srgbClr val="008000"/>
                </a:solidFill>
                <a:cs typeface="Arial" panose="020B0604020202020204" pitchFamily="34" charset="0"/>
              </a:rPr>
            </a:br>
            <a:r>
              <a:rPr lang="es-EC" sz="4800" dirty="0">
                <a:solidFill>
                  <a:srgbClr val="008000"/>
                </a:solidFill>
                <a:latin typeface="Berlin Sans FB" panose="020E0602020502020306" pitchFamily="34" charset="0"/>
                <a:cs typeface="Arial" panose="020B0604020202020204" pitchFamily="34" charset="0"/>
              </a:rPr>
              <a:t>(10 minutos)</a:t>
            </a:r>
            <a:br>
              <a:rPr lang="es-EC" sz="4800" dirty="0">
                <a:latin typeface="Berlin Sans FB" panose="020E0602020502020306" pitchFamily="34" charset="0"/>
                <a:cs typeface="Arial" panose="020B0604020202020204" pitchFamily="34" charset="0"/>
              </a:rPr>
            </a:br>
            <a:br>
              <a:rPr lang="es-EC" sz="4800" dirty="0">
                <a:latin typeface="Berlin Sans FB" panose="020E0602020502020306" pitchFamily="34" charset="0"/>
                <a:cs typeface="Arial" panose="020B0604020202020204" pitchFamily="34" charset="0"/>
              </a:rPr>
            </a:br>
            <a:r>
              <a:rPr lang="es-MX" dirty="0">
                <a:solidFill>
                  <a:srgbClr val="613318"/>
                </a:solidFill>
              </a:rPr>
              <a:t>Den un resumen de cada uno de los primeros cinco capítulos de Daniel</a:t>
            </a:r>
            <a:endParaRPr lang="en-US" sz="4800" dirty="0">
              <a:solidFill>
                <a:srgbClr val="613318"/>
              </a:solidFill>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763119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AC86-0099-425A-8CAF-88F476D198BB}"/>
              </a:ext>
            </a:extLst>
          </p:cNvPr>
          <p:cNvSpPr>
            <a:spLocks noGrp="1"/>
          </p:cNvSpPr>
          <p:nvPr>
            <p:ph type="title"/>
          </p:nvPr>
        </p:nvSpPr>
        <p:spPr/>
        <p:txBody>
          <a:bodyPr/>
          <a:lstStyle/>
          <a:p>
            <a:r>
              <a:rPr lang="en-US" dirty="0">
                <a:solidFill>
                  <a:srgbClr val="008000"/>
                </a:solidFill>
              </a:rPr>
              <a:t>Daniel </a:t>
            </a:r>
            <a:r>
              <a:rPr lang="en-US" dirty="0" err="1">
                <a:solidFill>
                  <a:srgbClr val="008000"/>
                </a:solidFill>
              </a:rPr>
              <a:t>Capítulos</a:t>
            </a:r>
            <a:r>
              <a:rPr lang="en-US" dirty="0">
                <a:solidFill>
                  <a:srgbClr val="008000"/>
                </a:solidFill>
              </a:rPr>
              <a:t> 1 a 5</a:t>
            </a:r>
          </a:p>
        </p:txBody>
      </p:sp>
      <p:sp>
        <p:nvSpPr>
          <p:cNvPr id="3" name="Content Placeholder 2">
            <a:extLst>
              <a:ext uri="{FF2B5EF4-FFF2-40B4-BE49-F238E27FC236}">
                <a16:creationId xmlns:a16="http://schemas.microsoft.com/office/drawing/2014/main" id="{B9FDB8E2-8475-4DA1-8EFD-34AEBDE3D016}"/>
              </a:ext>
            </a:extLst>
          </p:cNvPr>
          <p:cNvSpPr>
            <a:spLocks noGrp="1"/>
          </p:cNvSpPr>
          <p:nvPr>
            <p:ph idx="1"/>
          </p:nvPr>
        </p:nvSpPr>
        <p:spPr>
          <a:xfrm>
            <a:off x="838200" y="1690688"/>
            <a:ext cx="10515600" cy="4486275"/>
          </a:xfrm>
        </p:spPr>
        <p:txBody>
          <a:bodyPr>
            <a:normAutofit/>
          </a:bodyPr>
          <a:lstStyle/>
          <a:p>
            <a:pPr marL="914400" indent="-914400">
              <a:buFont typeface="+mj-lt"/>
              <a:buAutoNum type="arabicPeriod"/>
            </a:pPr>
            <a:r>
              <a:rPr lang="en-US" sz="4400" dirty="0" err="1">
                <a:solidFill>
                  <a:srgbClr val="613318"/>
                </a:solidFill>
              </a:rPr>
              <a:t>Unos</a:t>
            </a:r>
            <a:r>
              <a:rPr lang="en-US" sz="4400" dirty="0">
                <a:solidFill>
                  <a:srgbClr val="613318"/>
                </a:solidFill>
              </a:rPr>
              <a:t> </a:t>
            </a:r>
            <a:r>
              <a:rPr lang="en-US" sz="4400" dirty="0" err="1">
                <a:solidFill>
                  <a:srgbClr val="613318"/>
                </a:solidFill>
              </a:rPr>
              <a:t>jovenes</a:t>
            </a:r>
            <a:r>
              <a:rPr lang="en-US" sz="4400" dirty="0">
                <a:solidFill>
                  <a:srgbClr val="613318"/>
                </a:solidFill>
              </a:rPr>
              <a:t> </a:t>
            </a:r>
            <a:r>
              <a:rPr lang="en-US" sz="4400" dirty="0" err="1">
                <a:solidFill>
                  <a:srgbClr val="613318"/>
                </a:solidFill>
              </a:rPr>
              <a:t>judíos</a:t>
            </a:r>
            <a:r>
              <a:rPr lang="en-US" sz="4400" dirty="0">
                <a:solidFill>
                  <a:srgbClr val="613318"/>
                </a:solidFill>
              </a:rPr>
              <a:t> </a:t>
            </a:r>
            <a:r>
              <a:rPr lang="en-US" sz="4400" dirty="0" err="1">
                <a:solidFill>
                  <a:srgbClr val="613318"/>
                </a:solidFill>
              </a:rPr>
              <a:t>pasan</a:t>
            </a:r>
            <a:r>
              <a:rPr lang="en-US" sz="4400" dirty="0">
                <a:solidFill>
                  <a:srgbClr val="613318"/>
                </a:solidFill>
              </a:rPr>
              <a:t> la </a:t>
            </a:r>
            <a:r>
              <a:rPr lang="en-US" sz="4400" dirty="0" err="1">
                <a:solidFill>
                  <a:srgbClr val="613318"/>
                </a:solidFill>
              </a:rPr>
              <a:t>prueba</a:t>
            </a:r>
            <a:endParaRPr lang="en-US" sz="4400" dirty="0">
              <a:solidFill>
                <a:srgbClr val="613318"/>
              </a:solidFill>
            </a:endParaRPr>
          </a:p>
          <a:p>
            <a:pPr marL="914400" indent="-914400">
              <a:buFont typeface="+mj-lt"/>
              <a:buAutoNum type="arabicPeriod"/>
            </a:pPr>
            <a:r>
              <a:rPr lang="en-US" sz="4400" dirty="0">
                <a:solidFill>
                  <a:srgbClr val="613318"/>
                </a:solidFill>
              </a:rPr>
              <a:t>El </a:t>
            </a:r>
            <a:r>
              <a:rPr lang="en-US" sz="4400" dirty="0" err="1">
                <a:solidFill>
                  <a:srgbClr val="613318"/>
                </a:solidFill>
              </a:rPr>
              <a:t>rey</a:t>
            </a:r>
            <a:r>
              <a:rPr lang="en-US" sz="4400" dirty="0">
                <a:solidFill>
                  <a:srgbClr val="613318"/>
                </a:solidFill>
              </a:rPr>
              <a:t> </a:t>
            </a:r>
            <a:r>
              <a:rPr lang="en-US" sz="4400" dirty="0" err="1">
                <a:solidFill>
                  <a:srgbClr val="613318"/>
                </a:solidFill>
              </a:rPr>
              <a:t>sueña</a:t>
            </a:r>
            <a:r>
              <a:rPr lang="en-US" sz="4400" dirty="0">
                <a:solidFill>
                  <a:srgbClr val="613318"/>
                </a:solidFill>
              </a:rPr>
              <a:t> con un </a:t>
            </a:r>
            <a:r>
              <a:rPr lang="en-US" sz="4400" dirty="0" err="1">
                <a:solidFill>
                  <a:srgbClr val="613318"/>
                </a:solidFill>
              </a:rPr>
              <a:t>reino</a:t>
            </a:r>
            <a:r>
              <a:rPr lang="en-US" sz="4400" dirty="0">
                <a:solidFill>
                  <a:srgbClr val="613318"/>
                </a:solidFill>
              </a:rPr>
              <a:t> </a:t>
            </a:r>
            <a:r>
              <a:rPr lang="en-US" sz="4400" dirty="0" err="1">
                <a:solidFill>
                  <a:srgbClr val="613318"/>
                </a:solidFill>
              </a:rPr>
              <a:t>eterno</a:t>
            </a:r>
            <a:endParaRPr lang="en-US" sz="4400" dirty="0">
              <a:solidFill>
                <a:srgbClr val="613318"/>
              </a:solidFill>
            </a:endParaRPr>
          </a:p>
          <a:p>
            <a:pPr marL="914400" indent="-914400">
              <a:buFont typeface="+mj-lt"/>
              <a:buAutoNum type="arabicPeriod"/>
            </a:pPr>
            <a:r>
              <a:rPr lang="en-US" sz="4400" dirty="0">
                <a:solidFill>
                  <a:srgbClr val="613318"/>
                </a:solidFill>
              </a:rPr>
              <a:t>Los </a:t>
            </a:r>
            <a:r>
              <a:rPr lang="en-US" sz="4400" dirty="0" err="1">
                <a:solidFill>
                  <a:srgbClr val="613318"/>
                </a:solidFill>
              </a:rPr>
              <a:t>tres</a:t>
            </a:r>
            <a:r>
              <a:rPr lang="en-US" sz="4400" dirty="0">
                <a:solidFill>
                  <a:srgbClr val="613318"/>
                </a:solidFill>
              </a:rPr>
              <a:t> hombres </a:t>
            </a:r>
            <a:r>
              <a:rPr lang="en-US" sz="4400" dirty="0" err="1">
                <a:solidFill>
                  <a:srgbClr val="613318"/>
                </a:solidFill>
              </a:rPr>
              <a:t>en</a:t>
            </a:r>
            <a:r>
              <a:rPr lang="en-US" sz="4400" dirty="0">
                <a:solidFill>
                  <a:srgbClr val="613318"/>
                </a:solidFill>
              </a:rPr>
              <a:t> el </a:t>
            </a:r>
            <a:r>
              <a:rPr lang="en-US" sz="4400" dirty="0" err="1">
                <a:solidFill>
                  <a:srgbClr val="613318"/>
                </a:solidFill>
              </a:rPr>
              <a:t>horno</a:t>
            </a:r>
            <a:r>
              <a:rPr lang="en-US" sz="4400" dirty="0">
                <a:solidFill>
                  <a:srgbClr val="613318"/>
                </a:solidFill>
              </a:rPr>
              <a:t> </a:t>
            </a:r>
            <a:r>
              <a:rPr lang="en-US" sz="4400" dirty="0" err="1">
                <a:solidFill>
                  <a:srgbClr val="613318"/>
                </a:solidFill>
              </a:rPr>
              <a:t>encendido</a:t>
            </a:r>
            <a:endParaRPr lang="en-US" sz="4400" dirty="0">
              <a:solidFill>
                <a:srgbClr val="613318"/>
              </a:solidFill>
            </a:endParaRPr>
          </a:p>
          <a:p>
            <a:pPr marL="914400" indent="-914400">
              <a:buFont typeface="+mj-lt"/>
              <a:buAutoNum type="arabicPeriod"/>
            </a:pPr>
            <a:r>
              <a:rPr lang="en-US" sz="4400" dirty="0">
                <a:solidFill>
                  <a:srgbClr val="613318"/>
                </a:solidFill>
              </a:rPr>
              <a:t>El Rey se </a:t>
            </a:r>
            <a:r>
              <a:rPr lang="en-US" sz="4400" dirty="0" err="1">
                <a:solidFill>
                  <a:srgbClr val="613318"/>
                </a:solidFill>
              </a:rPr>
              <a:t>humilla</a:t>
            </a:r>
            <a:r>
              <a:rPr lang="en-US" sz="4400" dirty="0">
                <a:solidFill>
                  <a:srgbClr val="613318"/>
                </a:solidFill>
              </a:rPr>
              <a:t> </a:t>
            </a:r>
            <a:r>
              <a:rPr lang="en-US" sz="4400" dirty="0" err="1">
                <a:solidFill>
                  <a:srgbClr val="613318"/>
                </a:solidFill>
              </a:rPr>
              <a:t>delante</a:t>
            </a:r>
            <a:r>
              <a:rPr lang="en-US" sz="4400" dirty="0">
                <a:solidFill>
                  <a:srgbClr val="613318"/>
                </a:solidFill>
              </a:rPr>
              <a:t> de Dios.</a:t>
            </a:r>
          </a:p>
          <a:p>
            <a:pPr marL="914400" indent="-914400">
              <a:buFont typeface="+mj-lt"/>
              <a:buAutoNum type="arabicPeriod"/>
            </a:pPr>
            <a:r>
              <a:rPr lang="en-US" sz="4400" dirty="0">
                <a:solidFill>
                  <a:srgbClr val="613318"/>
                </a:solidFill>
              </a:rPr>
              <a:t>Daniel </a:t>
            </a:r>
            <a:r>
              <a:rPr lang="en-US" sz="4400" dirty="0" err="1">
                <a:solidFill>
                  <a:srgbClr val="613318"/>
                </a:solidFill>
              </a:rPr>
              <a:t>interpreta</a:t>
            </a:r>
            <a:r>
              <a:rPr lang="en-US" sz="4400" dirty="0">
                <a:solidFill>
                  <a:srgbClr val="613318"/>
                </a:solidFill>
              </a:rPr>
              <a:t> la </a:t>
            </a:r>
            <a:r>
              <a:rPr lang="en-US" sz="4400" dirty="0" err="1">
                <a:solidFill>
                  <a:srgbClr val="613318"/>
                </a:solidFill>
              </a:rPr>
              <a:t>escritura</a:t>
            </a:r>
            <a:r>
              <a:rPr lang="en-US" sz="4400" dirty="0">
                <a:solidFill>
                  <a:srgbClr val="613318"/>
                </a:solidFill>
              </a:rPr>
              <a:t> </a:t>
            </a:r>
            <a:r>
              <a:rPr lang="en-US" sz="4400" dirty="0" err="1">
                <a:solidFill>
                  <a:srgbClr val="613318"/>
                </a:solidFill>
              </a:rPr>
              <a:t>en</a:t>
            </a:r>
            <a:r>
              <a:rPr lang="en-US" sz="4400" dirty="0">
                <a:solidFill>
                  <a:srgbClr val="613318"/>
                </a:solidFill>
              </a:rPr>
              <a:t> la pared</a:t>
            </a:r>
          </a:p>
          <a:p>
            <a:pPr marL="914400" indent="-914400">
              <a:buFont typeface="+mj-lt"/>
              <a:buAutoNum type="arabicPeriod"/>
            </a:pPr>
            <a:endParaRPr lang="en-US" sz="4800" dirty="0"/>
          </a:p>
          <a:p>
            <a:pPr marL="914400" indent="-914400">
              <a:buFont typeface="+mj-lt"/>
              <a:buAutoNum type="arabicPeriod"/>
            </a:pPr>
            <a:endParaRPr lang="en-US" sz="4800" dirty="0"/>
          </a:p>
        </p:txBody>
      </p:sp>
    </p:spTree>
    <p:extLst>
      <p:ext uri="{BB962C8B-B14F-4D97-AF65-F5344CB8AC3E}">
        <p14:creationId xmlns:p14="http://schemas.microsoft.com/office/powerpoint/2010/main" val="343120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E9DB223-729C-4FC2-8A7D-23B2A0153563}"/>
              </a:ext>
            </a:extLst>
          </p:cNvPr>
          <p:cNvPicPr>
            <a:picLocks noChangeAspect="1"/>
          </p:cNvPicPr>
          <p:nvPr/>
        </p:nvPicPr>
        <p:blipFill rotWithShape="1">
          <a:blip r:embed="rId2">
            <a:alphaModFix amt="50000"/>
          </a:blip>
          <a:srcRect t="10982" b="6600"/>
          <a:stretch/>
        </p:blipFill>
        <p:spPr>
          <a:xfrm>
            <a:off x="20" y="1"/>
            <a:ext cx="12191980" cy="6857999"/>
          </a:xfrm>
          <a:prstGeom prst="rect">
            <a:avLst/>
          </a:prstGeom>
        </p:spPr>
      </p:pic>
      <p:sp>
        <p:nvSpPr>
          <p:cNvPr id="2" name="Title 1">
            <a:extLst>
              <a:ext uri="{FF2B5EF4-FFF2-40B4-BE49-F238E27FC236}">
                <a16:creationId xmlns:a16="http://schemas.microsoft.com/office/drawing/2014/main" id="{1A71CC4B-DF4E-4D96-B70B-DC8391F07B23}"/>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dirty="0" err="1">
                <a:solidFill>
                  <a:srgbClr val="FFFFFF"/>
                </a:solidFill>
                <a:latin typeface="Berlin Sans FB" panose="020E0602020502020306" pitchFamily="34" charset="0"/>
              </a:rPr>
              <a:t>Considerar</a:t>
            </a:r>
            <a:r>
              <a:rPr lang="en-US" dirty="0">
                <a:solidFill>
                  <a:srgbClr val="FFFFFF"/>
                </a:solidFill>
                <a:latin typeface="Berlin Sans FB" panose="020E0602020502020306" pitchFamily="34" charset="0"/>
              </a:rPr>
              <a:t> - Daniel 6</a:t>
            </a:r>
          </a:p>
        </p:txBody>
      </p:sp>
    </p:spTree>
    <p:extLst>
      <p:ext uri="{BB962C8B-B14F-4D97-AF65-F5344CB8AC3E}">
        <p14:creationId xmlns:p14="http://schemas.microsoft.com/office/powerpoint/2010/main" val="248281444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5" ma:contentTypeDescription="Create a new document." ma:contentTypeScope="" ma:versionID="5507abe0fc28d66db2f63ea6d1b9bf1d">
  <xsd:schema xmlns:xsd="http://www.w3.org/2001/XMLSchema" xmlns:xs="http://www.w3.org/2001/XMLSchema" xmlns:p="http://schemas.microsoft.com/office/2006/metadata/properties" xmlns:ns2="d9dd568f-92e7-4aa1-8e50-87aa9ffea924" xmlns:ns3="c29a6dd2-512b-4752-8473-975d37cb7242" targetNamespace="http://schemas.microsoft.com/office/2006/metadata/properties" ma:root="true" ma:fieldsID="afbaa692ba35ad436848e442905bd438" ns2:_="" ns3:_="">
    <xsd:import namespace="d9dd568f-92e7-4aa1-8e50-87aa9ffea924"/>
    <xsd:import namespace="c29a6dd2-512b-4752-8473-975d37cb7242"/>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0__x0023_ xmlns="d9dd568f-92e7-4aa1-8e50-87aa9ffea924" xsi:nil="true"/>
  </documentManagement>
</p:properties>
</file>

<file path=customXml/itemProps1.xml><?xml version="1.0" encoding="utf-8"?>
<ds:datastoreItem xmlns:ds="http://schemas.openxmlformats.org/officeDocument/2006/customXml" ds:itemID="{66A35DB1-6345-4D3B-9A69-E0961A8C282B}"/>
</file>

<file path=customXml/itemProps2.xml><?xml version="1.0" encoding="utf-8"?>
<ds:datastoreItem xmlns:ds="http://schemas.openxmlformats.org/officeDocument/2006/customXml" ds:itemID="{7C8A6826-2CB6-42D8-BC07-F5961B428CF4}"/>
</file>

<file path=customXml/itemProps3.xml><?xml version="1.0" encoding="utf-8"?>
<ds:datastoreItem xmlns:ds="http://schemas.openxmlformats.org/officeDocument/2006/customXml" ds:itemID="{26143236-36F1-4ADD-9332-443A2E2F6C33}"/>
</file>

<file path=docProps/app.xml><?xml version="1.0" encoding="utf-8"?>
<Properties xmlns="http://schemas.openxmlformats.org/officeDocument/2006/extended-properties" xmlns:vt="http://schemas.openxmlformats.org/officeDocument/2006/docPropsVTypes">
  <TotalTime>47</TotalTime>
  <Words>2320</Words>
  <Application>Microsoft Office PowerPoint</Application>
  <PresentationFormat>Widescreen</PresentationFormat>
  <Paragraphs>161</Paragraphs>
  <Slides>35</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Berlin Sans FB</vt:lpstr>
      <vt:lpstr>Berlin Sans FB Demi</vt:lpstr>
      <vt:lpstr>Calibri</vt:lpstr>
      <vt:lpstr>Office Theme</vt:lpstr>
      <vt:lpstr>PowerPoint Presentation</vt:lpstr>
      <vt:lpstr>PowerPoint Presentation</vt:lpstr>
      <vt:lpstr>PowerPoint Presentation</vt:lpstr>
      <vt:lpstr>PowerPoint Presentation</vt:lpstr>
      <vt:lpstr>Oremos</vt:lpstr>
      <vt:lpstr>Mostremos Respeto…</vt:lpstr>
      <vt:lpstr>Actividad de apertura (10 minutos)  Den un resumen de cada uno de los primeros cinco capítulos de Daniel</vt:lpstr>
      <vt:lpstr>Daniel Capítulos 1 a 5</vt:lpstr>
      <vt:lpstr>Considerar - Daniel 6</vt:lpstr>
      <vt:lpstr>Considerar – Daniel 6</vt:lpstr>
      <vt:lpstr>Considerar – Daniel 6</vt:lpstr>
      <vt:lpstr>Considerar – Daniel 6</vt:lpstr>
      <vt:lpstr>Considerar – Daniel 6</vt:lpstr>
      <vt:lpstr>Considerar – Daniel 6</vt:lpstr>
      <vt:lpstr>Considerar – Daniel 6</vt:lpstr>
      <vt:lpstr>Considerar – Daniel 6</vt:lpstr>
      <vt:lpstr>Consolidar Daniel 6</vt:lpstr>
      <vt:lpstr>Consolidar – Daniel 6</vt:lpstr>
      <vt:lpstr>Consolidar – Daniel 6</vt:lpstr>
      <vt:lpstr>Consolidar – Daniel 6</vt:lpstr>
      <vt:lpstr>Consolidar – Daniel 6</vt:lpstr>
      <vt:lpstr>Consolidar – Daniel 6</vt:lpstr>
      <vt:lpstr>Temas Importantes: (20 minutos)  La vida en exilio,  Cristianos en el gobierno</vt:lpstr>
      <vt:lpstr>La Vida en Exilio</vt:lpstr>
      <vt:lpstr>La Vida en Exilio</vt:lpstr>
      <vt:lpstr>PowerPoint Presentation</vt:lpstr>
      <vt:lpstr>PowerPoint Presentation</vt:lpstr>
      <vt:lpstr>Los Jardines Colgantes de Babilonia</vt:lpstr>
      <vt:lpstr>Los Creyentes en Gobierno</vt:lpstr>
      <vt:lpstr>Creyentes en Gobierno </vt:lpstr>
      <vt:lpstr>Creyentes en Gobierno</vt:lpstr>
      <vt:lpstr>La Tarea</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Sutton</dc:creator>
  <cp:lastModifiedBy>Joel Sutton</cp:lastModifiedBy>
  <cp:revision>1</cp:revision>
  <dcterms:created xsi:type="dcterms:W3CDTF">2020-02-03T02:36:59Z</dcterms:created>
  <dcterms:modified xsi:type="dcterms:W3CDTF">2020-02-03T03:24:31Z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