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0"/>
  </p:notesMasterIdLst>
  <p:sldIdLst>
    <p:sldId id="256" r:id="rId2"/>
    <p:sldId id="260" r:id="rId3"/>
    <p:sldId id="438" r:id="rId4"/>
    <p:sldId id="437" r:id="rId5"/>
    <p:sldId id="332" r:id="rId6"/>
    <p:sldId id="264" r:id="rId7"/>
    <p:sldId id="263" r:id="rId8"/>
    <p:sldId id="460" r:id="rId9"/>
    <p:sldId id="347" r:id="rId10"/>
    <p:sldId id="461" r:id="rId11"/>
    <p:sldId id="462" r:id="rId12"/>
    <p:sldId id="348" r:id="rId13"/>
    <p:sldId id="464" r:id="rId14"/>
    <p:sldId id="465" r:id="rId15"/>
    <p:sldId id="463" r:id="rId16"/>
    <p:sldId id="266" r:id="rId17"/>
    <p:sldId id="267" r:id="rId18"/>
    <p:sldId id="268" r:id="rId19"/>
    <p:sldId id="269" r:id="rId20"/>
    <p:sldId id="270" r:id="rId21"/>
    <p:sldId id="271" r:id="rId22"/>
    <p:sldId id="349" r:id="rId23"/>
    <p:sldId id="275" r:id="rId24"/>
    <p:sldId id="276" r:id="rId25"/>
    <p:sldId id="277" r:id="rId26"/>
    <p:sldId id="278" r:id="rId27"/>
    <p:sldId id="466" r:id="rId28"/>
    <p:sldId id="468" r:id="rId29"/>
    <p:sldId id="480" r:id="rId30"/>
    <p:sldId id="469" r:id="rId31"/>
    <p:sldId id="470" r:id="rId32"/>
    <p:sldId id="479" r:id="rId33"/>
    <p:sldId id="481" r:id="rId34"/>
    <p:sldId id="467" r:id="rId35"/>
    <p:sldId id="482" r:id="rId36"/>
    <p:sldId id="283" r:id="rId37"/>
    <p:sldId id="284" r:id="rId38"/>
    <p:sldId id="285" r:id="rId39"/>
    <p:sldId id="472" r:id="rId40"/>
    <p:sldId id="286" r:id="rId41"/>
    <p:sldId id="473" r:id="rId42"/>
    <p:sldId id="474" r:id="rId43"/>
    <p:sldId id="475" r:id="rId44"/>
    <p:sldId id="476" r:id="rId45"/>
    <p:sldId id="477" r:id="rId46"/>
    <p:sldId id="478" r:id="rId47"/>
    <p:sldId id="449" r:id="rId48"/>
    <p:sldId id="459" r:id="rId49"/>
  </p:sldIdLst>
  <p:sldSz cx="12192000" cy="6858000"/>
  <p:notesSz cx="6858000" cy="9144000"/>
  <p:embeddedFontLst>
    <p:embeddedFont>
      <p:font typeface="Calibri" panose="020F0502020204030204" pitchFamily="34" charset="0"/>
      <p:regular r:id="rId51"/>
      <p:bold r:id="rId52"/>
      <p:italic r:id="rId53"/>
      <p:boldItalic r:id="rId54"/>
    </p:embeddedFont>
    <p:embeddedFont>
      <p:font typeface="Overlock" panose="02000506030000020004" pitchFamily="2" charset="77"/>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4" roundtripDataSignature="AMtx7mi2syfXI79BGsjzKLeVOcc/C9Z21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9216"/>
    <p:restoredTop sz="62084"/>
  </p:normalViewPr>
  <p:slideViewPr>
    <p:cSldViewPr snapToGrid="0">
      <p:cViewPr varScale="1">
        <p:scale>
          <a:sx n="58" d="100"/>
          <a:sy n="58" d="100"/>
        </p:scale>
        <p:origin x="91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5.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66"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64" Type="http://customschemas.google.com/relationships/presentationmetadata" Target="metadata"/><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a:spcBef>
                <a:spcPts val="0"/>
              </a:spcBef>
              <a:spcAft>
                <a:spcPts val="0"/>
              </a:spcAft>
            </a:pPr>
            <a:r>
              <a:rPr lang="es-ES" sz="1800" b="1" dirty="0">
                <a:effectLst/>
                <a:latin typeface="Times New Roman" panose="02020603050405020304" pitchFamily="18" charset="0"/>
                <a:ea typeface="Times New Roman" panose="02020603050405020304" pitchFamily="18" charset="0"/>
              </a:rPr>
              <a:t>Saludos y bienvenidos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i="1" dirty="0">
                <a:solidFill>
                  <a:srgbClr val="00B050"/>
                </a:solidFill>
                <a:effectLst/>
                <a:latin typeface="Times New Roman" panose="02020603050405020304" pitchFamily="18" charset="0"/>
                <a:ea typeface="Times New Roman" panose="02020603050405020304" pitchFamily="18" charset="0"/>
              </a:rPr>
              <a:t>Salude a los estudiantes cuando entren. Considere hacerles una pregunta atractiva como “¿Qué es una comida típica de su país?”</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101" name="Google Shape;10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Jesús </a:t>
            </a:r>
            <a:r>
              <a:rPr lang="en-US" b="1" dirty="0" err="1"/>
              <a:t>comienza</a:t>
            </a:r>
            <a:r>
              <a:rPr lang="en-US" b="1" dirty="0"/>
              <a:t> </a:t>
            </a:r>
            <a:r>
              <a:rPr lang="en-US" b="1" dirty="0" err="1"/>
              <a:t>su</a:t>
            </a:r>
            <a:r>
              <a:rPr lang="en-US" b="1" dirty="0"/>
              <a:t> </a:t>
            </a:r>
            <a:r>
              <a:rPr lang="en-US" b="1" dirty="0" err="1"/>
              <a:t>actividad</a:t>
            </a:r>
            <a:r>
              <a:rPr lang="en-US" b="1" dirty="0"/>
              <a:t> </a:t>
            </a:r>
            <a:r>
              <a:rPr lang="en-US" b="1" dirty="0" err="1"/>
              <a:t>en</a:t>
            </a:r>
            <a:r>
              <a:rPr lang="en-US" b="1" dirty="0"/>
              <a:t> Galilea</a:t>
            </a:r>
            <a:r>
              <a:rPr lang="en-US" b="1" baseline="30000" dirty="0">
                <a:effectLst/>
                <a:latin typeface="system-ui"/>
              </a:rPr>
              <a:t>1</a:t>
            </a:r>
          </a:p>
          <a:p>
            <a:endParaRPr lang="en-US" b="0" baseline="30000" dirty="0">
              <a:effectLst/>
              <a:latin typeface="system-ui"/>
            </a:endParaRPr>
          </a:p>
          <a:p>
            <a:r>
              <a:rPr lang="en-US" b="0" baseline="30000" dirty="0">
                <a:effectLst/>
                <a:latin typeface="system-ui"/>
              </a:rPr>
              <a:t>4 </a:t>
            </a:r>
            <a:r>
              <a:rPr lang="en-US" b="0" dirty="0">
                <a:effectLst/>
                <a:latin typeface="system-ui"/>
              </a:rPr>
              <a:t>Jesús </a:t>
            </a:r>
            <a:r>
              <a:rPr lang="en-US" b="0" dirty="0" err="1">
                <a:effectLst/>
                <a:latin typeface="system-ui"/>
              </a:rPr>
              <a:t>volvió</a:t>
            </a:r>
            <a:r>
              <a:rPr lang="en-US" b="0" dirty="0">
                <a:effectLst/>
                <a:latin typeface="system-ui"/>
              </a:rPr>
              <a:t> a Galilea </a:t>
            </a:r>
            <a:r>
              <a:rPr lang="en-US" b="0" dirty="0" err="1">
                <a:effectLst/>
                <a:latin typeface="system-ui"/>
              </a:rPr>
              <a:t>lleno</a:t>
            </a:r>
            <a:r>
              <a:rPr lang="en-US" b="0" dirty="0">
                <a:effectLst/>
                <a:latin typeface="system-ui"/>
              </a:rPr>
              <a:t> del </a:t>
            </a:r>
            <a:r>
              <a:rPr lang="en-US" b="0" dirty="0" err="1">
                <a:effectLst/>
                <a:latin typeface="system-ui"/>
              </a:rPr>
              <a:t>poder</a:t>
            </a:r>
            <a:r>
              <a:rPr lang="en-US" b="0" dirty="0">
                <a:effectLst/>
                <a:latin typeface="system-ui"/>
              </a:rPr>
              <a:t> del </a:t>
            </a:r>
            <a:r>
              <a:rPr lang="en-US" b="0" dirty="0" err="1">
                <a:effectLst/>
                <a:latin typeface="system-ui"/>
              </a:rPr>
              <a:t>Espíritu</a:t>
            </a:r>
            <a:r>
              <a:rPr lang="en-US" b="0" dirty="0">
                <a:effectLst/>
                <a:latin typeface="system-ui"/>
              </a:rPr>
              <a:t> Santo, y se </a:t>
            </a:r>
            <a:r>
              <a:rPr lang="en-US" b="0" dirty="0" err="1">
                <a:effectLst/>
                <a:latin typeface="system-ui"/>
              </a:rPr>
              <a:t>hablaba</a:t>
            </a:r>
            <a:r>
              <a:rPr lang="en-US" b="0" dirty="0">
                <a:effectLst/>
                <a:latin typeface="system-ui"/>
              </a:rPr>
              <a:t> de </a:t>
            </a:r>
            <a:r>
              <a:rPr lang="en-US" b="0" dirty="0" err="1">
                <a:effectLst/>
                <a:latin typeface="system-ui"/>
              </a:rPr>
              <a:t>él</a:t>
            </a:r>
            <a:r>
              <a:rPr lang="en-US" b="0" dirty="0">
                <a:effectLst/>
                <a:latin typeface="system-ui"/>
              </a:rPr>
              <a:t> </a:t>
            </a:r>
            <a:r>
              <a:rPr lang="en-US" b="0" dirty="0" err="1">
                <a:effectLst/>
                <a:latin typeface="system-ui"/>
              </a:rPr>
              <a:t>por</a:t>
            </a:r>
            <a:r>
              <a:rPr lang="en-US" b="0" dirty="0">
                <a:effectLst/>
                <a:latin typeface="system-ui"/>
              </a:rPr>
              <a:t> </a:t>
            </a:r>
            <a:r>
              <a:rPr lang="en-US" b="0" dirty="0" err="1">
                <a:effectLst/>
                <a:latin typeface="system-ui"/>
              </a:rPr>
              <a:t>toda</a:t>
            </a:r>
            <a:r>
              <a:rPr lang="en-US" b="0" dirty="0">
                <a:effectLst/>
                <a:latin typeface="system-ui"/>
              </a:rPr>
              <a:t> la tierra de </a:t>
            </a:r>
            <a:r>
              <a:rPr lang="en-US" b="0" dirty="0" err="1">
                <a:effectLst/>
                <a:latin typeface="system-ui"/>
              </a:rPr>
              <a:t>alrededor</a:t>
            </a:r>
            <a:r>
              <a:rPr lang="en-US" b="0" dirty="0">
                <a:effectLst/>
                <a:latin typeface="system-ui"/>
              </a:rPr>
              <a:t>. </a:t>
            </a:r>
            <a:r>
              <a:rPr lang="en-US" b="0" baseline="30000" dirty="0">
                <a:effectLst/>
                <a:latin typeface="system-ui"/>
              </a:rPr>
              <a:t>15 </a:t>
            </a:r>
            <a:r>
              <a:rPr lang="en-US" b="0" dirty="0" err="1">
                <a:effectLst/>
                <a:latin typeface="system-ui"/>
              </a:rPr>
              <a:t>Enseñaba</a:t>
            </a:r>
            <a:r>
              <a:rPr lang="en-US" b="0" dirty="0">
                <a:effectLst/>
                <a:latin typeface="system-ui"/>
              </a:rPr>
              <a:t> </a:t>
            </a:r>
            <a:r>
              <a:rPr lang="en-US" b="0" dirty="0" err="1">
                <a:effectLst/>
                <a:latin typeface="system-ui"/>
              </a:rPr>
              <a:t>en</a:t>
            </a:r>
            <a:r>
              <a:rPr lang="en-US" b="0" dirty="0">
                <a:effectLst/>
                <a:latin typeface="system-ui"/>
              </a:rPr>
              <a:t> la </a:t>
            </a:r>
            <a:r>
              <a:rPr lang="en-US" b="0" dirty="0" err="1">
                <a:effectLst/>
                <a:latin typeface="system-ui"/>
              </a:rPr>
              <a:t>sinagoga</a:t>
            </a:r>
            <a:r>
              <a:rPr lang="en-US" b="0" dirty="0">
                <a:effectLst/>
                <a:latin typeface="system-ui"/>
              </a:rPr>
              <a:t> de </a:t>
            </a:r>
            <a:r>
              <a:rPr lang="en-US" b="0" dirty="0" err="1">
                <a:effectLst/>
                <a:latin typeface="system-ui"/>
              </a:rPr>
              <a:t>cada</a:t>
            </a:r>
            <a:r>
              <a:rPr lang="en-US" b="0" dirty="0">
                <a:effectLst/>
                <a:latin typeface="system-ui"/>
              </a:rPr>
              <a:t> </a:t>
            </a:r>
            <a:r>
              <a:rPr lang="en-US" b="0" dirty="0" err="1">
                <a:effectLst/>
                <a:latin typeface="system-ui"/>
              </a:rPr>
              <a:t>lugar</a:t>
            </a:r>
            <a:r>
              <a:rPr lang="en-US" b="0" dirty="0">
                <a:effectLst/>
                <a:latin typeface="system-ui"/>
              </a:rPr>
              <a:t>, y </a:t>
            </a:r>
            <a:r>
              <a:rPr lang="en-US" b="0" dirty="0" err="1">
                <a:effectLst/>
                <a:latin typeface="system-ui"/>
              </a:rPr>
              <a:t>todos</a:t>
            </a:r>
            <a:r>
              <a:rPr lang="en-US" b="0" dirty="0">
                <a:effectLst/>
                <a:latin typeface="system-ui"/>
              </a:rPr>
              <a:t> le </a:t>
            </a:r>
            <a:r>
              <a:rPr lang="en-US" b="0" dirty="0" err="1">
                <a:effectLst/>
                <a:latin typeface="system-ui"/>
              </a:rPr>
              <a:t>alababan</a:t>
            </a:r>
            <a:r>
              <a:rPr lang="en-US" b="0" dirty="0">
                <a:effectLst/>
                <a:latin typeface="system-ui"/>
              </a:rPr>
              <a:t>.</a:t>
            </a:r>
          </a:p>
          <a:p>
            <a:endParaRPr lang="en-US" b="0" dirty="0">
              <a:effectLst/>
              <a:latin typeface="system-ui"/>
            </a:endParaRPr>
          </a:p>
          <a:p>
            <a:r>
              <a:rPr lang="en-US" b="0" i="1" dirty="0">
                <a:effectLst/>
                <a:latin typeface="system-ui"/>
              </a:rPr>
              <a:t>(Con la </a:t>
            </a:r>
            <a:r>
              <a:rPr lang="en-US" b="0" i="1" dirty="0" err="1">
                <a:effectLst/>
                <a:latin typeface="system-ui"/>
              </a:rPr>
              <a:t>predicación</a:t>
            </a:r>
            <a:r>
              <a:rPr lang="en-US" b="0" i="1" dirty="0">
                <a:effectLst/>
                <a:latin typeface="system-ui"/>
              </a:rPr>
              <a:t>, la </a:t>
            </a:r>
            <a:r>
              <a:rPr lang="en-US" b="0" i="1" dirty="0" err="1">
                <a:effectLst/>
                <a:latin typeface="system-ui"/>
              </a:rPr>
              <a:t>enseñanza</a:t>
            </a:r>
            <a:r>
              <a:rPr lang="en-US" b="0" i="1" dirty="0">
                <a:effectLst/>
                <a:latin typeface="system-ui"/>
              </a:rPr>
              <a:t>, </a:t>
            </a:r>
            <a:r>
              <a:rPr lang="en-US" b="0" i="1" dirty="0" err="1">
                <a:effectLst/>
                <a:latin typeface="system-ui"/>
              </a:rPr>
              <a:t>curaciones</a:t>
            </a:r>
            <a:r>
              <a:rPr lang="en-US" b="0" i="1" dirty="0">
                <a:effectLst/>
                <a:latin typeface="system-ui"/>
              </a:rPr>
              <a:t>, </a:t>
            </a:r>
            <a:r>
              <a:rPr lang="en-US" b="0" i="1" dirty="0" err="1">
                <a:effectLst/>
                <a:latin typeface="system-ui"/>
              </a:rPr>
              <a:t>evangelización</a:t>
            </a:r>
            <a:r>
              <a:rPr lang="en-US" b="0" i="1" dirty="0">
                <a:effectLst/>
                <a:latin typeface="system-ui"/>
              </a:rPr>
              <a:t> y </a:t>
            </a:r>
            <a:r>
              <a:rPr lang="en-US" b="0" i="1" dirty="0" err="1">
                <a:effectLst/>
                <a:latin typeface="system-ui"/>
              </a:rPr>
              <a:t>capacitación</a:t>
            </a:r>
            <a:r>
              <a:rPr lang="en-US" b="0" i="1" dirty="0">
                <a:effectLst/>
                <a:latin typeface="system-ui"/>
              </a:rPr>
              <a:t>, Jesús </a:t>
            </a:r>
            <a:r>
              <a:rPr lang="en-US" b="0" i="1" dirty="0" err="1">
                <a:effectLst/>
                <a:latin typeface="system-ui"/>
              </a:rPr>
              <a:t>proclamó</a:t>
            </a:r>
            <a:r>
              <a:rPr lang="en-US" b="0" i="1" dirty="0">
                <a:effectLst/>
                <a:latin typeface="system-ui"/>
              </a:rPr>
              <a:t> la </a:t>
            </a:r>
            <a:r>
              <a:rPr lang="en-US" b="0" i="1" dirty="0" err="1">
                <a:effectLst/>
                <a:latin typeface="system-ui"/>
              </a:rPr>
              <a:t>venida</a:t>
            </a:r>
            <a:r>
              <a:rPr lang="en-US" b="0" i="1" dirty="0">
                <a:effectLst/>
                <a:latin typeface="system-ui"/>
              </a:rPr>
              <a:t> del </a:t>
            </a:r>
            <a:r>
              <a:rPr lang="en-US" b="0" i="1" dirty="0" err="1">
                <a:effectLst/>
                <a:latin typeface="system-ui"/>
              </a:rPr>
              <a:t>reino</a:t>
            </a:r>
            <a:r>
              <a:rPr lang="en-US" b="0" i="1" dirty="0">
                <a:effectLst/>
                <a:latin typeface="system-ui"/>
              </a:rPr>
              <a:t> de Dios) </a:t>
            </a:r>
          </a:p>
          <a:p>
            <a:endParaRPr lang="en-US" b="0" dirty="0">
              <a:effectLst/>
              <a:latin typeface="system-ui"/>
            </a:endParaRPr>
          </a:p>
          <a:p>
            <a:endParaRPr lang="en-US" dirty="0"/>
          </a:p>
        </p:txBody>
      </p:sp>
      <p:sp>
        <p:nvSpPr>
          <p:cNvPr id="4" name="Slide Number Placeholder 3"/>
          <p:cNvSpPr>
            <a:spLocks noGrp="1"/>
          </p:cNvSpPr>
          <p:nvPr>
            <p:ph type="sldNum" sz="quarter" idx="5"/>
          </p:nvPr>
        </p:nvSpPr>
        <p:spPr/>
        <p:txBody>
          <a:bodyPr/>
          <a:lstStyle/>
          <a:p>
            <a:fld id="{FCF3693E-6064-4A55-A606-667B314728E0}" type="slidenum">
              <a:rPr lang="en-US" smtClean="0"/>
              <a:t>10</a:t>
            </a:fld>
            <a:endParaRPr lang="en-US"/>
          </a:p>
        </p:txBody>
      </p:sp>
    </p:spTree>
    <p:extLst>
      <p:ext uri="{BB962C8B-B14F-4D97-AF65-F5344CB8AC3E}">
        <p14:creationId xmlns:p14="http://schemas.microsoft.com/office/powerpoint/2010/main" val="2765975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0000"/>
                </a:solidFill>
                <a:effectLst/>
                <a:latin typeface="system-ui"/>
              </a:rPr>
              <a:t>Jesús </a:t>
            </a:r>
            <a:r>
              <a:rPr lang="en-US" b="1" dirty="0" err="1">
                <a:solidFill>
                  <a:srgbClr val="000000"/>
                </a:solidFill>
                <a:effectLst/>
                <a:latin typeface="system-ui"/>
              </a:rPr>
              <a:t>en</a:t>
            </a:r>
            <a:r>
              <a:rPr lang="en-US" b="1" dirty="0">
                <a:solidFill>
                  <a:srgbClr val="000000"/>
                </a:solidFill>
                <a:effectLst/>
                <a:latin typeface="system-ui"/>
              </a:rPr>
              <a:t> Nazaret</a:t>
            </a:r>
            <a:r>
              <a:rPr lang="en-US" b="1" baseline="30000" dirty="0">
                <a:solidFill>
                  <a:srgbClr val="000000"/>
                </a:solidFill>
                <a:effectLst/>
                <a:latin typeface="system-ui"/>
              </a:rPr>
              <a:t>16 </a:t>
            </a:r>
          </a:p>
          <a:p>
            <a:r>
              <a:rPr lang="en-US" b="0" dirty="0">
                <a:solidFill>
                  <a:srgbClr val="000000"/>
                </a:solidFill>
                <a:effectLst/>
                <a:latin typeface="system-ui"/>
              </a:rPr>
              <a:t>Jesús </a:t>
            </a:r>
            <a:r>
              <a:rPr lang="en-US" b="0" dirty="0" err="1">
                <a:solidFill>
                  <a:srgbClr val="000000"/>
                </a:solidFill>
                <a:effectLst/>
                <a:latin typeface="system-ui"/>
              </a:rPr>
              <a:t>fue</a:t>
            </a:r>
            <a:r>
              <a:rPr lang="en-US" b="0" dirty="0">
                <a:solidFill>
                  <a:srgbClr val="000000"/>
                </a:solidFill>
                <a:effectLst/>
                <a:latin typeface="system-ui"/>
              </a:rPr>
              <a:t> a </a:t>
            </a:r>
            <a:r>
              <a:rPr lang="en-US" b="0" dirty="0" err="1">
                <a:solidFill>
                  <a:srgbClr val="000000"/>
                </a:solidFill>
                <a:effectLst/>
                <a:latin typeface="system-ui"/>
              </a:rPr>
              <a:t>Nazaret</a:t>
            </a:r>
            <a:r>
              <a:rPr lang="en-US" b="0" dirty="0">
                <a:solidFill>
                  <a:srgbClr val="000000"/>
                </a:solidFill>
                <a:effectLst/>
                <a:latin typeface="system-ui"/>
              </a:rPr>
              <a:t>, </a:t>
            </a:r>
            <a:r>
              <a:rPr lang="en-US" b="0" dirty="0" err="1">
                <a:solidFill>
                  <a:srgbClr val="000000"/>
                </a:solidFill>
                <a:effectLst/>
                <a:latin typeface="system-ui"/>
              </a:rPr>
              <a:t>el</a:t>
            </a:r>
            <a:r>
              <a:rPr lang="en-US" b="0" dirty="0">
                <a:solidFill>
                  <a:srgbClr val="000000"/>
                </a:solidFill>
                <a:effectLst/>
                <a:latin typeface="system-ui"/>
              </a:rPr>
              <a:t> pueblo </a:t>
            </a:r>
            <a:r>
              <a:rPr lang="en-US" b="0" dirty="0" err="1">
                <a:solidFill>
                  <a:srgbClr val="000000"/>
                </a:solidFill>
                <a:effectLst/>
                <a:latin typeface="system-ui"/>
              </a:rPr>
              <a:t>donde</a:t>
            </a:r>
            <a:r>
              <a:rPr lang="en-US" b="0" dirty="0">
                <a:solidFill>
                  <a:srgbClr val="000000"/>
                </a:solidFill>
                <a:effectLst/>
                <a:latin typeface="system-ui"/>
              </a:rPr>
              <a:t> se </a:t>
            </a:r>
            <a:r>
              <a:rPr lang="en-US" b="0" dirty="0" err="1">
                <a:solidFill>
                  <a:srgbClr val="000000"/>
                </a:solidFill>
                <a:effectLst/>
                <a:latin typeface="system-ui"/>
              </a:rPr>
              <a:t>había</a:t>
            </a:r>
            <a:r>
              <a:rPr lang="en-US" b="0" dirty="0">
                <a:solidFill>
                  <a:srgbClr val="000000"/>
                </a:solidFill>
                <a:effectLst/>
                <a:latin typeface="system-ui"/>
              </a:rPr>
              <a:t> </a:t>
            </a:r>
            <a:r>
              <a:rPr lang="en-US" b="0" dirty="0" err="1">
                <a:solidFill>
                  <a:srgbClr val="000000"/>
                </a:solidFill>
                <a:effectLst/>
                <a:latin typeface="system-ui"/>
              </a:rPr>
              <a:t>criado</a:t>
            </a:r>
            <a:r>
              <a:rPr lang="en-US" b="0" dirty="0">
                <a:solidFill>
                  <a:srgbClr val="000000"/>
                </a:solidFill>
                <a:effectLst/>
                <a:latin typeface="system-ui"/>
              </a:rPr>
              <a:t>. El </a:t>
            </a:r>
            <a:r>
              <a:rPr lang="en-US" b="0" dirty="0" err="1">
                <a:solidFill>
                  <a:srgbClr val="000000"/>
                </a:solidFill>
                <a:effectLst/>
                <a:latin typeface="system-ui"/>
              </a:rPr>
              <a:t>sábado</a:t>
            </a:r>
            <a:r>
              <a:rPr lang="en-US" b="0" dirty="0">
                <a:solidFill>
                  <a:srgbClr val="000000"/>
                </a:solidFill>
                <a:effectLst/>
                <a:latin typeface="system-ui"/>
              </a:rPr>
              <a:t> </a:t>
            </a:r>
            <a:r>
              <a:rPr lang="en-US" b="0" dirty="0" err="1">
                <a:solidFill>
                  <a:srgbClr val="000000"/>
                </a:solidFill>
                <a:effectLst/>
                <a:latin typeface="system-ui"/>
              </a:rPr>
              <a:t>entró</a:t>
            </a:r>
            <a:r>
              <a:rPr lang="en-US" b="0" dirty="0">
                <a:solidFill>
                  <a:srgbClr val="000000"/>
                </a:solidFill>
                <a:effectLst/>
                <a:latin typeface="system-ui"/>
              </a:rPr>
              <a:t> </a:t>
            </a:r>
            <a:r>
              <a:rPr lang="en-US" b="0" dirty="0" err="1">
                <a:solidFill>
                  <a:srgbClr val="000000"/>
                </a:solidFill>
                <a:effectLst/>
                <a:latin typeface="system-ui"/>
              </a:rPr>
              <a:t>en</a:t>
            </a:r>
            <a:r>
              <a:rPr lang="en-US" b="0" dirty="0">
                <a:solidFill>
                  <a:srgbClr val="000000"/>
                </a:solidFill>
                <a:effectLst/>
                <a:latin typeface="system-ui"/>
              </a:rPr>
              <a:t> la </a:t>
            </a:r>
            <a:r>
              <a:rPr lang="en-US" b="0" dirty="0" err="1">
                <a:solidFill>
                  <a:srgbClr val="000000"/>
                </a:solidFill>
                <a:effectLst/>
                <a:latin typeface="system-ui"/>
              </a:rPr>
              <a:t>sinagoga</a:t>
            </a:r>
            <a:r>
              <a:rPr lang="en-US" b="0" dirty="0">
                <a:solidFill>
                  <a:srgbClr val="000000"/>
                </a:solidFill>
                <a:effectLst/>
                <a:latin typeface="system-ui"/>
              </a:rPr>
              <a:t>, </a:t>
            </a:r>
            <a:r>
              <a:rPr lang="en-US" b="0" dirty="0" err="1">
                <a:solidFill>
                  <a:srgbClr val="000000"/>
                </a:solidFill>
                <a:effectLst/>
                <a:latin typeface="system-ui"/>
              </a:rPr>
              <a:t>como</a:t>
            </a:r>
            <a:r>
              <a:rPr lang="en-US" b="0" dirty="0">
                <a:solidFill>
                  <a:srgbClr val="000000"/>
                </a:solidFill>
                <a:effectLst/>
                <a:latin typeface="system-ui"/>
              </a:rPr>
              <a:t> era </a:t>
            </a:r>
            <a:r>
              <a:rPr lang="en-US" b="0" dirty="0" err="1">
                <a:solidFill>
                  <a:srgbClr val="000000"/>
                </a:solidFill>
                <a:effectLst/>
                <a:latin typeface="system-ui"/>
              </a:rPr>
              <a:t>su</a:t>
            </a:r>
            <a:r>
              <a:rPr lang="en-US" b="0" dirty="0">
                <a:solidFill>
                  <a:srgbClr val="000000"/>
                </a:solidFill>
                <a:effectLst/>
                <a:latin typeface="system-ui"/>
              </a:rPr>
              <a:t> </a:t>
            </a:r>
            <a:r>
              <a:rPr lang="en-US" b="0" dirty="0" err="1">
                <a:solidFill>
                  <a:srgbClr val="000000"/>
                </a:solidFill>
                <a:effectLst/>
                <a:latin typeface="system-ui"/>
              </a:rPr>
              <a:t>costumbre</a:t>
            </a:r>
            <a:r>
              <a:rPr lang="en-US" b="0" dirty="0">
                <a:solidFill>
                  <a:srgbClr val="000000"/>
                </a:solidFill>
                <a:effectLst/>
                <a:latin typeface="system-ui"/>
              </a:rPr>
              <a:t>, y se </a:t>
            </a:r>
            <a:r>
              <a:rPr lang="en-US" b="0" dirty="0" err="1">
                <a:solidFill>
                  <a:srgbClr val="000000"/>
                </a:solidFill>
                <a:effectLst/>
                <a:latin typeface="system-ui"/>
              </a:rPr>
              <a:t>puso</a:t>
            </a:r>
            <a:r>
              <a:rPr lang="en-US" b="0" dirty="0">
                <a:solidFill>
                  <a:srgbClr val="000000"/>
                </a:solidFill>
                <a:effectLst/>
                <a:latin typeface="system-ui"/>
              </a:rPr>
              <a:t> de pie para leer las </a:t>
            </a:r>
            <a:r>
              <a:rPr lang="en-US" b="0" dirty="0" err="1">
                <a:solidFill>
                  <a:srgbClr val="000000"/>
                </a:solidFill>
                <a:effectLst/>
                <a:latin typeface="system-ui"/>
              </a:rPr>
              <a:t>Escrituras</a:t>
            </a:r>
            <a:r>
              <a:rPr lang="en-US" b="0" dirty="0">
                <a:solidFill>
                  <a:srgbClr val="000000"/>
                </a:solidFill>
                <a:effectLst/>
                <a:latin typeface="system-ui"/>
              </a:rPr>
              <a:t>. </a:t>
            </a:r>
            <a:r>
              <a:rPr lang="en-US" b="0" baseline="30000" dirty="0">
                <a:solidFill>
                  <a:srgbClr val="000000"/>
                </a:solidFill>
                <a:effectLst/>
                <a:latin typeface="system-ui"/>
              </a:rPr>
              <a:t>17 </a:t>
            </a:r>
            <a:r>
              <a:rPr lang="en-US" b="0" dirty="0">
                <a:solidFill>
                  <a:srgbClr val="000000"/>
                </a:solidFill>
                <a:effectLst/>
                <a:latin typeface="system-ui"/>
              </a:rPr>
              <a:t>Le </a:t>
            </a:r>
            <a:r>
              <a:rPr lang="en-US" b="0" dirty="0" err="1">
                <a:solidFill>
                  <a:srgbClr val="000000"/>
                </a:solidFill>
                <a:effectLst/>
                <a:latin typeface="system-ui"/>
              </a:rPr>
              <a:t>dieron</a:t>
            </a:r>
            <a:r>
              <a:rPr lang="en-US" b="0" dirty="0">
                <a:solidFill>
                  <a:srgbClr val="000000"/>
                </a:solidFill>
                <a:effectLst/>
                <a:latin typeface="system-ui"/>
              </a:rPr>
              <a:t> a leer </a:t>
            </a:r>
            <a:r>
              <a:rPr lang="en-US" b="0" dirty="0" err="1">
                <a:solidFill>
                  <a:srgbClr val="000000"/>
                </a:solidFill>
                <a:effectLst/>
                <a:latin typeface="system-ui"/>
              </a:rPr>
              <a:t>el</a:t>
            </a:r>
            <a:r>
              <a:rPr lang="en-US" b="0" dirty="0">
                <a:solidFill>
                  <a:srgbClr val="000000"/>
                </a:solidFill>
                <a:effectLst/>
                <a:latin typeface="system-ui"/>
              </a:rPr>
              <a:t> </a:t>
            </a:r>
            <a:r>
              <a:rPr lang="en-US" b="0" dirty="0" err="1">
                <a:solidFill>
                  <a:srgbClr val="000000"/>
                </a:solidFill>
                <a:effectLst/>
                <a:latin typeface="system-ui"/>
              </a:rPr>
              <a:t>libro</a:t>
            </a:r>
            <a:r>
              <a:rPr lang="en-US" b="0" dirty="0">
                <a:solidFill>
                  <a:srgbClr val="000000"/>
                </a:solidFill>
                <a:effectLst/>
                <a:latin typeface="system-ui"/>
              </a:rPr>
              <a:t> del </a:t>
            </a:r>
            <a:r>
              <a:rPr lang="en-US" b="0" dirty="0" err="1">
                <a:solidFill>
                  <a:srgbClr val="000000"/>
                </a:solidFill>
                <a:effectLst/>
                <a:latin typeface="system-ui"/>
              </a:rPr>
              <a:t>profeta</a:t>
            </a:r>
            <a:r>
              <a:rPr lang="en-US" b="0" dirty="0">
                <a:solidFill>
                  <a:srgbClr val="000000"/>
                </a:solidFill>
                <a:effectLst/>
                <a:latin typeface="system-ui"/>
              </a:rPr>
              <a:t> </a:t>
            </a:r>
            <a:r>
              <a:rPr lang="en-US" b="0" dirty="0" err="1">
                <a:solidFill>
                  <a:srgbClr val="000000"/>
                </a:solidFill>
                <a:effectLst/>
                <a:latin typeface="system-ui"/>
              </a:rPr>
              <a:t>Isaías</a:t>
            </a:r>
            <a:r>
              <a:rPr lang="en-US" b="0" dirty="0">
                <a:solidFill>
                  <a:srgbClr val="000000"/>
                </a:solidFill>
                <a:effectLst/>
                <a:latin typeface="system-ui"/>
              </a:rPr>
              <a:t> (Isaias 61:1,2) , y al </a:t>
            </a:r>
            <a:r>
              <a:rPr lang="en-US" b="0" dirty="0" err="1">
                <a:solidFill>
                  <a:srgbClr val="000000"/>
                </a:solidFill>
                <a:effectLst/>
                <a:latin typeface="system-ui"/>
              </a:rPr>
              <a:t>abrirlo</a:t>
            </a:r>
            <a:r>
              <a:rPr lang="en-US" b="0" dirty="0">
                <a:solidFill>
                  <a:srgbClr val="000000"/>
                </a:solidFill>
                <a:effectLst/>
                <a:latin typeface="system-ui"/>
              </a:rPr>
              <a:t> </a:t>
            </a:r>
            <a:r>
              <a:rPr lang="en-US" b="0" dirty="0" err="1">
                <a:solidFill>
                  <a:srgbClr val="000000"/>
                </a:solidFill>
                <a:effectLst/>
                <a:latin typeface="system-ui"/>
              </a:rPr>
              <a:t>encontró</a:t>
            </a:r>
            <a:r>
              <a:rPr lang="en-US" b="0" dirty="0">
                <a:solidFill>
                  <a:srgbClr val="000000"/>
                </a:solidFill>
                <a:effectLst/>
                <a:latin typeface="system-ui"/>
              </a:rPr>
              <a:t> </a:t>
            </a:r>
            <a:r>
              <a:rPr lang="en-US" b="0" dirty="0" err="1">
                <a:solidFill>
                  <a:srgbClr val="000000"/>
                </a:solidFill>
                <a:effectLst/>
                <a:latin typeface="system-ui"/>
              </a:rPr>
              <a:t>el</a:t>
            </a:r>
            <a:r>
              <a:rPr lang="en-US" b="0" dirty="0">
                <a:solidFill>
                  <a:srgbClr val="000000"/>
                </a:solidFill>
                <a:effectLst/>
                <a:latin typeface="system-ui"/>
              </a:rPr>
              <a:t> </a:t>
            </a:r>
            <a:r>
              <a:rPr lang="en-US" b="0" dirty="0" err="1">
                <a:solidFill>
                  <a:srgbClr val="000000"/>
                </a:solidFill>
                <a:effectLst/>
                <a:latin typeface="system-ui"/>
              </a:rPr>
              <a:t>lugar</a:t>
            </a:r>
            <a:r>
              <a:rPr lang="en-US" b="0" dirty="0">
                <a:solidFill>
                  <a:srgbClr val="000000"/>
                </a:solidFill>
                <a:effectLst/>
                <a:latin typeface="system-ui"/>
              </a:rPr>
              <a:t> </a:t>
            </a:r>
            <a:r>
              <a:rPr lang="en-US" b="0" dirty="0" err="1">
                <a:solidFill>
                  <a:srgbClr val="000000"/>
                </a:solidFill>
                <a:effectLst/>
                <a:latin typeface="system-ui"/>
              </a:rPr>
              <a:t>donde</a:t>
            </a:r>
            <a:r>
              <a:rPr lang="en-US" b="0" dirty="0">
                <a:solidFill>
                  <a:srgbClr val="000000"/>
                </a:solidFill>
                <a:effectLst/>
                <a:latin typeface="system-ui"/>
              </a:rPr>
              <a:t> </a:t>
            </a:r>
            <a:r>
              <a:rPr lang="en-US" b="0" dirty="0" err="1">
                <a:solidFill>
                  <a:srgbClr val="000000"/>
                </a:solidFill>
                <a:effectLst/>
                <a:latin typeface="system-ui"/>
              </a:rPr>
              <a:t>estaba</a:t>
            </a:r>
            <a:r>
              <a:rPr lang="en-US" b="0" dirty="0">
                <a:solidFill>
                  <a:srgbClr val="000000"/>
                </a:solidFill>
                <a:effectLst/>
                <a:latin typeface="system-ui"/>
              </a:rPr>
              <a:t> </a:t>
            </a:r>
            <a:r>
              <a:rPr lang="en-US" b="0" dirty="0" err="1">
                <a:solidFill>
                  <a:srgbClr val="000000"/>
                </a:solidFill>
                <a:effectLst/>
                <a:latin typeface="system-ui"/>
              </a:rPr>
              <a:t>escrito</a:t>
            </a:r>
            <a:r>
              <a:rPr lang="en-US" b="0" dirty="0">
                <a:solidFill>
                  <a:srgbClr val="000000"/>
                </a:solidFill>
                <a:effectLst/>
                <a:latin typeface="system-ui"/>
              </a:rPr>
              <a:t>:</a:t>
            </a:r>
          </a:p>
          <a:p>
            <a:endParaRPr lang="en-US" b="0" dirty="0">
              <a:solidFill>
                <a:srgbClr val="000000"/>
              </a:solidFill>
              <a:effectLst/>
              <a:latin typeface="system-ui"/>
            </a:endParaRPr>
          </a:p>
          <a:p>
            <a:br>
              <a:rPr lang="en-US" b="1" dirty="0">
                <a:solidFill>
                  <a:srgbClr val="000000"/>
                </a:solidFill>
                <a:effectLst/>
                <a:latin typeface="system-ui"/>
              </a:rPr>
            </a:br>
            <a:endParaRPr lang="en-US" b="1" dirty="0">
              <a:solidFill>
                <a:srgbClr val="000000"/>
              </a:solidFill>
              <a:effectLst/>
              <a:latin typeface="system-ui"/>
            </a:endParaRPr>
          </a:p>
          <a:p>
            <a:endParaRPr lang="en-US" dirty="0"/>
          </a:p>
        </p:txBody>
      </p:sp>
      <p:sp>
        <p:nvSpPr>
          <p:cNvPr id="4" name="Slide Number Placeholder 3"/>
          <p:cNvSpPr>
            <a:spLocks noGrp="1"/>
          </p:cNvSpPr>
          <p:nvPr>
            <p:ph type="sldNum" sz="quarter" idx="5"/>
          </p:nvPr>
        </p:nvSpPr>
        <p:spPr/>
        <p:txBody>
          <a:bodyPr/>
          <a:lstStyle/>
          <a:p>
            <a:fld id="{FCF3693E-6064-4A55-A606-667B314728E0}" type="slidenum">
              <a:rPr lang="en-US" smtClean="0"/>
              <a:t>11</a:t>
            </a:fld>
            <a:endParaRPr lang="en-US"/>
          </a:p>
        </p:txBody>
      </p:sp>
    </p:spTree>
    <p:extLst>
      <p:ext uri="{BB962C8B-B14F-4D97-AF65-F5344CB8AC3E}">
        <p14:creationId xmlns:p14="http://schemas.microsoft.com/office/powerpoint/2010/main" val="123344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30000" dirty="0">
                <a:solidFill>
                  <a:srgbClr val="000000"/>
                </a:solidFill>
                <a:effectLst/>
                <a:latin typeface="system-ui"/>
              </a:rPr>
              <a:t>18 </a:t>
            </a:r>
            <a:r>
              <a:rPr lang="en-US" b="1" dirty="0">
                <a:solidFill>
                  <a:srgbClr val="000000"/>
                </a:solidFill>
                <a:effectLst/>
                <a:latin typeface="system-ui"/>
              </a:rPr>
              <a:t>«El </a:t>
            </a:r>
            <a:r>
              <a:rPr lang="en-US" b="1" dirty="0" err="1">
                <a:solidFill>
                  <a:srgbClr val="000000"/>
                </a:solidFill>
                <a:effectLst/>
                <a:latin typeface="system-ui"/>
              </a:rPr>
              <a:t>Espíritu</a:t>
            </a:r>
            <a:r>
              <a:rPr lang="en-US" b="1" dirty="0">
                <a:solidFill>
                  <a:srgbClr val="000000"/>
                </a:solidFill>
                <a:effectLst/>
                <a:latin typeface="system-ui"/>
              </a:rPr>
              <a:t> del </a:t>
            </a:r>
            <a:r>
              <a:rPr lang="en-US" b="1" dirty="0" err="1">
                <a:solidFill>
                  <a:srgbClr val="000000"/>
                </a:solidFill>
                <a:effectLst/>
                <a:latin typeface="system-ui"/>
              </a:rPr>
              <a:t>Señor</a:t>
            </a:r>
            <a:r>
              <a:rPr lang="en-US" b="1" dirty="0">
                <a:solidFill>
                  <a:srgbClr val="000000"/>
                </a:solidFill>
                <a:effectLst/>
                <a:latin typeface="system-ui"/>
              </a:rPr>
              <a:t> </a:t>
            </a:r>
            <a:r>
              <a:rPr lang="en-US" b="1" dirty="0" err="1">
                <a:solidFill>
                  <a:srgbClr val="000000"/>
                </a:solidFill>
                <a:effectLst/>
                <a:latin typeface="system-ui"/>
              </a:rPr>
              <a:t>está</a:t>
            </a:r>
            <a:r>
              <a:rPr lang="en-US" b="1" dirty="0">
                <a:solidFill>
                  <a:srgbClr val="000000"/>
                </a:solidFill>
                <a:effectLst/>
                <a:latin typeface="system-ui"/>
              </a:rPr>
              <a:t> </a:t>
            </a:r>
            <a:r>
              <a:rPr lang="en-US" b="1" dirty="0" err="1">
                <a:solidFill>
                  <a:srgbClr val="000000"/>
                </a:solidFill>
                <a:effectLst/>
                <a:latin typeface="system-ui"/>
              </a:rPr>
              <a:t>sobre</a:t>
            </a:r>
            <a:r>
              <a:rPr lang="en-US" b="1" dirty="0">
                <a:solidFill>
                  <a:srgbClr val="000000"/>
                </a:solidFill>
                <a:effectLst/>
                <a:latin typeface="system-ui"/>
              </a:rPr>
              <a:t> </a:t>
            </a:r>
            <a:r>
              <a:rPr lang="en-US" b="1" dirty="0" err="1">
                <a:solidFill>
                  <a:srgbClr val="000000"/>
                </a:solidFill>
                <a:effectLst/>
                <a:latin typeface="system-ui"/>
              </a:rPr>
              <a:t>mí</a:t>
            </a:r>
            <a:r>
              <a:rPr lang="en-US" b="1" dirty="0">
                <a:solidFill>
                  <a:srgbClr val="000000"/>
                </a:solidFill>
                <a:effectLst/>
                <a:latin typeface="system-ui"/>
              </a:rPr>
              <a:t>,</a:t>
            </a:r>
            <a:br>
              <a:rPr lang="en-US" b="1" dirty="0">
                <a:solidFill>
                  <a:srgbClr val="000000"/>
                </a:solidFill>
                <a:effectLst/>
                <a:latin typeface="system-ui"/>
              </a:rPr>
            </a:br>
            <a:r>
              <a:rPr lang="en-US" b="1" dirty="0" err="1">
                <a:solidFill>
                  <a:srgbClr val="000000"/>
                </a:solidFill>
                <a:effectLst/>
                <a:latin typeface="system-ui"/>
              </a:rPr>
              <a:t>porque</a:t>
            </a:r>
            <a:r>
              <a:rPr lang="en-US" b="1" dirty="0">
                <a:solidFill>
                  <a:srgbClr val="000000"/>
                </a:solidFill>
                <a:effectLst/>
                <a:latin typeface="system-ui"/>
              </a:rPr>
              <a:t> me ha </a:t>
            </a:r>
            <a:r>
              <a:rPr lang="en-US" b="1" dirty="0" err="1">
                <a:solidFill>
                  <a:srgbClr val="000000"/>
                </a:solidFill>
                <a:effectLst/>
                <a:latin typeface="system-ui"/>
              </a:rPr>
              <a:t>consagrado</a:t>
            </a:r>
            <a:br>
              <a:rPr lang="en-US" b="1" dirty="0">
                <a:solidFill>
                  <a:srgbClr val="000000"/>
                </a:solidFill>
                <a:effectLst/>
                <a:latin typeface="system-ui"/>
              </a:rPr>
            </a:br>
            <a:r>
              <a:rPr lang="en-US" b="1" dirty="0">
                <a:solidFill>
                  <a:srgbClr val="000000"/>
                </a:solidFill>
                <a:effectLst/>
                <a:latin typeface="system-ui"/>
              </a:rPr>
              <a:t>para </a:t>
            </a:r>
            <a:r>
              <a:rPr lang="en-US" b="1" dirty="0" err="1">
                <a:solidFill>
                  <a:srgbClr val="000000"/>
                </a:solidFill>
                <a:effectLst/>
                <a:latin typeface="system-ui"/>
              </a:rPr>
              <a:t>llevar</a:t>
            </a:r>
            <a:r>
              <a:rPr lang="en-US" b="1" dirty="0">
                <a:solidFill>
                  <a:srgbClr val="000000"/>
                </a:solidFill>
                <a:effectLst/>
                <a:latin typeface="system-ui"/>
              </a:rPr>
              <a:t> la </a:t>
            </a:r>
            <a:r>
              <a:rPr lang="en-US" b="1" dirty="0" err="1">
                <a:solidFill>
                  <a:srgbClr val="000000"/>
                </a:solidFill>
                <a:effectLst/>
                <a:latin typeface="system-ui"/>
              </a:rPr>
              <a:t>buena</a:t>
            </a:r>
            <a:r>
              <a:rPr lang="en-US" b="1" dirty="0">
                <a:solidFill>
                  <a:srgbClr val="000000"/>
                </a:solidFill>
                <a:effectLst/>
                <a:latin typeface="system-ui"/>
              </a:rPr>
              <a:t> </a:t>
            </a:r>
            <a:r>
              <a:rPr lang="en-US" b="1" dirty="0" err="1">
                <a:solidFill>
                  <a:srgbClr val="000000"/>
                </a:solidFill>
                <a:effectLst/>
                <a:latin typeface="system-ui"/>
              </a:rPr>
              <a:t>noticia</a:t>
            </a:r>
            <a:r>
              <a:rPr lang="en-US" b="1" dirty="0">
                <a:solidFill>
                  <a:srgbClr val="000000"/>
                </a:solidFill>
                <a:effectLst/>
                <a:latin typeface="system-ui"/>
              </a:rPr>
              <a:t> a </a:t>
            </a:r>
            <a:r>
              <a:rPr lang="en-US" b="1" dirty="0" err="1">
                <a:solidFill>
                  <a:srgbClr val="000000"/>
                </a:solidFill>
                <a:effectLst/>
                <a:latin typeface="system-ui"/>
              </a:rPr>
              <a:t>los</a:t>
            </a:r>
            <a:r>
              <a:rPr lang="en-US" b="1" dirty="0">
                <a:solidFill>
                  <a:srgbClr val="000000"/>
                </a:solidFill>
                <a:effectLst/>
                <a:latin typeface="system-ui"/>
              </a:rPr>
              <a:t> </a:t>
            </a:r>
            <a:r>
              <a:rPr lang="en-US" b="1" dirty="0" err="1">
                <a:solidFill>
                  <a:srgbClr val="000000"/>
                </a:solidFill>
                <a:effectLst/>
                <a:latin typeface="system-ui"/>
              </a:rPr>
              <a:t>pobres</a:t>
            </a:r>
            <a:r>
              <a:rPr lang="en-US" b="1" dirty="0">
                <a:solidFill>
                  <a:srgbClr val="000000"/>
                </a:solidFill>
                <a:effectLst/>
                <a:latin typeface="system-ui"/>
              </a:rPr>
              <a:t>;</a:t>
            </a:r>
            <a:br>
              <a:rPr lang="en-US" b="1" dirty="0">
                <a:solidFill>
                  <a:srgbClr val="000000"/>
                </a:solidFill>
                <a:effectLst/>
                <a:latin typeface="system-ui"/>
              </a:rPr>
            </a:br>
            <a:r>
              <a:rPr lang="en-US" b="1" dirty="0">
                <a:solidFill>
                  <a:srgbClr val="000000"/>
                </a:solidFill>
                <a:effectLst/>
                <a:latin typeface="system-ui"/>
              </a:rPr>
              <a:t>me ha </a:t>
            </a:r>
            <a:r>
              <a:rPr lang="en-US" b="1" dirty="0" err="1">
                <a:solidFill>
                  <a:srgbClr val="000000"/>
                </a:solidFill>
                <a:effectLst/>
                <a:latin typeface="system-ui"/>
              </a:rPr>
              <a:t>enviado</a:t>
            </a:r>
            <a:r>
              <a:rPr lang="en-US" b="1" dirty="0">
                <a:solidFill>
                  <a:srgbClr val="000000"/>
                </a:solidFill>
                <a:effectLst/>
                <a:latin typeface="system-ui"/>
              </a:rPr>
              <a:t> a </a:t>
            </a:r>
            <a:r>
              <a:rPr lang="en-US" b="1" dirty="0" err="1">
                <a:solidFill>
                  <a:srgbClr val="000000"/>
                </a:solidFill>
                <a:effectLst/>
                <a:latin typeface="system-ui"/>
              </a:rPr>
              <a:t>anunciar</a:t>
            </a:r>
            <a:r>
              <a:rPr lang="en-US" b="1" dirty="0">
                <a:solidFill>
                  <a:srgbClr val="000000"/>
                </a:solidFill>
                <a:effectLst/>
                <a:latin typeface="system-ui"/>
              </a:rPr>
              <a:t> </a:t>
            </a:r>
            <a:r>
              <a:rPr lang="en-US" b="1" dirty="0" err="1">
                <a:solidFill>
                  <a:srgbClr val="000000"/>
                </a:solidFill>
                <a:effectLst/>
                <a:latin typeface="system-ui"/>
              </a:rPr>
              <a:t>libertad</a:t>
            </a:r>
            <a:r>
              <a:rPr lang="en-US" b="1" dirty="0">
                <a:solidFill>
                  <a:srgbClr val="000000"/>
                </a:solidFill>
                <a:effectLst/>
                <a:latin typeface="system-ui"/>
              </a:rPr>
              <a:t> a </a:t>
            </a:r>
            <a:r>
              <a:rPr lang="en-US" b="1" dirty="0" err="1">
                <a:solidFill>
                  <a:srgbClr val="000000"/>
                </a:solidFill>
                <a:effectLst/>
                <a:latin typeface="system-ui"/>
              </a:rPr>
              <a:t>los</a:t>
            </a:r>
            <a:r>
              <a:rPr lang="en-US" b="1" dirty="0">
                <a:solidFill>
                  <a:srgbClr val="000000"/>
                </a:solidFill>
                <a:effectLst/>
                <a:latin typeface="system-ui"/>
              </a:rPr>
              <a:t> </a:t>
            </a:r>
            <a:r>
              <a:rPr lang="en-US" b="1" dirty="0" err="1">
                <a:solidFill>
                  <a:srgbClr val="000000"/>
                </a:solidFill>
                <a:effectLst/>
                <a:latin typeface="system-ui"/>
              </a:rPr>
              <a:t>presos</a:t>
            </a:r>
            <a:br>
              <a:rPr lang="en-US" b="1" dirty="0">
                <a:solidFill>
                  <a:srgbClr val="000000"/>
                </a:solidFill>
                <a:effectLst/>
                <a:latin typeface="system-ui"/>
              </a:rPr>
            </a:br>
            <a:r>
              <a:rPr lang="en-US" b="1" dirty="0">
                <a:solidFill>
                  <a:srgbClr val="000000"/>
                </a:solidFill>
                <a:effectLst/>
                <a:latin typeface="system-ui"/>
              </a:rPr>
              <a:t>y </a:t>
            </a:r>
            <a:r>
              <a:rPr lang="en-US" b="1" dirty="0" err="1">
                <a:solidFill>
                  <a:srgbClr val="000000"/>
                </a:solidFill>
                <a:effectLst/>
                <a:latin typeface="system-ui"/>
              </a:rPr>
              <a:t>dar</a:t>
            </a:r>
            <a:r>
              <a:rPr lang="en-US" b="1" dirty="0">
                <a:solidFill>
                  <a:srgbClr val="000000"/>
                </a:solidFill>
                <a:effectLst/>
                <a:latin typeface="system-ui"/>
              </a:rPr>
              <a:t> vista a </a:t>
            </a:r>
            <a:r>
              <a:rPr lang="en-US" b="1" dirty="0" err="1">
                <a:solidFill>
                  <a:srgbClr val="000000"/>
                </a:solidFill>
                <a:effectLst/>
                <a:latin typeface="system-ui"/>
              </a:rPr>
              <a:t>los</a:t>
            </a:r>
            <a:r>
              <a:rPr lang="en-US" b="1" dirty="0">
                <a:solidFill>
                  <a:srgbClr val="000000"/>
                </a:solidFill>
                <a:effectLst/>
                <a:latin typeface="system-ui"/>
              </a:rPr>
              <a:t> </a:t>
            </a:r>
            <a:r>
              <a:rPr lang="en-US" b="1" dirty="0" err="1">
                <a:solidFill>
                  <a:srgbClr val="000000"/>
                </a:solidFill>
                <a:effectLst/>
                <a:latin typeface="system-ui"/>
              </a:rPr>
              <a:t>ciegos</a:t>
            </a:r>
            <a:r>
              <a:rPr lang="en-US" b="1" dirty="0">
                <a:solidFill>
                  <a:srgbClr val="000000"/>
                </a:solidFill>
                <a:effectLst/>
                <a:latin typeface="system-ui"/>
              </a:rPr>
              <a:t>;</a:t>
            </a:r>
            <a:br>
              <a:rPr lang="en-US" b="1" dirty="0">
                <a:solidFill>
                  <a:srgbClr val="000000"/>
                </a:solidFill>
                <a:effectLst/>
                <a:latin typeface="system-ui"/>
              </a:rPr>
            </a:br>
            <a:r>
              <a:rPr lang="en-US" b="1" dirty="0">
                <a:solidFill>
                  <a:srgbClr val="000000"/>
                </a:solidFill>
                <a:effectLst/>
                <a:latin typeface="system-ui"/>
              </a:rPr>
              <a:t>a </a:t>
            </a:r>
            <a:r>
              <a:rPr lang="en-US" b="1" dirty="0" err="1">
                <a:solidFill>
                  <a:srgbClr val="000000"/>
                </a:solidFill>
                <a:effectLst/>
                <a:latin typeface="system-ui"/>
              </a:rPr>
              <a:t>poner</a:t>
            </a:r>
            <a:r>
              <a:rPr lang="en-US" b="1" dirty="0">
                <a:solidFill>
                  <a:srgbClr val="000000"/>
                </a:solidFill>
                <a:effectLst/>
                <a:latin typeface="system-ui"/>
              </a:rPr>
              <a:t> </a:t>
            </a:r>
            <a:r>
              <a:rPr lang="en-US" b="1" dirty="0" err="1">
                <a:solidFill>
                  <a:srgbClr val="000000"/>
                </a:solidFill>
                <a:effectLst/>
                <a:latin typeface="system-ui"/>
              </a:rPr>
              <a:t>en</a:t>
            </a:r>
            <a:r>
              <a:rPr lang="en-US" b="1" dirty="0">
                <a:solidFill>
                  <a:srgbClr val="000000"/>
                </a:solidFill>
                <a:effectLst/>
                <a:latin typeface="system-ui"/>
              </a:rPr>
              <a:t> </a:t>
            </a:r>
            <a:r>
              <a:rPr lang="en-US" b="1" dirty="0" err="1">
                <a:solidFill>
                  <a:srgbClr val="000000"/>
                </a:solidFill>
                <a:effectLst/>
                <a:latin typeface="system-ui"/>
              </a:rPr>
              <a:t>libertad</a:t>
            </a:r>
            <a:r>
              <a:rPr lang="en-US" b="1" dirty="0">
                <a:solidFill>
                  <a:srgbClr val="000000"/>
                </a:solidFill>
                <a:effectLst/>
                <a:latin typeface="system-ui"/>
              </a:rPr>
              <a:t> a </a:t>
            </a:r>
            <a:r>
              <a:rPr lang="en-US" b="1" dirty="0" err="1">
                <a:solidFill>
                  <a:srgbClr val="000000"/>
                </a:solidFill>
                <a:effectLst/>
                <a:latin typeface="system-ui"/>
              </a:rPr>
              <a:t>los</a:t>
            </a:r>
            <a:r>
              <a:rPr lang="en-US" b="1" dirty="0">
                <a:solidFill>
                  <a:srgbClr val="000000"/>
                </a:solidFill>
                <a:effectLst/>
                <a:latin typeface="system-ui"/>
              </a:rPr>
              <a:t> </a:t>
            </a:r>
            <a:r>
              <a:rPr lang="en-US" b="1" dirty="0" err="1">
                <a:solidFill>
                  <a:srgbClr val="000000"/>
                </a:solidFill>
                <a:effectLst/>
                <a:latin typeface="system-ui"/>
              </a:rPr>
              <a:t>oprimidos</a:t>
            </a:r>
            <a:r>
              <a:rPr lang="en-US" b="1" dirty="0">
                <a:solidFill>
                  <a:srgbClr val="000000"/>
                </a:solidFill>
                <a:effectLst/>
                <a:latin typeface="system-ui"/>
              </a:rPr>
              <a:t>;</a:t>
            </a:r>
            <a:br>
              <a:rPr lang="en-US" b="1" dirty="0">
                <a:solidFill>
                  <a:srgbClr val="000000"/>
                </a:solidFill>
                <a:effectLst/>
                <a:latin typeface="system-ui"/>
              </a:rPr>
            </a:br>
            <a:r>
              <a:rPr lang="en-US" b="1" baseline="30000" dirty="0">
                <a:solidFill>
                  <a:srgbClr val="000000"/>
                </a:solidFill>
                <a:effectLst/>
                <a:latin typeface="system-ui"/>
              </a:rPr>
              <a:t>19 </a:t>
            </a:r>
            <a:r>
              <a:rPr lang="en-US" b="1" dirty="0">
                <a:solidFill>
                  <a:srgbClr val="000000"/>
                </a:solidFill>
                <a:effectLst/>
                <a:latin typeface="system-ui"/>
              </a:rPr>
              <a:t>a </a:t>
            </a:r>
            <a:r>
              <a:rPr lang="en-US" b="1" dirty="0" err="1">
                <a:solidFill>
                  <a:srgbClr val="000000"/>
                </a:solidFill>
                <a:effectLst/>
                <a:latin typeface="system-ui"/>
              </a:rPr>
              <a:t>anunciar</a:t>
            </a:r>
            <a:r>
              <a:rPr lang="en-US" b="1" dirty="0">
                <a:solidFill>
                  <a:srgbClr val="000000"/>
                </a:solidFill>
                <a:effectLst/>
                <a:latin typeface="system-ui"/>
              </a:rPr>
              <a:t> </a:t>
            </a:r>
            <a:r>
              <a:rPr lang="en-US" b="1" dirty="0" err="1">
                <a:solidFill>
                  <a:srgbClr val="000000"/>
                </a:solidFill>
                <a:effectLst/>
                <a:latin typeface="system-ui"/>
              </a:rPr>
              <a:t>el</a:t>
            </a:r>
            <a:r>
              <a:rPr lang="en-US" b="1" dirty="0">
                <a:solidFill>
                  <a:srgbClr val="000000"/>
                </a:solidFill>
                <a:effectLst/>
                <a:latin typeface="system-ui"/>
              </a:rPr>
              <a:t> </a:t>
            </a:r>
            <a:r>
              <a:rPr lang="en-US" b="1" dirty="0" err="1">
                <a:solidFill>
                  <a:srgbClr val="000000"/>
                </a:solidFill>
                <a:effectLst/>
                <a:latin typeface="system-ui"/>
              </a:rPr>
              <a:t>año</a:t>
            </a:r>
            <a:r>
              <a:rPr lang="en-US" b="1" dirty="0">
                <a:solidFill>
                  <a:srgbClr val="000000"/>
                </a:solidFill>
                <a:effectLst/>
                <a:latin typeface="system-ui"/>
              </a:rPr>
              <a:t> favorable del </a:t>
            </a:r>
            <a:r>
              <a:rPr lang="en-US" b="1" dirty="0" err="1">
                <a:solidFill>
                  <a:srgbClr val="000000"/>
                </a:solidFill>
                <a:effectLst/>
                <a:latin typeface="system-ui"/>
              </a:rPr>
              <a:t>Señor</a:t>
            </a:r>
            <a:r>
              <a:rPr lang="en-US" b="1" dirty="0">
                <a:solidFill>
                  <a:srgbClr val="000000"/>
                </a:solidFill>
                <a:effectLst/>
                <a:latin typeface="system-ui"/>
              </a:rPr>
              <a:t>.»</a:t>
            </a:r>
          </a:p>
          <a:p>
            <a:endParaRPr lang="en-US" b="1" dirty="0">
              <a:solidFill>
                <a:srgbClr val="000000"/>
              </a:solidFill>
              <a:effectLst/>
              <a:latin typeface="system-ui"/>
            </a:endParaRPr>
          </a:p>
          <a:p>
            <a:r>
              <a:rPr lang="en-US" b="0" dirty="0">
                <a:solidFill>
                  <a:srgbClr val="000000"/>
                </a:solidFill>
                <a:effectLst/>
                <a:latin typeface="system-ui"/>
              </a:rPr>
              <a:t>(El </a:t>
            </a:r>
            <a:r>
              <a:rPr lang="en-US" b="0" dirty="0" err="1">
                <a:solidFill>
                  <a:srgbClr val="000000"/>
                </a:solidFill>
                <a:effectLst/>
                <a:latin typeface="system-ui"/>
              </a:rPr>
              <a:t>texto</a:t>
            </a:r>
            <a:r>
              <a:rPr lang="en-US" b="0" dirty="0">
                <a:solidFill>
                  <a:srgbClr val="000000"/>
                </a:solidFill>
                <a:effectLst/>
                <a:latin typeface="system-ui"/>
              </a:rPr>
              <a:t> </a:t>
            </a:r>
            <a:r>
              <a:rPr lang="en-US" b="0" dirty="0" err="1">
                <a:solidFill>
                  <a:srgbClr val="000000"/>
                </a:solidFill>
                <a:effectLst/>
                <a:latin typeface="system-ui"/>
              </a:rPr>
              <a:t>contiene</a:t>
            </a:r>
            <a:r>
              <a:rPr lang="en-US" b="0" dirty="0">
                <a:solidFill>
                  <a:srgbClr val="000000"/>
                </a:solidFill>
                <a:effectLst/>
                <a:latin typeface="system-ui"/>
              </a:rPr>
              <a:t> las palabras del </a:t>
            </a:r>
            <a:r>
              <a:rPr lang="en-US" b="0" dirty="0" err="1">
                <a:solidFill>
                  <a:srgbClr val="000000"/>
                </a:solidFill>
                <a:effectLst/>
                <a:latin typeface="system-ui"/>
              </a:rPr>
              <a:t>sirvo</a:t>
            </a:r>
            <a:r>
              <a:rPr lang="en-US" b="0" dirty="0">
                <a:solidFill>
                  <a:srgbClr val="000000"/>
                </a:solidFill>
                <a:effectLst/>
                <a:latin typeface="system-ui"/>
              </a:rPr>
              <a:t> del </a:t>
            </a:r>
            <a:r>
              <a:rPr lang="en-US" b="0" dirty="0" err="1">
                <a:solidFill>
                  <a:srgbClr val="000000"/>
                </a:solidFill>
                <a:effectLst/>
                <a:latin typeface="system-ui"/>
              </a:rPr>
              <a:t>Señor</a:t>
            </a:r>
            <a:r>
              <a:rPr lang="en-US" b="0" dirty="0">
                <a:solidFill>
                  <a:srgbClr val="000000"/>
                </a:solidFill>
                <a:effectLst/>
                <a:latin typeface="system-ui"/>
              </a:rPr>
              <a:t> que </a:t>
            </a:r>
            <a:r>
              <a:rPr lang="en-US" b="0" dirty="0" err="1">
                <a:solidFill>
                  <a:srgbClr val="000000"/>
                </a:solidFill>
                <a:effectLst/>
                <a:latin typeface="system-ui"/>
              </a:rPr>
              <a:t>afirma</a:t>
            </a:r>
            <a:r>
              <a:rPr lang="en-US" b="0" dirty="0">
                <a:solidFill>
                  <a:srgbClr val="000000"/>
                </a:solidFill>
                <a:effectLst/>
                <a:latin typeface="system-ui"/>
              </a:rPr>
              <a:t> que </a:t>
            </a:r>
            <a:r>
              <a:rPr lang="en-US" b="0" dirty="0" err="1">
                <a:solidFill>
                  <a:srgbClr val="000000"/>
                </a:solidFill>
                <a:effectLst/>
                <a:latin typeface="system-ui"/>
              </a:rPr>
              <a:t>el</a:t>
            </a:r>
            <a:r>
              <a:rPr lang="en-US" b="0" dirty="0">
                <a:solidFill>
                  <a:srgbClr val="000000"/>
                </a:solidFill>
                <a:effectLst/>
                <a:latin typeface="system-ui"/>
              </a:rPr>
              <a:t> </a:t>
            </a:r>
            <a:r>
              <a:rPr lang="en-US" b="0" dirty="0" err="1">
                <a:solidFill>
                  <a:srgbClr val="000000"/>
                </a:solidFill>
                <a:effectLst/>
                <a:latin typeface="system-ui"/>
              </a:rPr>
              <a:t>Espíritu</a:t>
            </a:r>
            <a:r>
              <a:rPr lang="en-US" b="0" dirty="0">
                <a:solidFill>
                  <a:srgbClr val="000000"/>
                </a:solidFill>
                <a:effectLst/>
                <a:latin typeface="system-ui"/>
              </a:rPr>
              <a:t> </a:t>
            </a:r>
            <a:r>
              <a:rPr lang="en-US" b="0" dirty="0" err="1">
                <a:solidFill>
                  <a:srgbClr val="000000"/>
                </a:solidFill>
                <a:effectLst/>
                <a:latin typeface="system-ui"/>
              </a:rPr>
              <a:t>está</a:t>
            </a:r>
            <a:r>
              <a:rPr lang="en-US" b="0" dirty="0">
                <a:solidFill>
                  <a:srgbClr val="000000"/>
                </a:solidFill>
                <a:effectLst/>
                <a:latin typeface="system-ui"/>
              </a:rPr>
              <a:t> </a:t>
            </a:r>
            <a:r>
              <a:rPr lang="en-US" b="0" dirty="0" err="1">
                <a:solidFill>
                  <a:srgbClr val="000000"/>
                </a:solidFill>
                <a:effectLst/>
                <a:latin typeface="system-ui"/>
              </a:rPr>
              <a:t>sobre</a:t>
            </a:r>
            <a:r>
              <a:rPr lang="en-US" b="0" dirty="0">
                <a:solidFill>
                  <a:srgbClr val="000000"/>
                </a:solidFill>
                <a:effectLst/>
                <a:latin typeface="system-ui"/>
              </a:rPr>
              <a:t> </a:t>
            </a:r>
            <a:r>
              <a:rPr lang="en-US" b="0" dirty="0" err="1">
                <a:solidFill>
                  <a:srgbClr val="000000"/>
                </a:solidFill>
                <a:effectLst/>
                <a:latin typeface="system-ui"/>
              </a:rPr>
              <a:t>él</a:t>
            </a:r>
            <a:r>
              <a:rPr lang="en-US" b="0" dirty="0">
                <a:solidFill>
                  <a:srgbClr val="000000"/>
                </a:solidFill>
                <a:effectLst/>
                <a:latin typeface="system-ui"/>
              </a:rPr>
              <a:t>.) </a:t>
            </a:r>
          </a:p>
          <a:p>
            <a:endParaRPr lang="en-US" b="0" dirty="0">
              <a:solidFill>
                <a:srgbClr val="000000"/>
              </a:solidFill>
              <a:effectLst/>
              <a:latin typeface="system-ui"/>
            </a:endParaRPr>
          </a:p>
          <a:p>
            <a:r>
              <a:rPr lang="en-US" b="1" baseline="30000" dirty="0">
                <a:solidFill>
                  <a:srgbClr val="000000"/>
                </a:solidFill>
                <a:effectLst/>
                <a:latin typeface="system-ui"/>
              </a:rPr>
              <a:t>20 </a:t>
            </a:r>
            <a:r>
              <a:rPr lang="en-US" b="1" dirty="0" err="1">
                <a:solidFill>
                  <a:srgbClr val="000000"/>
                </a:solidFill>
                <a:effectLst/>
                <a:latin typeface="system-ui"/>
              </a:rPr>
              <a:t>Luego</a:t>
            </a:r>
            <a:r>
              <a:rPr lang="en-US" b="1" dirty="0">
                <a:solidFill>
                  <a:srgbClr val="000000"/>
                </a:solidFill>
                <a:effectLst/>
                <a:latin typeface="system-ui"/>
              </a:rPr>
              <a:t> Jesús </a:t>
            </a:r>
            <a:r>
              <a:rPr lang="en-US" b="1" dirty="0" err="1">
                <a:solidFill>
                  <a:srgbClr val="000000"/>
                </a:solidFill>
                <a:effectLst/>
                <a:latin typeface="system-ui"/>
              </a:rPr>
              <a:t>cerró</a:t>
            </a:r>
            <a:r>
              <a:rPr lang="en-US" b="1" dirty="0">
                <a:solidFill>
                  <a:srgbClr val="000000"/>
                </a:solidFill>
                <a:effectLst/>
                <a:latin typeface="system-ui"/>
              </a:rPr>
              <a:t> </a:t>
            </a:r>
            <a:r>
              <a:rPr lang="en-US" b="1" dirty="0" err="1">
                <a:solidFill>
                  <a:srgbClr val="000000"/>
                </a:solidFill>
                <a:effectLst/>
                <a:latin typeface="system-ui"/>
              </a:rPr>
              <a:t>el</a:t>
            </a:r>
            <a:r>
              <a:rPr lang="en-US" b="1" dirty="0">
                <a:solidFill>
                  <a:srgbClr val="000000"/>
                </a:solidFill>
                <a:effectLst/>
                <a:latin typeface="system-ui"/>
              </a:rPr>
              <a:t> </a:t>
            </a:r>
            <a:r>
              <a:rPr lang="en-US" b="1" dirty="0" err="1">
                <a:solidFill>
                  <a:srgbClr val="000000"/>
                </a:solidFill>
                <a:effectLst/>
                <a:latin typeface="system-ui"/>
              </a:rPr>
              <a:t>libro</a:t>
            </a:r>
            <a:r>
              <a:rPr lang="en-US" b="1" dirty="0">
                <a:solidFill>
                  <a:srgbClr val="000000"/>
                </a:solidFill>
                <a:effectLst/>
                <a:latin typeface="system-ui"/>
              </a:rPr>
              <a:t>, lo </a:t>
            </a:r>
            <a:r>
              <a:rPr lang="en-US" b="1" dirty="0" err="1">
                <a:solidFill>
                  <a:srgbClr val="000000"/>
                </a:solidFill>
                <a:effectLst/>
                <a:latin typeface="system-ui"/>
              </a:rPr>
              <a:t>dio</a:t>
            </a:r>
            <a:r>
              <a:rPr lang="en-US" b="1" dirty="0">
                <a:solidFill>
                  <a:srgbClr val="000000"/>
                </a:solidFill>
                <a:effectLst/>
                <a:latin typeface="system-ui"/>
              </a:rPr>
              <a:t> al </a:t>
            </a:r>
            <a:r>
              <a:rPr lang="en-US" b="1" dirty="0" err="1">
                <a:solidFill>
                  <a:srgbClr val="000000"/>
                </a:solidFill>
                <a:effectLst/>
                <a:latin typeface="system-ui"/>
              </a:rPr>
              <a:t>ayudante</a:t>
            </a:r>
            <a:r>
              <a:rPr lang="en-US" b="1" dirty="0">
                <a:solidFill>
                  <a:srgbClr val="000000"/>
                </a:solidFill>
                <a:effectLst/>
                <a:latin typeface="system-ui"/>
              </a:rPr>
              <a:t> de la </a:t>
            </a:r>
            <a:r>
              <a:rPr lang="en-US" b="1" dirty="0" err="1">
                <a:solidFill>
                  <a:srgbClr val="000000"/>
                </a:solidFill>
                <a:effectLst/>
                <a:latin typeface="system-ui"/>
              </a:rPr>
              <a:t>sinagoga</a:t>
            </a:r>
            <a:r>
              <a:rPr lang="en-US" b="1" dirty="0">
                <a:solidFill>
                  <a:srgbClr val="000000"/>
                </a:solidFill>
                <a:effectLst/>
                <a:latin typeface="system-ui"/>
              </a:rPr>
              <a:t> y se </a:t>
            </a:r>
            <a:r>
              <a:rPr lang="en-US" b="1" dirty="0" err="1">
                <a:solidFill>
                  <a:srgbClr val="000000"/>
                </a:solidFill>
                <a:effectLst/>
                <a:latin typeface="system-ui"/>
              </a:rPr>
              <a:t>sentó</a:t>
            </a:r>
            <a:r>
              <a:rPr lang="en-US" b="1" dirty="0">
                <a:solidFill>
                  <a:srgbClr val="000000"/>
                </a:solidFill>
                <a:effectLst/>
                <a:latin typeface="system-ui"/>
              </a:rPr>
              <a:t>. </a:t>
            </a:r>
            <a:r>
              <a:rPr lang="en-US" b="1" dirty="0" err="1">
                <a:solidFill>
                  <a:srgbClr val="000000"/>
                </a:solidFill>
                <a:effectLst/>
                <a:latin typeface="system-ui"/>
              </a:rPr>
              <a:t>Todos</a:t>
            </a:r>
            <a:r>
              <a:rPr lang="en-US" b="1" dirty="0">
                <a:solidFill>
                  <a:srgbClr val="000000"/>
                </a:solidFill>
                <a:effectLst/>
                <a:latin typeface="system-ui"/>
              </a:rPr>
              <a:t> </a:t>
            </a:r>
            <a:r>
              <a:rPr lang="en-US" b="1" dirty="0" err="1">
                <a:solidFill>
                  <a:srgbClr val="000000"/>
                </a:solidFill>
                <a:effectLst/>
                <a:latin typeface="system-ui"/>
              </a:rPr>
              <a:t>los</a:t>
            </a:r>
            <a:r>
              <a:rPr lang="en-US" b="1" dirty="0">
                <a:solidFill>
                  <a:srgbClr val="000000"/>
                </a:solidFill>
                <a:effectLst/>
                <a:latin typeface="system-ui"/>
              </a:rPr>
              <a:t> que </a:t>
            </a:r>
            <a:r>
              <a:rPr lang="en-US" b="1" dirty="0" err="1">
                <a:solidFill>
                  <a:srgbClr val="000000"/>
                </a:solidFill>
                <a:effectLst/>
                <a:latin typeface="system-ui"/>
              </a:rPr>
              <a:t>estaban</a:t>
            </a:r>
            <a:r>
              <a:rPr lang="en-US" b="1" dirty="0">
                <a:solidFill>
                  <a:srgbClr val="000000"/>
                </a:solidFill>
                <a:effectLst/>
                <a:latin typeface="system-ui"/>
              </a:rPr>
              <a:t> </a:t>
            </a:r>
            <a:r>
              <a:rPr lang="en-US" b="1" dirty="0" err="1">
                <a:solidFill>
                  <a:srgbClr val="000000"/>
                </a:solidFill>
                <a:effectLst/>
                <a:latin typeface="system-ui"/>
              </a:rPr>
              <a:t>allí</a:t>
            </a:r>
            <a:r>
              <a:rPr lang="en-US" b="1" dirty="0">
                <a:solidFill>
                  <a:srgbClr val="000000"/>
                </a:solidFill>
                <a:effectLst/>
                <a:latin typeface="system-ui"/>
              </a:rPr>
              <a:t> </a:t>
            </a:r>
            <a:r>
              <a:rPr lang="en-US" b="1" dirty="0" err="1">
                <a:solidFill>
                  <a:srgbClr val="000000"/>
                </a:solidFill>
                <a:effectLst/>
                <a:latin typeface="system-ui"/>
              </a:rPr>
              <a:t>tenían</a:t>
            </a:r>
            <a:r>
              <a:rPr lang="en-US" b="1" dirty="0">
                <a:solidFill>
                  <a:srgbClr val="000000"/>
                </a:solidFill>
                <a:effectLst/>
                <a:latin typeface="system-ui"/>
              </a:rPr>
              <a:t> la vista </a:t>
            </a:r>
            <a:r>
              <a:rPr lang="en-US" b="1" dirty="0" err="1">
                <a:solidFill>
                  <a:srgbClr val="000000"/>
                </a:solidFill>
                <a:effectLst/>
                <a:latin typeface="system-ui"/>
              </a:rPr>
              <a:t>fija</a:t>
            </a:r>
            <a:r>
              <a:rPr lang="en-US" b="1" dirty="0">
                <a:solidFill>
                  <a:srgbClr val="000000"/>
                </a:solidFill>
                <a:effectLst/>
                <a:latin typeface="system-ui"/>
              </a:rPr>
              <a:t> </a:t>
            </a:r>
            <a:r>
              <a:rPr lang="en-US" b="1" dirty="0" err="1">
                <a:solidFill>
                  <a:srgbClr val="000000"/>
                </a:solidFill>
                <a:effectLst/>
                <a:latin typeface="system-ui"/>
              </a:rPr>
              <a:t>en</a:t>
            </a:r>
            <a:r>
              <a:rPr lang="en-US" b="1" dirty="0">
                <a:solidFill>
                  <a:srgbClr val="000000"/>
                </a:solidFill>
                <a:effectLst/>
                <a:latin typeface="system-ui"/>
              </a:rPr>
              <a:t> </a:t>
            </a:r>
            <a:r>
              <a:rPr lang="en-US" b="1" dirty="0" err="1">
                <a:solidFill>
                  <a:srgbClr val="000000"/>
                </a:solidFill>
                <a:effectLst/>
                <a:latin typeface="system-ui"/>
              </a:rPr>
              <a:t>él</a:t>
            </a:r>
            <a:r>
              <a:rPr lang="en-US" b="1" dirty="0">
                <a:solidFill>
                  <a:srgbClr val="000000"/>
                </a:solidFill>
                <a:effectLst/>
                <a:latin typeface="system-ui"/>
              </a:rPr>
              <a:t>. </a:t>
            </a:r>
            <a:r>
              <a:rPr lang="en-US" b="1" baseline="30000" dirty="0">
                <a:solidFill>
                  <a:srgbClr val="000000"/>
                </a:solidFill>
                <a:effectLst/>
                <a:latin typeface="system-ui"/>
              </a:rPr>
              <a:t>21 </a:t>
            </a:r>
            <a:r>
              <a:rPr lang="en-US" b="1" dirty="0" err="1">
                <a:solidFill>
                  <a:srgbClr val="000000"/>
                </a:solidFill>
                <a:effectLst/>
                <a:latin typeface="system-ui"/>
              </a:rPr>
              <a:t>Él</a:t>
            </a:r>
            <a:r>
              <a:rPr lang="en-US" b="1" dirty="0">
                <a:solidFill>
                  <a:srgbClr val="000000"/>
                </a:solidFill>
                <a:effectLst/>
                <a:latin typeface="system-ui"/>
              </a:rPr>
              <a:t> </a:t>
            </a:r>
            <a:r>
              <a:rPr lang="en-US" b="1" dirty="0" err="1">
                <a:solidFill>
                  <a:srgbClr val="000000"/>
                </a:solidFill>
                <a:effectLst/>
                <a:latin typeface="system-ui"/>
              </a:rPr>
              <a:t>comenzó</a:t>
            </a:r>
            <a:r>
              <a:rPr lang="en-US" b="1" dirty="0">
                <a:solidFill>
                  <a:srgbClr val="000000"/>
                </a:solidFill>
                <a:effectLst/>
                <a:latin typeface="system-ui"/>
              </a:rPr>
              <a:t> a </a:t>
            </a:r>
            <a:r>
              <a:rPr lang="en-US" b="1" dirty="0" err="1">
                <a:solidFill>
                  <a:srgbClr val="000000"/>
                </a:solidFill>
                <a:effectLst/>
                <a:latin typeface="system-ui"/>
              </a:rPr>
              <a:t>hablar</a:t>
            </a:r>
            <a:r>
              <a:rPr lang="en-US" b="1" dirty="0">
                <a:solidFill>
                  <a:srgbClr val="000000"/>
                </a:solidFill>
                <a:effectLst/>
                <a:latin typeface="system-ui"/>
              </a:rPr>
              <a:t>, </a:t>
            </a:r>
            <a:r>
              <a:rPr lang="en-US" b="1" dirty="0" err="1">
                <a:solidFill>
                  <a:srgbClr val="000000"/>
                </a:solidFill>
                <a:effectLst/>
                <a:latin typeface="system-ui"/>
              </a:rPr>
              <a:t>diciendo</a:t>
            </a:r>
            <a:r>
              <a:rPr lang="en-US" b="1" dirty="0">
                <a:solidFill>
                  <a:srgbClr val="000000"/>
                </a:solidFill>
                <a:effectLst/>
                <a:latin typeface="system-ui"/>
              </a:rPr>
              <a:t>:</a:t>
            </a:r>
          </a:p>
          <a:p>
            <a:endParaRPr lang="en-US" b="1" dirty="0">
              <a:solidFill>
                <a:srgbClr val="000000"/>
              </a:solidFill>
              <a:effectLst/>
              <a:latin typeface="system-ui"/>
            </a:endParaRPr>
          </a:p>
          <a:p>
            <a:r>
              <a:rPr lang="en-US" b="1" dirty="0">
                <a:solidFill>
                  <a:srgbClr val="000000"/>
                </a:solidFill>
                <a:effectLst/>
                <a:latin typeface="system-ui"/>
              </a:rPr>
              <a:t>—Hoy </a:t>
            </a:r>
            <a:r>
              <a:rPr lang="en-US" b="1" dirty="0" err="1">
                <a:solidFill>
                  <a:srgbClr val="000000"/>
                </a:solidFill>
                <a:effectLst/>
                <a:latin typeface="system-ui"/>
              </a:rPr>
              <a:t>mismo</a:t>
            </a:r>
            <a:r>
              <a:rPr lang="en-US" b="1" dirty="0">
                <a:solidFill>
                  <a:srgbClr val="000000"/>
                </a:solidFill>
                <a:effectLst/>
                <a:latin typeface="system-ui"/>
              </a:rPr>
              <a:t> se ha </a:t>
            </a:r>
            <a:r>
              <a:rPr lang="en-US" b="1" dirty="0" err="1">
                <a:solidFill>
                  <a:srgbClr val="000000"/>
                </a:solidFill>
                <a:effectLst/>
                <a:latin typeface="system-ui"/>
              </a:rPr>
              <a:t>cumplido</a:t>
            </a:r>
            <a:r>
              <a:rPr lang="en-US" b="1" dirty="0">
                <a:solidFill>
                  <a:srgbClr val="000000"/>
                </a:solidFill>
                <a:effectLst/>
                <a:latin typeface="system-ui"/>
              </a:rPr>
              <a:t> la </a:t>
            </a:r>
            <a:r>
              <a:rPr lang="en-US" b="1" dirty="0" err="1">
                <a:solidFill>
                  <a:srgbClr val="000000"/>
                </a:solidFill>
                <a:effectLst/>
                <a:latin typeface="system-ui"/>
              </a:rPr>
              <a:t>Escritura</a:t>
            </a:r>
            <a:r>
              <a:rPr lang="en-US" b="1" dirty="0">
                <a:solidFill>
                  <a:srgbClr val="000000"/>
                </a:solidFill>
                <a:effectLst/>
                <a:latin typeface="system-ui"/>
              </a:rPr>
              <a:t> que </a:t>
            </a:r>
            <a:r>
              <a:rPr lang="en-US" b="1" dirty="0" err="1">
                <a:solidFill>
                  <a:srgbClr val="000000"/>
                </a:solidFill>
                <a:effectLst/>
                <a:latin typeface="system-ui"/>
              </a:rPr>
              <a:t>ustedes</a:t>
            </a:r>
            <a:r>
              <a:rPr lang="en-US" b="1" dirty="0">
                <a:solidFill>
                  <a:srgbClr val="000000"/>
                </a:solidFill>
                <a:effectLst/>
                <a:latin typeface="system-ui"/>
              </a:rPr>
              <a:t> </a:t>
            </a:r>
            <a:r>
              <a:rPr lang="en-US" b="1" dirty="0" err="1">
                <a:solidFill>
                  <a:srgbClr val="000000"/>
                </a:solidFill>
                <a:effectLst/>
                <a:latin typeface="system-ui"/>
              </a:rPr>
              <a:t>acaban</a:t>
            </a:r>
            <a:r>
              <a:rPr lang="en-US" b="1" dirty="0">
                <a:solidFill>
                  <a:srgbClr val="000000"/>
                </a:solidFill>
                <a:effectLst/>
                <a:latin typeface="system-ui"/>
              </a:rPr>
              <a:t> de </a:t>
            </a:r>
            <a:r>
              <a:rPr lang="en-US" b="1" dirty="0" err="1">
                <a:solidFill>
                  <a:srgbClr val="000000"/>
                </a:solidFill>
                <a:effectLst/>
                <a:latin typeface="system-ui"/>
              </a:rPr>
              <a:t>oír</a:t>
            </a:r>
            <a:r>
              <a:rPr lang="en-US" b="1" dirty="0">
                <a:solidFill>
                  <a:srgbClr val="000000"/>
                </a:solidFill>
                <a:effectLst/>
                <a:latin typeface="system-ui"/>
              </a:rPr>
              <a:t>.</a:t>
            </a:r>
          </a:p>
          <a:p>
            <a:endParaRPr lang="en-US" dirty="0"/>
          </a:p>
        </p:txBody>
      </p:sp>
      <p:sp>
        <p:nvSpPr>
          <p:cNvPr id="4" name="Slide Number Placeholder 3"/>
          <p:cNvSpPr>
            <a:spLocks noGrp="1"/>
          </p:cNvSpPr>
          <p:nvPr>
            <p:ph type="sldNum" sz="quarter" idx="5"/>
          </p:nvPr>
        </p:nvSpPr>
        <p:spPr/>
        <p:txBody>
          <a:bodyPr/>
          <a:lstStyle/>
          <a:p>
            <a:fld id="{FCF3693E-6064-4A55-A606-667B314728E0}" type="slidenum">
              <a:rPr lang="en-US" smtClean="0"/>
              <a:t>12</a:t>
            </a:fld>
            <a:endParaRPr lang="en-US"/>
          </a:p>
        </p:txBody>
      </p:sp>
    </p:spTree>
    <p:extLst>
      <p:ext uri="{BB962C8B-B14F-4D97-AF65-F5344CB8AC3E}">
        <p14:creationId xmlns:p14="http://schemas.microsoft.com/office/powerpoint/2010/main" val="206433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30000" dirty="0">
                <a:solidFill>
                  <a:srgbClr val="000000"/>
                </a:solidFill>
                <a:effectLst/>
                <a:latin typeface="system-ui"/>
              </a:rPr>
              <a:t>22 </a:t>
            </a:r>
            <a:r>
              <a:rPr lang="en-US" b="1" dirty="0" err="1">
                <a:solidFill>
                  <a:srgbClr val="000000"/>
                </a:solidFill>
                <a:effectLst/>
                <a:latin typeface="system-ui"/>
              </a:rPr>
              <a:t>Todos</a:t>
            </a:r>
            <a:r>
              <a:rPr lang="en-US" b="1" dirty="0">
                <a:solidFill>
                  <a:srgbClr val="000000"/>
                </a:solidFill>
                <a:effectLst/>
                <a:latin typeface="system-ui"/>
              </a:rPr>
              <a:t> </a:t>
            </a:r>
            <a:r>
              <a:rPr lang="en-US" b="1" dirty="0" err="1">
                <a:solidFill>
                  <a:srgbClr val="000000"/>
                </a:solidFill>
                <a:effectLst/>
                <a:latin typeface="system-ui"/>
              </a:rPr>
              <a:t>hablaban</a:t>
            </a:r>
            <a:r>
              <a:rPr lang="en-US" b="1" dirty="0">
                <a:solidFill>
                  <a:srgbClr val="000000"/>
                </a:solidFill>
                <a:effectLst/>
                <a:latin typeface="system-ui"/>
              </a:rPr>
              <a:t> bien de Jesús y </a:t>
            </a:r>
            <a:r>
              <a:rPr lang="en-US" b="1" dirty="0" err="1">
                <a:solidFill>
                  <a:srgbClr val="000000"/>
                </a:solidFill>
                <a:effectLst/>
                <a:latin typeface="system-ui"/>
              </a:rPr>
              <a:t>estaban</a:t>
            </a:r>
            <a:r>
              <a:rPr lang="en-US" b="1" dirty="0">
                <a:solidFill>
                  <a:srgbClr val="000000"/>
                </a:solidFill>
                <a:effectLst/>
                <a:latin typeface="system-ui"/>
              </a:rPr>
              <a:t> </a:t>
            </a:r>
            <a:r>
              <a:rPr lang="en-US" b="1" dirty="0" err="1">
                <a:solidFill>
                  <a:srgbClr val="000000"/>
                </a:solidFill>
                <a:effectLst/>
                <a:latin typeface="system-ui"/>
              </a:rPr>
              <a:t>admirados</a:t>
            </a:r>
            <a:r>
              <a:rPr lang="en-US" b="1" dirty="0">
                <a:solidFill>
                  <a:srgbClr val="000000"/>
                </a:solidFill>
                <a:effectLst/>
                <a:latin typeface="system-ui"/>
              </a:rPr>
              <a:t> de las </a:t>
            </a:r>
            <a:r>
              <a:rPr lang="en-US" b="1" dirty="0" err="1">
                <a:solidFill>
                  <a:srgbClr val="000000"/>
                </a:solidFill>
                <a:effectLst/>
                <a:latin typeface="system-ui"/>
              </a:rPr>
              <a:t>cosas</a:t>
            </a:r>
            <a:r>
              <a:rPr lang="en-US" b="1" dirty="0">
                <a:solidFill>
                  <a:srgbClr val="000000"/>
                </a:solidFill>
                <a:effectLst/>
                <a:latin typeface="system-ui"/>
              </a:rPr>
              <a:t> tan </a:t>
            </a:r>
            <a:r>
              <a:rPr lang="en-US" b="1" dirty="0" err="1">
                <a:solidFill>
                  <a:srgbClr val="000000"/>
                </a:solidFill>
                <a:effectLst/>
                <a:latin typeface="system-ui"/>
              </a:rPr>
              <a:t>bellas</a:t>
            </a:r>
            <a:r>
              <a:rPr lang="en-US" b="1" dirty="0">
                <a:solidFill>
                  <a:srgbClr val="000000"/>
                </a:solidFill>
                <a:effectLst/>
                <a:latin typeface="system-ui"/>
              </a:rPr>
              <a:t> que </a:t>
            </a:r>
            <a:r>
              <a:rPr lang="en-US" b="1" dirty="0" err="1">
                <a:solidFill>
                  <a:srgbClr val="000000"/>
                </a:solidFill>
                <a:effectLst/>
                <a:latin typeface="system-ui"/>
              </a:rPr>
              <a:t>decía</a:t>
            </a:r>
            <a:r>
              <a:rPr lang="en-US" b="1" dirty="0">
                <a:solidFill>
                  <a:srgbClr val="000000"/>
                </a:solidFill>
                <a:effectLst/>
                <a:latin typeface="system-ui"/>
              </a:rPr>
              <a:t>. Se </a:t>
            </a:r>
            <a:r>
              <a:rPr lang="en-US" b="1" dirty="0" err="1">
                <a:solidFill>
                  <a:srgbClr val="000000"/>
                </a:solidFill>
                <a:effectLst/>
                <a:latin typeface="system-ui"/>
              </a:rPr>
              <a:t>preguntaban</a:t>
            </a:r>
            <a:r>
              <a:rPr lang="en-US" b="1" dirty="0">
                <a:solidFill>
                  <a:srgbClr val="000000"/>
                </a:solidFill>
                <a:effectLst/>
                <a:latin typeface="system-ui"/>
              </a:rPr>
              <a:t>:</a:t>
            </a:r>
          </a:p>
          <a:p>
            <a:r>
              <a:rPr lang="en-US" b="1" dirty="0">
                <a:solidFill>
                  <a:srgbClr val="000000"/>
                </a:solidFill>
                <a:effectLst/>
                <a:latin typeface="system-ui"/>
              </a:rPr>
              <a:t>—¿No es </a:t>
            </a:r>
            <a:r>
              <a:rPr lang="en-US" b="1" dirty="0" err="1">
                <a:solidFill>
                  <a:srgbClr val="000000"/>
                </a:solidFill>
                <a:effectLst/>
                <a:latin typeface="system-ui"/>
              </a:rPr>
              <a:t>éste</a:t>
            </a:r>
            <a:r>
              <a:rPr lang="en-US" b="1" dirty="0">
                <a:solidFill>
                  <a:srgbClr val="000000"/>
                </a:solidFill>
                <a:effectLst/>
                <a:latin typeface="system-ui"/>
              </a:rPr>
              <a:t> </a:t>
            </a:r>
            <a:r>
              <a:rPr lang="en-US" b="1" dirty="0" err="1">
                <a:solidFill>
                  <a:srgbClr val="000000"/>
                </a:solidFill>
                <a:effectLst/>
                <a:latin typeface="system-ui"/>
              </a:rPr>
              <a:t>el</a:t>
            </a:r>
            <a:r>
              <a:rPr lang="en-US" b="1" dirty="0">
                <a:solidFill>
                  <a:srgbClr val="000000"/>
                </a:solidFill>
                <a:effectLst/>
                <a:latin typeface="system-ui"/>
              </a:rPr>
              <a:t> </a:t>
            </a:r>
            <a:r>
              <a:rPr lang="en-US" b="1" dirty="0" err="1">
                <a:solidFill>
                  <a:srgbClr val="000000"/>
                </a:solidFill>
                <a:effectLst/>
                <a:latin typeface="system-ui"/>
              </a:rPr>
              <a:t>hijo</a:t>
            </a:r>
            <a:r>
              <a:rPr lang="en-US" b="1" dirty="0">
                <a:solidFill>
                  <a:srgbClr val="000000"/>
                </a:solidFill>
                <a:effectLst/>
                <a:latin typeface="system-ui"/>
              </a:rPr>
              <a:t> de José?</a:t>
            </a:r>
          </a:p>
          <a:p>
            <a:endParaRPr lang="en-US" b="1" dirty="0">
              <a:solidFill>
                <a:srgbClr val="000000"/>
              </a:solidFill>
              <a:effectLst/>
              <a:latin typeface="system-ui"/>
            </a:endParaRPr>
          </a:p>
          <a:p>
            <a:r>
              <a:rPr lang="en-US" b="0" dirty="0">
                <a:solidFill>
                  <a:srgbClr val="000000"/>
                </a:solidFill>
                <a:effectLst/>
                <a:latin typeface="system-ui"/>
              </a:rPr>
              <a:t>(La aldea que </a:t>
            </a:r>
            <a:r>
              <a:rPr lang="en-US" b="0" dirty="0" err="1">
                <a:solidFill>
                  <a:srgbClr val="000000"/>
                </a:solidFill>
                <a:effectLst/>
                <a:latin typeface="system-ui"/>
              </a:rPr>
              <a:t>vio</a:t>
            </a:r>
            <a:r>
              <a:rPr lang="en-US" b="0" dirty="0">
                <a:solidFill>
                  <a:srgbClr val="000000"/>
                </a:solidFill>
                <a:effectLst/>
                <a:latin typeface="system-ui"/>
              </a:rPr>
              <a:t> </a:t>
            </a:r>
            <a:r>
              <a:rPr lang="en-US" b="0" dirty="0" err="1">
                <a:solidFill>
                  <a:srgbClr val="000000"/>
                </a:solidFill>
                <a:effectLst/>
                <a:latin typeface="system-ui"/>
              </a:rPr>
              <a:t>crecer</a:t>
            </a:r>
            <a:r>
              <a:rPr lang="en-US" b="0" dirty="0">
                <a:solidFill>
                  <a:srgbClr val="000000"/>
                </a:solidFill>
                <a:effectLst/>
                <a:latin typeface="system-ui"/>
              </a:rPr>
              <a:t> a Jesús no lo </a:t>
            </a:r>
            <a:r>
              <a:rPr lang="en-US" b="0" dirty="0" err="1">
                <a:solidFill>
                  <a:srgbClr val="000000"/>
                </a:solidFill>
                <a:effectLst/>
                <a:latin typeface="system-ui"/>
              </a:rPr>
              <a:t>había</a:t>
            </a:r>
            <a:r>
              <a:rPr lang="en-US" b="0" dirty="0">
                <a:solidFill>
                  <a:srgbClr val="000000"/>
                </a:solidFill>
                <a:effectLst/>
                <a:latin typeface="system-ui"/>
              </a:rPr>
              <a:t> </a:t>
            </a:r>
            <a:r>
              <a:rPr lang="en-US" b="0" dirty="0" err="1">
                <a:solidFill>
                  <a:srgbClr val="000000"/>
                </a:solidFill>
                <a:effectLst/>
                <a:latin typeface="system-ui"/>
              </a:rPr>
              <a:t>conocido</a:t>
            </a:r>
            <a:r>
              <a:rPr lang="en-US" b="0" dirty="0">
                <a:solidFill>
                  <a:srgbClr val="000000"/>
                </a:solidFill>
                <a:effectLst/>
                <a:latin typeface="system-ui"/>
              </a:rPr>
              <a:t> </a:t>
            </a:r>
            <a:r>
              <a:rPr lang="en-US" b="0" dirty="0" err="1">
                <a:solidFill>
                  <a:srgbClr val="000000"/>
                </a:solidFill>
                <a:effectLst/>
                <a:latin typeface="system-ui"/>
              </a:rPr>
              <a:t>como</a:t>
            </a:r>
            <a:r>
              <a:rPr lang="en-US" b="0" dirty="0">
                <a:solidFill>
                  <a:srgbClr val="000000"/>
                </a:solidFill>
                <a:effectLst/>
                <a:latin typeface="system-ui"/>
              </a:rPr>
              <a:t> </a:t>
            </a:r>
            <a:r>
              <a:rPr lang="en-US" b="0" dirty="0" err="1">
                <a:solidFill>
                  <a:srgbClr val="000000"/>
                </a:solidFill>
                <a:effectLst/>
                <a:latin typeface="system-ui"/>
              </a:rPr>
              <a:t>alguien</a:t>
            </a:r>
            <a:r>
              <a:rPr lang="en-US" b="0" dirty="0">
                <a:solidFill>
                  <a:srgbClr val="000000"/>
                </a:solidFill>
                <a:effectLst/>
                <a:latin typeface="system-ui"/>
              </a:rPr>
              <a:t> que </a:t>
            </a:r>
            <a:r>
              <a:rPr lang="en-US" b="0" dirty="0" err="1">
                <a:solidFill>
                  <a:srgbClr val="000000"/>
                </a:solidFill>
                <a:effectLst/>
                <a:latin typeface="system-ui"/>
              </a:rPr>
              <a:t>hiciera</a:t>
            </a:r>
            <a:r>
              <a:rPr lang="en-US" b="0" dirty="0">
                <a:solidFill>
                  <a:srgbClr val="000000"/>
                </a:solidFill>
                <a:effectLst/>
                <a:latin typeface="system-ui"/>
              </a:rPr>
              <a:t> Milagros </a:t>
            </a:r>
            <a:r>
              <a:rPr lang="en-US" b="0" dirty="0" err="1">
                <a:solidFill>
                  <a:srgbClr val="000000"/>
                </a:solidFill>
                <a:effectLst/>
                <a:latin typeface="system-ui"/>
              </a:rPr>
              <a:t>cuando</a:t>
            </a:r>
            <a:r>
              <a:rPr lang="en-US" b="0" dirty="0">
                <a:solidFill>
                  <a:srgbClr val="000000"/>
                </a:solidFill>
                <a:effectLst/>
                <a:latin typeface="system-ui"/>
              </a:rPr>
              <a:t> </a:t>
            </a:r>
            <a:r>
              <a:rPr lang="en-US" b="0" dirty="0" err="1">
                <a:solidFill>
                  <a:srgbClr val="000000"/>
                </a:solidFill>
                <a:effectLst/>
                <a:latin typeface="system-ui"/>
              </a:rPr>
              <a:t>estuvo</a:t>
            </a:r>
            <a:r>
              <a:rPr lang="en-US" b="0" dirty="0">
                <a:solidFill>
                  <a:srgbClr val="000000"/>
                </a:solidFill>
                <a:effectLst/>
                <a:latin typeface="system-ui"/>
              </a:rPr>
              <a:t> entre </a:t>
            </a:r>
            <a:r>
              <a:rPr lang="en-US" b="0" dirty="0" err="1">
                <a:solidFill>
                  <a:srgbClr val="000000"/>
                </a:solidFill>
                <a:effectLst/>
                <a:latin typeface="system-ui"/>
              </a:rPr>
              <a:t>ellos</a:t>
            </a:r>
            <a:r>
              <a:rPr lang="en-US" b="0" dirty="0">
                <a:solidFill>
                  <a:srgbClr val="000000"/>
                </a:solidFill>
                <a:effectLst/>
                <a:latin typeface="system-ui"/>
              </a:rPr>
              <a:t>. La </a:t>
            </a:r>
            <a:r>
              <a:rPr lang="en-US" b="0" dirty="0" err="1">
                <a:solidFill>
                  <a:srgbClr val="000000"/>
                </a:solidFill>
                <a:effectLst/>
                <a:latin typeface="system-ui"/>
              </a:rPr>
              <a:t>gente</a:t>
            </a:r>
            <a:r>
              <a:rPr lang="en-US" b="0" dirty="0">
                <a:solidFill>
                  <a:srgbClr val="000000"/>
                </a:solidFill>
                <a:effectLst/>
                <a:latin typeface="system-ui"/>
              </a:rPr>
              <a:t> de </a:t>
            </a:r>
            <a:r>
              <a:rPr lang="en-US" b="0" dirty="0" err="1">
                <a:solidFill>
                  <a:srgbClr val="000000"/>
                </a:solidFill>
                <a:effectLst/>
                <a:latin typeface="system-ui"/>
              </a:rPr>
              <a:t>Nazaret</a:t>
            </a:r>
            <a:r>
              <a:rPr lang="en-US" b="0" dirty="0">
                <a:solidFill>
                  <a:srgbClr val="000000"/>
                </a:solidFill>
                <a:effectLst/>
                <a:latin typeface="system-ui"/>
              </a:rPr>
              <a:t> </a:t>
            </a:r>
            <a:r>
              <a:rPr lang="en-US" b="0" dirty="0" err="1">
                <a:solidFill>
                  <a:srgbClr val="000000"/>
                </a:solidFill>
                <a:effectLst/>
                <a:latin typeface="system-ui"/>
              </a:rPr>
              <a:t>necesitaba</a:t>
            </a:r>
            <a:r>
              <a:rPr lang="en-US" b="0" dirty="0">
                <a:solidFill>
                  <a:srgbClr val="000000"/>
                </a:solidFill>
                <a:effectLst/>
                <a:latin typeface="system-ui"/>
              </a:rPr>
              <a:t> </a:t>
            </a:r>
            <a:r>
              <a:rPr lang="en-US" b="0" dirty="0" err="1">
                <a:solidFill>
                  <a:srgbClr val="000000"/>
                </a:solidFill>
                <a:effectLst/>
                <a:latin typeface="system-ui"/>
              </a:rPr>
              <a:t>convencerse</a:t>
            </a:r>
            <a:r>
              <a:rPr lang="en-US" b="0" dirty="0">
                <a:solidFill>
                  <a:srgbClr val="000000"/>
                </a:solidFill>
                <a:effectLst/>
                <a:latin typeface="system-ui"/>
              </a:rPr>
              <a:t> de que Jesús era </a:t>
            </a:r>
            <a:r>
              <a:rPr lang="en-US" b="0" dirty="0" err="1">
                <a:solidFill>
                  <a:srgbClr val="000000"/>
                </a:solidFill>
                <a:effectLst/>
                <a:latin typeface="system-ui"/>
              </a:rPr>
              <a:t>más</a:t>
            </a:r>
            <a:r>
              <a:rPr lang="en-US" b="0" dirty="0">
                <a:solidFill>
                  <a:srgbClr val="000000"/>
                </a:solidFill>
                <a:effectLst/>
                <a:latin typeface="system-ui"/>
              </a:rPr>
              <a:t> que  un </a:t>
            </a:r>
            <a:r>
              <a:rPr lang="en-US" b="0" dirty="0" err="1">
                <a:solidFill>
                  <a:srgbClr val="000000"/>
                </a:solidFill>
                <a:effectLst/>
                <a:latin typeface="system-ui"/>
              </a:rPr>
              <a:t>estudiante</a:t>
            </a:r>
            <a:r>
              <a:rPr lang="en-US" b="0" dirty="0">
                <a:solidFill>
                  <a:srgbClr val="000000"/>
                </a:solidFill>
                <a:effectLst/>
                <a:latin typeface="system-ui"/>
              </a:rPr>
              <a:t> </a:t>
            </a:r>
            <a:r>
              <a:rPr lang="en-US" b="0" dirty="0" err="1">
                <a:solidFill>
                  <a:srgbClr val="000000"/>
                </a:solidFill>
                <a:effectLst/>
                <a:latin typeface="system-ui"/>
              </a:rPr>
              <a:t>percoz</a:t>
            </a:r>
            <a:r>
              <a:rPr lang="en-US" b="0" dirty="0">
                <a:solidFill>
                  <a:srgbClr val="000000"/>
                </a:solidFill>
                <a:effectLst/>
                <a:latin typeface="system-ui"/>
              </a:rPr>
              <a:t> de la Biblia). </a:t>
            </a:r>
          </a:p>
          <a:p>
            <a:endParaRPr lang="en-US" b="1" dirty="0">
              <a:solidFill>
                <a:srgbClr val="000000"/>
              </a:solidFill>
              <a:effectLst/>
              <a:latin typeface="system-ui"/>
            </a:endParaRPr>
          </a:p>
          <a:p>
            <a:r>
              <a:rPr lang="en-US" b="1" baseline="30000" dirty="0">
                <a:solidFill>
                  <a:srgbClr val="000000"/>
                </a:solidFill>
                <a:effectLst/>
                <a:latin typeface="system-ui"/>
              </a:rPr>
              <a:t>23 </a:t>
            </a:r>
            <a:r>
              <a:rPr lang="en-US" b="1" dirty="0">
                <a:solidFill>
                  <a:srgbClr val="000000"/>
                </a:solidFill>
                <a:effectLst/>
                <a:latin typeface="system-ui"/>
              </a:rPr>
              <a:t>Jesús les </a:t>
            </a:r>
            <a:r>
              <a:rPr lang="en-US" b="1" dirty="0" err="1">
                <a:solidFill>
                  <a:srgbClr val="000000"/>
                </a:solidFill>
                <a:effectLst/>
                <a:latin typeface="system-ui"/>
              </a:rPr>
              <a:t>respondió</a:t>
            </a:r>
            <a:r>
              <a:rPr lang="en-US" b="1" dirty="0">
                <a:solidFill>
                  <a:srgbClr val="000000"/>
                </a:solidFill>
                <a:effectLst/>
                <a:latin typeface="system-ui"/>
              </a:rPr>
              <a:t>:</a:t>
            </a:r>
          </a:p>
          <a:p>
            <a:r>
              <a:rPr lang="en-US" b="1" dirty="0">
                <a:solidFill>
                  <a:srgbClr val="000000"/>
                </a:solidFill>
                <a:effectLst/>
                <a:latin typeface="system-ui"/>
              </a:rPr>
              <a:t>—</a:t>
            </a:r>
            <a:r>
              <a:rPr lang="en-US" b="1" dirty="0" err="1">
                <a:solidFill>
                  <a:srgbClr val="000000"/>
                </a:solidFill>
                <a:effectLst/>
                <a:latin typeface="system-ui"/>
              </a:rPr>
              <a:t>Seguramente</a:t>
            </a:r>
            <a:r>
              <a:rPr lang="en-US" b="1" dirty="0">
                <a:solidFill>
                  <a:srgbClr val="000000"/>
                </a:solidFill>
                <a:effectLst/>
                <a:latin typeface="system-ui"/>
              </a:rPr>
              <a:t> </a:t>
            </a:r>
            <a:r>
              <a:rPr lang="en-US" b="1" dirty="0" err="1">
                <a:solidFill>
                  <a:srgbClr val="000000"/>
                </a:solidFill>
                <a:effectLst/>
                <a:latin typeface="system-ui"/>
              </a:rPr>
              <a:t>ustedes</a:t>
            </a:r>
            <a:r>
              <a:rPr lang="en-US" b="1" dirty="0">
                <a:solidFill>
                  <a:srgbClr val="000000"/>
                </a:solidFill>
                <a:effectLst/>
                <a:latin typeface="system-ui"/>
              </a:rPr>
              <a:t> me </a:t>
            </a:r>
            <a:r>
              <a:rPr lang="en-US" b="1" dirty="0" err="1">
                <a:solidFill>
                  <a:srgbClr val="000000"/>
                </a:solidFill>
                <a:effectLst/>
                <a:latin typeface="system-ui"/>
              </a:rPr>
              <a:t>dirán</a:t>
            </a:r>
            <a:r>
              <a:rPr lang="en-US" b="1" dirty="0">
                <a:solidFill>
                  <a:srgbClr val="000000"/>
                </a:solidFill>
                <a:effectLst/>
                <a:latin typeface="system-ui"/>
              </a:rPr>
              <a:t> </a:t>
            </a:r>
            <a:r>
              <a:rPr lang="en-US" b="1" dirty="0" err="1">
                <a:solidFill>
                  <a:srgbClr val="000000"/>
                </a:solidFill>
                <a:effectLst/>
                <a:latin typeface="system-ui"/>
              </a:rPr>
              <a:t>este</a:t>
            </a:r>
            <a:r>
              <a:rPr lang="en-US" b="1" dirty="0">
                <a:solidFill>
                  <a:srgbClr val="000000"/>
                </a:solidFill>
                <a:effectLst/>
                <a:latin typeface="system-ui"/>
              </a:rPr>
              <a:t> </a:t>
            </a:r>
            <a:r>
              <a:rPr lang="en-US" b="1" dirty="0" err="1">
                <a:solidFill>
                  <a:srgbClr val="000000"/>
                </a:solidFill>
                <a:effectLst/>
                <a:latin typeface="system-ui"/>
              </a:rPr>
              <a:t>refrán</a:t>
            </a:r>
            <a:r>
              <a:rPr lang="en-US" b="1" dirty="0">
                <a:solidFill>
                  <a:srgbClr val="000000"/>
                </a:solidFill>
                <a:effectLst/>
                <a:latin typeface="system-ui"/>
              </a:rPr>
              <a:t>: “Médico, </a:t>
            </a:r>
            <a:r>
              <a:rPr lang="en-US" b="1" dirty="0" err="1">
                <a:solidFill>
                  <a:srgbClr val="000000"/>
                </a:solidFill>
                <a:effectLst/>
                <a:latin typeface="system-ui"/>
              </a:rPr>
              <a:t>cúrate</a:t>
            </a:r>
            <a:r>
              <a:rPr lang="en-US" b="1" dirty="0">
                <a:solidFill>
                  <a:srgbClr val="000000"/>
                </a:solidFill>
                <a:effectLst/>
                <a:latin typeface="system-ui"/>
              </a:rPr>
              <a:t> a </a:t>
            </a:r>
            <a:r>
              <a:rPr lang="en-US" b="1" dirty="0" err="1">
                <a:solidFill>
                  <a:srgbClr val="000000"/>
                </a:solidFill>
                <a:effectLst/>
                <a:latin typeface="system-ui"/>
              </a:rPr>
              <a:t>ti</a:t>
            </a:r>
            <a:r>
              <a:rPr lang="en-US" b="1" dirty="0">
                <a:solidFill>
                  <a:srgbClr val="000000"/>
                </a:solidFill>
                <a:effectLst/>
                <a:latin typeface="system-ui"/>
              </a:rPr>
              <a:t> </a:t>
            </a:r>
            <a:r>
              <a:rPr lang="en-US" b="1" dirty="0" err="1">
                <a:solidFill>
                  <a:srgbClr val="000000"/>
                </a:solidFill>
                <a:effectLst/>
                <a:latin typeface="system-ui"/>
              </a:rPr>
              <a:t>mismo</a:t>
            </a:r>
            <a:r>
              <a:rPr lang="en-US" b="1" dirty="0">
                <a:solidFill>
                  <a:srgbClr val="000000"/>
                </a:solidFill>
                <a:effectLst/>
                <a:latin typeface="system-ui"/>
              </a:rPr>
              <a:t>.” Y </a:t>
            </a:r>
            <a:r>
              <a:rPr lang="en-US" b="1" dirty="0" err="1">
                <a:solidFill>
                  <a:srgbClr val="000000"/>
                </a:solidFill>
                <a:effectLst/>
                <a:latin typeface="system-ui"/>
              </a:rPr>
              <a:t>además</a:t>
            </a:r>
            <a:r>
              <a:rPr lang="en-US" b="1" dirty="0">
                <a:solidFill>
                  <a:srgbClr val="000000"/>
                </a:solidFill>
                <a:effectLst/>
                <a:latin typeface="system-ui"/>
              </a:rPr>
              <a:t> me </a:t>
            </a:r>
            <a:r>
              <a:rPr lang="en-US" b="1" dirty="0" err="1">
                <a:solidFill>
                  <a:srgbClr val="000000"/>
                </a:solidFill>
                <a:effectLst/>
                <a:latin typeface="system-ui"/>
              </a:rPr>
              <a:t>dirán</a:t>
            </a:r>
            <a:r>
              <a:rPr lang="en-US" b="1" dirty="0">
                <a:solidFill>
                  <a:srgbClr val="000000"/>
                </a:solidFill>
                <a:effectLst/>
                <a:latin typeface="system-ui"/>
              </a:rPr>
              <a:t>: “Lo que </a:t>
            </a:r>
            <a:r>
              <a:rPr lang="en-US" b="1" dirty="0" err="1">
                <a:solidFill>
                  <a:srgbClr val="000000"/>
                </a:solidFill>
                <a:effectLst/>
                <a:latin typeface="system-ui"/>
              </a:rPr>
              <a:t>oímos</a:t>
            </a:r>
            <a:r>
              <a:rPr lang="en-US" b="1" dirty="0">
                <a:solidFill>
                  <a:srgbClr val="000000"/>
                </a:solidFill>
                <a:effectLst/>
                <a:latin typeface="system-ui"/>
              </a:rPr>
              <a:t> que </a:t>
            </a:r>
            <a:r>
              <a:rPr lang="en-US" b="1" dirty="0" err="1">
                <a:solidFill>
                  <a:srgbClr val="000000"/>
                </a:solidFill>
                <a:effectLst/>
                <a:latin typeface="system-ui"/>
              </a:rPr>
              <a:t>hiciste</a:t>
            </a:r>
            <a:r>
              <a:rPr lang="en-US" b="1" dirty="0">
                <a:solidFill>
                  <a:srgbClr val="000000"/>
                </a:solidFill>
                <a:effectLst/>
                <a:latin typeface="system-ui"/>
              </a:rPr>
              <a:t> </a:t>
            </a:r>
            <a:r>
              <a:rPr lang="en-US" b="1" dirty="0" err="1">
                <a:solidFill>
                  <a:srgbClr val="000000"/>
                </a:solidFill>
                <a:effectLst/>
                <a:latin typeface="system-ui"/>
              </a:rPr>
              <a:t>en</a:t>
            </a:r>
            <a:r>
              <a:rPr lang="en-US" b="1" dirty="0">
                <a:solidFill>
                  <a:srgbClr val="000000"/>
                </a:solidFill>
                <a:effectLst/>
                <a:latin typeface="system-ui"/>
              </a:rPr>
              <a:t> </a:t>
            </a:r>
            <a:r>
              <a:rPr lang="en-US" b="1" dirty="0" err="1">
                <a:solidFill>
                  <a:srgbClr val="000000"/>
                </a:solidFill>
                <a:effectLst/>
                <a:latin typeface="system-ui"/>
              </a:rPr>
              <a:t>Cafarnaúm</a:t>
            </a:r>
            <a:r>
              <a:rPr lang="en-US" b="1" dirty="0">
                <a:solidFill>
                  <a:srgbClr val="000000"/>
                </a:solidFill>
                <a:effectLst/>
                <a:latin typeface="system-ui"/>
              </a:rPr>
              <a:t>, </a:t>
            </a:r>
            <a:r>
              <a:rPr lang="en-US" b="1" dirty="0" err="1">
                <a:solidFill>
                  <a:srgbClr val="000000"/>
                </a:solidFill>
                <a:effectLst/>
                <a:latin typeface="system-ui"/>
              </a:rPr>
              <a:t>hazlo</a:t>
            </a:r>
            <a:r>
              <a:rPr lang="en-US" b="1" dirty="0">
                <a:solidFill>
                  <a:srgbClr val="000000"/>
                </a:solidFill>
                <a:effectLst/>
                <a:latin typeface="system-ui"/>
              </a:rPr>
              <a:t> </a:t>
            </a:r>
            <a:r>
              <a:rPr lang="en-US" b="1" dirty="0" err="1">
                <a:solidFill>
                  <a:srgbClr val="000000"/>
                </a:solidFill>
                <a:effectLst/>
                <a:latin typeface="system-ui"/>
              </a:rPr>
              <a:t>también</a:t>
            </a:r>
            <a:r>
              <a:rPr lang="en-US" b="1" dirty="0">
                <a:solidFill>
                  <a:srgbClr val="000000"/>
                </a:solidFill>
                <a:effectLst/>
                <a:latin typeface="system-ui"/>
              </a:rPr>
              <a:t> </a:t>
            </a:r>
            <a:r>
              <a:rPr lang="en-US" b="1" dirty="0" err="1">
                <a:solidFill>
                  <a:srgbClr val="000000"/>
                </a:solidFill>
                <a:effectLst/>
                <a:latin typeface="system-ui"/>
              </a:rPr>
              <a:t>aquí</a:t>
            </a:r>
            <a:r>
              <a:rPr lang="en-US" b="1" dirty="0">
                <a:solidFill>
                  <a:srgbClr val="000000"/>
                </a:solidFill>
                <a:effectLst/>
                <a:latin typeface="system-ui"/>
              </a:rPr>
              <a:t> </a:t>
            </a:r>
            <a:r>
              <a:rPr lang="en-US" b="1" dirty="0" err="1">
                <a:solidFill>
                  <a:srgbClr val="000000"/>
                </a:solidFill>
                <a:effectLst/>
                <a:latin typeface="system-ui"/>
              </a:rPr>
              <a:t>en</a:t>
            </a:r>
            <a:r>
              <a:rPr lang="en-US" b="1" dirty="0">
                <a:solidFill>
                  <a:srgbClr val="000000"/>
                </a:solidFill>
                <a:effectLst/>
                <a:latin typeface="system-ui"/>
              </a:rPr>
              <a:t> </a:t>
            </a:r>
            <a:r>
              <a:rPr lang="en-US" b="1" dirty="0" err="1">
                <a:solidFill>
                  <a:srgbClr val="000000"/>
                </a:solidFill>
                <a:effectLst/>
                <a:latin typeface="system-ui"/>
              </a:rPr>
              <a:t>tu</a:t>
            </a:r>
            <a:r>
              <a:rPr lang="en-US" b="1" dirty="0">
                <a:solidFill>
                  <a:srgbClr val="000000"/>
                </a:solidFill>
                <a:effectLst/>
                <a:latin typeface="system-ui"/>
              </a:rPr>
              <a:t> </a:t>
            </a:r>
            <a:r>
              <a:rPr lang="en-US" b="1" dirty="0" err="1">
                <a:solidFill>
                  <a:srgbClr val="000000"/>
                </a:solidFill>
                <a:effectLst/>
                <a:latin typeface="system-ui"/>
              </a:rPr>
              <a:t>propia</a:t>
            </a:r>
            <a:r>
              <a:rPr lang="en-US" b="1" dirty="0">
                <a:solidFill>
                  <a:srgbClr val="000000"/>
                </a:solidFill>
                <a:effectLst/>
                <a:latin typeface="system-ui"/>
              </a:rPr>
              <a:t> tierra.”</a:t>
            </a:r>
          </a:p>
          <a:p>
            <a:endParaRPr lang="en-US" b="1" dirty="0">
              <a:solidFill>
                <a:srgbClr val="000000"/>
              </a:solidFill>
              <a:effectLst/>
              <a:latin typeface="system-ui"/>
            </a:endParaRPr>
          </a:p>
          <a:p>
            <a:r>
              <a:rPr lang="en-US" b="1" baseline="30000" dirty="0">
                <a:solidFill>
                  <a:srgbClr val="000000"/>
                </a:solidFill>
                <a:effectLst/>
                <a:latin typeface="system-ui"/>
              </a:rPr>
              <a:t>24 </a:t>
            </a:r>
            <a:r>
              <a:rPr lang="en-US" b="1" dirty="0">
                <a:solidFill>
                  <a:srgbClr val="000000"/>
                </a:solidFill>
                <a:effectLst/>
                <a:latin typeface="system-ui"/>
              </a:rPr>
              <a:t>Y </a:t>
            </a:r>
            <a:r>
              <a:rPr lang="en-US" b="1" dirty="0" err="1">
                <a:solidFill>
                  <a:srgbClr val="000000"/>
                </a:solidFill>
                <a:effectLst/>
                <a:latin typeface="system-ui"/>
              </a:rPr>
              <a:t>siguió</a:t>
            </a:r>
            <a:r>
              <a:rPr lang="en-US" b="1" dirty="0">
                <a:solidFill>
                  <a:srgbClr val="000000"/>
                </a:solidFill>
                <a:effectLst/>
                <a:latin typeface="system-ui"/>
              </a:rPr>
              <a:t> </a:t>
            </a:r>
            <a:r>
              <a:rPr lang="en-US" b="1" dirty="0" err="1">
                <a:solidFill>
                  <a:srgbClr val="000000"/>
                </a:solidFill>
                <a:effectLst/>
                <a:latin typeface="system-ui"/>
              </a:rPr>
              <a:t>diciendo</a:t>
            </a:r>
            <a:r>
              <a:rPr lang="en-US" b="1" dirty="0">
                <a:solidFill>
                  <a:srgbClr val="000000"/>
                </a:solidFill>
                <a:effectLst/>
                <a:latin typeface="system-ui"/>
              </a:rPr>
              <a:t>:</a:t>
            </a:r>
          </a:p>
          <a:p>
            <a:r>
              <a:rPr lang="en-US" b="1" dirty="0">
                <a:solidFill>
                  <a:srgbClr val="000000"/>
                </a:solidFill>
                <a:effectLst/>
                <a:latin typeface="system-ui"/>
              </a:rPr>
              <a:t>—Les </a:t>
            </a:r>
            <a:r>
              <a:rPr lang="en-US" b="1" dirty="0" err="1">
                <a:solidFill>
                  <a:srgbClr val="000000"/>
                </a:solidFill>
                <a:effectLst/>
                <a:latin typeface="system-ui"/>
              </a:rPr>
              <a:t>aseguro</a:t>
            </a:r>
            <a:r>
              <a:rPr lang="en-US" b="1" dirty="0">
                <a:solidFill>
                  <a:srgbClr val="000000"/>
                </a:solidFill>
                <a:effectLst/>
                <a:latin typeface="system-ui"/>
              </a:rPr>
              <a:t> que </a:t>
            </a:r>
            <a:r>
              <a:rPr lang="en-US" b="1" dirty="0" err="1">
                <a:solidFill>
                  <a:srgbClr val="000000"/>
                </a:solidFill>
                <a:effectLst/>
                <a:latin typeface="system-ui"/>
              </a:rPr>
              <a:t>ningún</a:t>
            </a:r>
            <a:r>
              <a:rPr lang="en-US" b="1" dirty="0">
                <a:solidFill>
                  <a:srgbClr val="000000"/>
                </a:solidFill>
                <a:effectLst/>
                <a:latin typeface="system-ui"/>
              </a:rPr>
              <a:t> </a:t>
            </a:r>
            <a:r>
              <a:rPr lang="en-US" b="1" dirty="0" err="1">
                <a:solidFill>
                  <a:srgbClr val="000000"/>
                </a:solidFill>
                <a:effectLst/>
                <a:latin typeface="system-ui"/>
              </a:rPr>
              <a:t>profeta</a:t>
            </a:r>
            <a:r>
              <a:rPr lang="en-US" b="1" dirty="0">
                <a:solidFill>
                  <a:srgbClr val="000000"/>
                </a:solidFill>
                <a:effectLst/>
                <a:latin typeface="system-ui"/>
              </a:rPr>
              <a:t> es bien </a:t>
            </a:r>
            <a:r>
              <a:rPr lang="en-US" b="1" dirty="0" err="1">
                <a:solidFill>
                  <a:srgbClr val="000000"/>
                </a:solidFill>
                <a:effectLst/>
                <a:latin typeface="system-ui"/>
              </a:rPr>
              <a:t>recibido</a:t>
            </a:r>
            <a:r>
              <a:rPr lang="en-US" b="1" dirty="0">
                <a:solidFill>
                  <a:srgbClr val="000000"/>
                </a:solidFill>
                <a:effectLst/>
                <a:latin typeface="system-ui"/>
              </a:rPr>
              <a:t> </a:t>
            </a:r>
            <a:r>
              <a:rPr lang="en-US" b="1" dirty="0" err="1">
                <a:solidFill>
                  <a:srgbClr val="000000"/>
                </a:solidFill>
                <a:effectLst/>
                <a:latin typeface="system-ui"/>
              </a:rPr>
              <a:t>en</a:t>
            </a:r>
            <a:r>
              <a:rPr lang="en-US" b="1" dirty="0">
                <a:solidFill>
                  <a:srgbClr val="000000"/>
                </a:solidFill>
                <a:effectLst/>
                <a:latin typeface="system-ui"/>
              </a:rPr>
              <a:t> </a:t>
            </a:r>
            <a:r>
              <a:rPr lang="en-US" b="1" dirty="0" err="1">
                <a:solidFill>
                  <a:srgbClr val="000000"/>
                </a:solidFill>
                <a:effectLst/>
                <a:latin typeface="system-ui"/>
              </a:rPr>
              <a:t>su</a:t>
            </a:r>
            <a:r>
              <a:rPr lang="en-US" b="1" dirty="0">
                <a:solidFill>
                  <a:srgbClr val="000000"/>
                </a:solidFill>
                <a:effectLst/>
                <a:latin typeface="system-ui"/>
              </a:rPr>
              <a:t> </a:t>
            </a:r>
            <a:r>
              <a:rPr lang="en-US" b="1" dirty="0" err="1">
                <a:solidFill>
                  <a:srgbClr val="000000"/>
                </a:solidFill>
                <a:effectLst/>
                <a:latin typeface="system-ui"/>
              </a:rPr>
              <a:t>propia</a:t>
            </a:r>
            <a:r>
              <a:rPr lang="en-US" b="1" dirty="0">
                <a:solidFill>
                  <a:srgbClr val="000000"/>
                </a:solidFill>
                <a:effectLst/>
                <a:latin typeface="system-ui"/>
              </a:rPr>
              <a:t> tierra.</a:t>
            </a:r>
          </a:p>
          <a:p>
            <a:endParaRPr lang="en-US" b="1" dirty="0">
              <a:solidFill>
                <a:srgbClr val="000000"/>
              </a:solidFill>
              <a:effectLst/>
              <a:latin typeface="system-ui"/>
            </a:endParaRPr>
          </a:p>
          <a:p>
            <a:r>
              <a:rPr lang="en-US" b="0" dirty="0">
                <a:solidFill>
                  <a:srgbClr val="000000"/>
                </a:solidFill>
                <a:effectLst/>
                <a:latin typeface="system-ui"/>
              </a:rPr>
              <a:t>(Jesús </a:t>
            </a:r>
            <a:r>
              <a:rPr lang="en-US" b="0" dirty="0" err="1">
                <a:solidFill>
                  <a:srgbClr val="000000"/>
                </a:solidFill>
                <a:effectLst/>
                <a:latin typeface="system-ui"/>
              </a:rPr>
              <a:t>afirmó</a:t>
            </a:r>
            <a:r>
              <a:rPr lang="en-US" b="0" dirty="0">
                <a:solidFill>
                  <a:srgbClr val="000000"/>
                </a:solidFill>
                <a:effectLst/>
                <a:latin typeface="system-ui"/>
              </a:rPr>
              <a:t> que </a:t>
            </a:r>
            <a:r>
              <a:rPr lang="en-US" b="0" dirty="0" err="1">
                <a:solidFill>
                  <a:srgbClr val="000000"/>
                </a:solidFill>
                <a:effectLst/>
                <a:latin typeface="system-ui"/>
              </a:rPr>
              <a:t>su</a:t>
            </a:r>
            <a:r>
              <a:rPr lang="en-US" b="0" dirty="0">
                <a:solidFill>
                  <a:srgbClr val="000000"/>
                </a:solidFill>
                <a:effectLst/>
                <a:latin typeface="system-ui"/>
              </a:rPr>
              <a:t> </a:t>
            </a:r>
            <a:r>
              <a:rPr lang="en-US" b="0" dirty="0" err="1">
                <a:solidFill>
                  <a:srgbClr val="000000"/>
                </a:solidFill>
                <a:effectLst/>
                <a:latin typeface="system-ui"/>
              </a:rPr>
              <a:t>ministerio</a:t>
            </a:r>
            <a:r>
              <a:rPr lang="en-US" b="0" dirty="0">
                <a:solidFill>
                  <a:srgbClr val="000000"/>
                </a:solidFill>
                <a:effectLst/>
                <a:latin typeface="system-ui"/>
              </a:rPr>
              <a:t> era </a:t>
            </a:r>
            <a:r>
              <a:rPr lang="en-US" b="0" dirty="0" err="1">
                <a:solidFill>
                  <a:srgbClr val="000000"/>
                </a:solidFill>
                <a:effectLst/>
                <a:latin typeface="system-ui"/>
              </a:rPr>
              <a:t>mucho</a:t>
            </a:r>
            <a:r>
              <a:rPr lang="en-US" b="0" dirty="0">
                <a:solidFill>
                  <a:srgbClr val="000000"/>
                </a:solidFill>
                <a:effectLst/>
                <a:latin typeface="system-ui"/>
              </a:rPr>
              <a:t> </a:t>
            </a:r>
            <a:r>
              <a:rPr lang="en-US" b="0" dirty="0" err="1">
                <a:solidFill>
                  <a:srgbClr val="000000"/>
                </a:solidFill>
                <a:effectLst/>
                <a:latin typeface="system-ui"/>
              </a:rPr>
              <a:t>más</a:t>
            </a:r>
            <a:r>
              <a:rPr lang="en-US" b="0" dirty="0">
                <a:solidFill>
                  <a:srgbClr val="000000"/>
                </a:solidFill>
                <a:effectLst/>
                <a:latin typeface="system-ui"/>
              </a:rPr>
              <a:t> que solo </a:t>
            </a:r>
            <a:r>
              <a:rPr lang="en-US" b="0" dirty="0" err="1">
                <a:solidFill>
                  <a:srgbClr val="000000"/>
                </a:solidFill>
                <a:effectLst/>
                <a:latin typeface="system-ui"/>
              </a:rPr>
              <a:t>impresionar</a:t>
            </a:r>
            <a:r>
              <a:rPr lang="en-US" b="0" dirty="0">
                <a:solidFill>
                  <a:srgbClr val="000000"/>
                </a:solidFill>
                <a:effectLst/>
                <a:latin typeface="system-ui"/>
              </a:rPr>
              <a:t> a la </a:t>
            </a:r>
            <a:r>
              <a:rPr lang="en-US" b="0" dirty="0" err="1">
                <a:solidFill>
                  <a:srgbClr val="000000"/>
                </a:solidFill>
                <a:effectLst/>
                <a:latin typeface="system-ui"/>
              </a:rPr>
              <a:t>gente</a:t>
            </a:r>
            <a:r>
              <a:rPr lang="en-US" b="0" dirty="0">
                <a:solidFill>
                  <a:srgbClr val="000000"/>
                </a:solidFill>
                <a:effectLst/>
                <a:latin typeface="system-ui"/>
              </a:rPr>
              <a:t> de </a:t>
            </a:r>
            <a:r>
              <a:rPr lang="en-US" b="0" dirty="0" err="1">
                <a:solidFill>
                  <a:srgbClr val="000000"/>
                </a:solidFill>
                <a:effectLst/>
                <a:latin typeface="system-ui"/>
              </a:rPr>
              <a:t>su</a:t>
            </a:r>
            <a:r>
              <a:rPr lang="en-US" b="0" dirty="0">
                <a:solidFill>
                  <a:srgbClr val="000000"/>
                </a:solidFill>
                <a:effectLst/>
                <a:latin typeface="system-ui"/>
              </a:rPr>
              <a:t> aldea. </a:t>
            </a:r>
            <a:r>
              <a:rPr lang="en-US" b="0" dirty="0" err="1">
                <a:solidFill>
                  <a:srgbClr val="000000"/>
                </a:solidFill>
                <a:effectLst/>
                <a:latin typeface="system-ui"/>
              </a:rPr>
              <a:t>Citó</a:t>
            </a:r>
            <a:r>
              <a:rPr lang="en-US" b="0" dirty="0">
                <a:solidFill>
                  <a:srgbClr val="000000"/>
                </a:solidFill>
                <a:effectLst/>
                <a:latin typeface="system-ui"/>
              </a:rPr>
              <a:t> dos </a:t>
            </a:r>
            <a:r>
              <a:rPr lang="en-US" b="0" dirty="0" err="1">
                <a:solidFill>
                  <a:srgbClr val="000000"/>
                </a:solidFill>
                <a:effectLst/>
                <a:latin typeface="system-ui"/>
              </a:rPr>
              <a:t>historias</a:t>
            </a:r>
            <a:r>
              <a:rPr lang="en-US" b="0" dirty="0">
                <a:solidFill>
                  <a:srgbClr val="000000"/>
                </a:solidFill>
                <a:effectLst/>
                <a:latin typeface="system-ui"/>
              </a:rPr>
              <a:t> bien </a:t>
            </a:r>
            <a:r>
              <a:rPr lang="en-US" b="0" dirty="0" err="1">
                <a:solidFill>
                  <a:srgbClr val="000000"/>
                </a:solidFill>
                <a:effectLst/>
                <a:latin typeface="system-ui"/>
              </a:rPr>
              <a:t>conocidas</a:t>
            </a:r>
            <a:r>
              <a:rPr lang="en-US" b="0" dirty="0">
                <a:solidFill>
                  <a:srgbClr val="000000"/>
                </a:solidFill>
                <a:effectLst/>
                <a:latin typeface="system-ui"/>
              </a:rPr>
              <a:t> del </a:t>
            </a:r>
            <a:r>
              <a:rPr lang="en-US" b="0" dirty="0" err="1">
                <a:solidFill>
                  <a:srgbClr val="000000"/>
                </a:solidFill>
                <a:effectLst/>
                <a:latin typeface="system-ui"/>
              </a:rPr>
              <a:t>Antiguo</a:t>
            </a:r>
            <a:r>
              <a:rPr lang="en-US" b="0" dirty="0">
                <a:solidFill>
                  <a:srgbClr val="000000"/>
                </a:solidFill>
                <a:effectLst/>
                <a:latin typeface="system-ui"/>
              </a:rPr>
              <a:t> </a:t>
            </a:r>
            <a:r>
              <a:rPr lang="en-US" b="0" dirty="0" err="1">
                <a:solidFill>
                  <a:srgbClr val="000000"/>
                </a:solidFill>
                <a:effectLst/>
                <a:latin typeface="system-ui"/>
              </a:rPr>
              <a:t>Testamento</a:t>
            </a:r>
            <a:r>
              <a:rPr lang="en-US" b="0" dirty="0">
                <a:solidFill>
                  <a:srgbClr val="000000"/>
                </a:solidFill>
                <a:effectLst/>
                <a:latin typeface="system-ui"/>
              </a:rPr>
              <a:t> </a:t>
            </a:r>
            <a:r>
              <a:rPr lang="en-US" b="0" dirty="0" err="1">
                <a:solidFill>
                  <a:srgbClr val="000000"/>
                </a:solidFill>
                <a:effectLst/>
                <a:latin typeface="system-ui"/>
              </a:rPr>
              <a:t>acerca</a:t>
            </a:r>
            <a:r>
              <a:rPr lang="en-US" b="0" dirty="0">
                <a:solidFill>
                  <a:srgbClr val="000000"/>
                </a:solidFill>
                <a:effectLst/>
                <a:latin typeface="system-ui"/>
              </a:rPr>
              <a:t> de loa </a:t>
            </a:r>
            <a:r>
              <a:rPr lang="en-US" b="0" dirty="0" err="1">
                <a:solidFill>
                  <a:srgbClr val="000000"/>
                </a:solidFill>
                <a:effectLst/>
                <a:latin typeface="system-ui"/>
              </a:rPr>
              <a:t>profetas</a:t>
            </a:r>
            <a:r>
              <a:rPr lang="en-US" b="0" dirty="0">
                <a:solidFill>
                  <a:srgbClr val="000000"/>
                </a:solidFill>
                <a:effectLst/>
                <a:latin typeface="system-ui"/>
              </a:rPr>
              <a:t> Elías y Eliseo. Elías </a:t>
            </a:r>
            <a:r>
              <a:rPr lang="en-US" b="0" dirty="0" err="1">
                <a:solidFill>
                  <a:srgbClr val="000000"/>
                </a:solidFill>
                <a:effectLst/>
                <a:latin typeface="system-ui"/>
              </a:rPr>
              <a:t>fue</a:t>
            </a:r>
            <a:r>
              <a:rPr lang="en-US" b="0" dirty="0">
                <a:solidFill>
                  <a:srgbClr val="000000"/>
                </a:solidFill>
                <a:effectLst/>
                <a:latin typeface="system-ui"/>
              </a:rPr>
              <a:t> </a:t>
            </a:r>
            <a:r>
              <a:rPr lang="en-US" b="0" dirty="0" err="1">
                <a:solidFill>
                  <a:srgbClr val="000000"/>
                </a:solidFill>
                <a:effectLst/>
                <a:latin typeface="system-ui"/>
              </a:rPr>
              <a:t>enviado</a:t>
            </a:r>
            <a:r>
              <a:rPr lang="en-US" b="0" dirty="0">
                <a:solidFill>
                  <a:srgbClr val="000000"/>
                </a:solidFill>
                <a:effectLst/>
                <a:latin typeface="system-ui"/>
              </a:rPr>
              <a:t> para </a:t>
            </a:r>
            <a:r>
              <a:rPr lang="en-US" b="0" dirty="0" err="1">
                <a:solidFill>
                  <a:srgbClr val="000000"/>
                </a:solidFill>
                <a:effectLst/>
                <a:latin typeface="system-ui"/>
              </a:rPr>
              <a:t>ayudarle</a:t>
            </a:r>
            <a:r>
              <a:rPr lang="en-US" b="0" dirty="0">
                <a:solidFill>
                  <a:srgbClr val="000000"/>
                </a:solidFill>
                <a:effectLst/>
                <a:latin typeface="system-ui"/>
              </a:rPr>
              <a:t> a </a:t>
            </a:r>
            <a:r>
              <a:rPr lang="en-US" b="0" dirty="0" err="1">
                <a:solidFill>
                  <a:srgbClr val="000000"/>
                </a:solidFill>
                <a:effectLst/>
                <a:latin typeface="system-ui"/>
              </a:rPr>
              <a:t>sobrevivir</a:t>
            </a:r>
            <a:r>
              <a:rPr lang="en-US" b="0" dirty="0">
                <a:solidFill>
                  <a:srgbClr val="000000"/>
                </a:solidFill>
                <a:effectLst/>
                <a:latin typeface="system-ui"/>
              </a:rPr>
              <a:t> a </a:t>
            </a:r>
            <a:r>
              <a:rPr lang="en-US" b="0" dirty="0" err="1">
                <a:solidFill>
                  <a:srgbClr val="000000"/>
                </a:solidFill>
                <a:effectLst/>
                <a:latin typeface="system-ui"/>
              </a:rPr>
              <a:t>una</a:t>
            </a:r>
            <a:r>
              <a:rPr lang="en-US" b="0" dirty="0">
                <a:solidFill>
                  <a:srgbClr val="000000"/>
                </a:solidFill>
                <a:effectLst/>
                <a:latin typeface="system-ui"/>
              </a:rPr>
              <a:t> </a:t>
            </a:r>
            <a:r>
              <a:rPr lang="en-US" b="0" dirty="0" err="1">
                <a:solidFill>
                  <a:srgbClr val="000000"/>
                </a:solidFill>
                <a:effectLst/>
                <a:latin typeface="system-ui"/>
              </a:rPr>
              <a:t>viuda</a:t>
            </a:r>
            <a:r>
              <a:rPr lang="en-US" b="0" dirty="0">
                <a:solidFill>
                  <a:srgbClr val="000000"/>
                </a:solidFill>
                <a:effectLst/>
                <a:latin typeface="system-ui"/>
              </a:rPr>
              <a:t> no </a:t>
            </a:r>
            <a:r>
              <a:rPr lang="en-US" b="0" dirty="0" err="1">
                <a:solidFill>
                  <a:srgbClr val="000000"/>
                </a:solidFill>
                <a:effectLst/>
                <a:latin typeface="system-ui"/>
              </a:rPr>
              <a:t>israelita</a:t>
            </a:r>
            <a:r>
              <a:rPr lang="en-US" b="0" dirty="0">
                <a:solidFill>
                  <a:srgbClr val="000000"/>
                </a:solidFill>
                <a:effectLst/>
                <a:latin typeface="system-ui"/>
              </a:rPr>
              <a:t> de la </a:t>
            </a:r>
            <a:r>
              <a:rPr lang="en-US" b="0" dirty="0" err="1">
                <a:solidFill>
                  <a:srgbClr val="000000"/>
                </a:solidFill>
                <a:effectLst/>
                <a:latin typeface="system-ui"/>
              </a:rPr>
              <a:t>severa</a:t>
            </a:r>
            <a:r>
              <a:rPr lang="en-US" b="0" dirty="0">
                <a:solidFill>
                  <a:srgbClr val="000000"/>
                </a:solidFill>
                <a:effectLst/>
                <a:latin typeface="system-ui"/>
              </a:rPr>
              <a:t> </a:t>
            </a:r>
            <a:r>
              <a:rPr lang="en-US" b="0" dirty="0" err="1">
                <a:solidFill>
                  <a:srgbClr val="000000"/>
                </a:solidFill>
                <a:effectLst/>
                <a:latin typeface="system-ui"/>
              </a:rPr>
              <a:t>hambre</a:t>
            </a:r>
            <a:r>
              <a:rPr lang="en-US" b="0" dirty="0">
                <a:solidFill>
                  <a:srgbClr val="000000"/>
                </a:solidFill>
                <a:effectLst/>
                <a:latin typeface="system-ui"/>
              </a:rPr>
              <a:t> </a:t>
            </a:r>
            <a:r>
              <a:rPr lang="en-US" b="0" dirty="0" err="1">
                <a:solidFill>
                  <a:srgbClr val="000000"/>
                </a:solidFill>
                <a:effectLst/>
                <a:latin typeface="system-ui"/>
              </a:rPr>
              <a:t>aun</a:t>
            </a:r>
            <a:r>
              <a:rPr lang="en-US" b="0" dirty="0">
                <a:solidFill>
                  <a:srgbClr val="000000"/>
                </a:solidFill>
                <a:effectLst/>
                <a:latin typeface="system-ui"/>
              </a:rPr>
              <a:t> </a:t>
            </a:r>
            <a:r>
              <a:rPr lang="en-US" b="0" dirty="0" err="1">
                <a:solidFill>
                  <a:srgbClr val="000000"/>
                </a:solidFill>
                <a:effectLst/>
                <a:latin typeface="system-ui"/>
              </a:rPr>
              <a:t>cuando</a:t>
            </a:r>
            <a:r>
              <a:rPr lang="en-US" b="0" dirty="0">
                <a:solidFill>
                  <a:srgbClr val="000000"/>
                </a:solidFill>
                <a:effectLst/>
                <a:latin typeface="system-ui"/>
              </a:rPr>
              <a:t> </a:t>
            </a:r>
            <a:r>
              <a:rPr lang="en-US" b="0" dirty="0" err="1">
                <a:solidFill>
                  <a:srgbClr val="000000"/>
                </a:solidFill>
                <a:effectLst/>
                <a:latin typeface="system-ui"/>
              </a:rPr>
              <a:t>había</a:t>
            </a:r>
            <a:r>
              <a:rPr lang="en-US" b="0" dirty="0">
                <a:solidFill>
                  <a:srgbClr val="000000"/>
                </a:solidFill>
                <a:effectLst/>
                <a:latin typeface="system-ui"/>
              </a:rPr>
              <a:t> </a:t>
            </a:r>
            <a:r>
              <a:rPr lang="en-US" b="0" dirty="0" err="1">
                <a:solidFill>
                  <a:srgbClr val="000000"/>
                </a:solidFill>
                <a:effectLst/>
                <a:latin typeface="system-ui"/>
              </a:rPr>
              <a:t>muchas</a:t>
            </a:r>
            <a:r>
              <a:rPr lang="en-US" b="0" dirty="0">
                <a:solidFill>
                  <a:srgbClr val="000000"/>
                </a:solidFill>
                <a:effectLst/>
                <a:latin typeface="system-ui"/>
              </a:rPr>
              <a:t> </a:t>
            </a:r>
            <a:r>
              <a:rPr lang="en-US" b="0" dirty="0" err="1">
                <a:solidFill>
                  <a:srgbClr val="000000"/>
                </a:solidFill>
                <a:effectLst/>
                <a:latin typeface="system-ui"/>
              </a:rPr>
              <a:t>viudas</a:t>
            </a:r>
            <a:r>
              <a:rPr lang="en-US" b="0" dirty="0">
                <a:solidFill>
                  <a:srgbClr val="000000"/>
                </a:solidFill>
                <a:effectLst/>
                <a:latin typeface="system-ui"/>
              </a:rPr>
              <a:t> que </a:t>
            </a:r>
            <a:r>
              <a:rPr lang="en-US" b="0" dirty="0" err="1">
                <a:solidFill>
                  <a:srgbClr val="000000"/>
                </a:solidFill>
                <a:effectLst/>
                <a:latin typeface="system-ui"/>
              </a:rPr>
              <a:t>estaban</a:t>
            </a:r>
            <a:r>
              <a:rPr lang="en-US" b="0" dirty="0">
                <a:solidFill>
                  <a:srgbClr val="000000"/>
                </a:solidFill>
                <a:effectLst/>
                <a:latin typeface="system-ui"/>
              </a:rPr>
              <a:t> </a:t>
            </a:r>
            <a:r>
              <a:rPr lang="en-US" b="0" dirty="0" err="1">
                <a:solidFill>
                  <a:srgbClr val="000000"/>
                </a:solidFill>
                <a:effectLst/>
                <a:latin typeface="system-ui"/>
              </a:rPr>
              <a:t>sufriendo</a:t>
            </a:r>
            <a:r>
              <a:rPr lang="en-US" b="0" dirty="0">
                <a:solidFill>
                  <a:srgbClr val="000000"/>
                </a:solidFill>
                <a:effectLst/>
                <a:latin typeface="system-ui"/>
              </a:rPr>
              <a:t> </a:t>
            </a:r>
            <a:r>
              <a:rPr lang="en-US" b="0" dirty="0" err="1">
                <a:solidFill>
                  <a:srgbClr val="000000"/>
                </a:solidFill>
                <a:effectLst/>
                <a:latin typeface="system-ui"/>
              </a:rPr>
              <a:t>en</a:t>
            </a:r>
            <a:r>
              <a:rPr lang="en-US" b="0" dirty="0">
                <a:solidFill>
                  <a:srgbClr val="000000"/>
                </a:solidFill>
                <a:effectLst/>
                <a:latin typeface="system-ui"/>
              </a:rPr>
              <a:t> las </a:t>
            </a:r>
            <a:r>
              <a:rPr lang="en-US" b="0" dirty="0" err="1">
                <a:solidFill>
                  <a:srgbClr val="000000"/>
                </a:solidFill>
                <a:effectLst/>
                <a:latin typeface="system-ui"/>
              </a:rPr>
              <a:t>ciudades</a:t>
            </a:r>
            <a:r>
              <a:rPr lang="en-US" b="0" dirty="0">
                <a:solidFill>
                  <a:srgbClr val="000000"/>
                </a:solidFill>
                <a:effectLst/>
                <a:latin typeface="system-ui"/>
              </a:rPr>
              <a:t> </a:t>
            </a:r>
            <a:r>
              <a:rPr lang="en-US" b="0" dirty="0" err="1">
                <a:solidFill>
                  <a:srgbClr val="000000"/>
                </a:solidFill>
                <a:effectLst/>
                <a:latin typeface="system-ui"/>
              </a:rPr>
              <a:t>judías</a:t>
            </a:r>
            <a:r>
              <a:rPr lang="en-US" b="0" dirty="0">
                <a:solidFill>
                  <a:srgbClr val="000000"/>
                </a:solidFill>
                <a:effectLst/>
                <a:latin typeface="system-ui"/>
              </a:rPr>
              <a:t> – 1 Reyes 17. Eliseo </a:t>
            </a:r>
            <a:r>
              <a:rPr lang="en-US" b="0" dirty="0" err="1">
                <a:solidFill>
                  <a:srgbClr val="000000"/>
                </a:solidFill>
                <a:effectLst/>
                <a:latin typeface="system-ui"/>
              </a:rPr>
              <a:t>sanó</a:t>
            </a:r>
            <a:r>
              <a:rPr lang="en-US" b="0" dirty="0">
                <a:solidFill>
                  <a:srgbClr val="000000"/>
                </a:solidFill>
                <a:effectLst/>
                <a:latin typeface="system-ui"/>
              </a:rPr>
              <a:t> al general gentil </a:t>
            </a:r>
            <a:r>
              <a:rPr lang="en-US" b="0" dirty="0" err="1">
                <a:solidFill>
                  <a:srgbClr val="000000"/>
                </a:solidFill>
                <a:effectLst/>
                <a:latin typeface="system-ui"/>
              </a:rPr>
              <a:t>Naamán</a:t>
            </a:r>
            <a:r>
              <a:rPr lang="en-US" b="0" dirty="0">
                <a:solidFill>
                  <a:srgbClr val="000000"/>
                </a:solidFill>
                <a:effectLst/>
                <a:latin typeface="system-ui"/>
              </a:rPr>
              <a:t> </a:t>
            </a:r>
            <a:r>
              <a:rPr lang="en-US" b="0" dirty="0" err="1">
                <a:solidFill>
                  <a:srgbClr val="000000"/>
                </a:solidFill>
                <a:effectLst/>
                <a:latin typeface="system-ui"/>
              </a:rPr>
              <a:t>aunque</a:t>
            </a:r>
            <a:r>
              <a:rPr lang="en-US" b="0" dirty="0">
                <a:solidFill>
                  <a:srgbClr val="000000"/>
                </a:solidFill>
                <a:effectLst/>
                <a:latin typeface="system-ui"/>
              </a:rPr>
              <a:t> </a:t>
            </a:r>
            <a:r>
              <a:rPr lang="en-US" b="0" dirty="0" err="1">
                <a:solidFill>
                  <a:srgbClr val="000000"/>
                </a:solidFill>
                <a:effectLst/>
                <a:latin typeface="system-ui"/>
              </a:rPr>
              <a:t>había</a:t>
            </a:r>
            <a:r>
              <a:rPr lang="en-US" b="0" dirty="0">
                <a:solidFill>
                  <a:srgbClr val="000000"/>
                </a:solidFill>
                <a:effectLst/>
                <a:latin typeface="system-ui"/>
              </a:rPr>
              <a:t> </a:t>
            </a:r>
            <a:r>
              <a:rPr lang="en-US" b="0" dirty="0" err="1">
                <a:solidFill>
                  <a:srgbClr val="000000"/>
                </a:solidFill>
                <a:effectLst/>
                <a:latin typeface="system-ui"/>
              </a:rPr>
              <a:t>muchos</a:t>
            </a:r>
            <a:r>
              <a:rPr lang="en-US" b="0" dirty="0">
                <a:solidFill>
                  <a:srgbClr val="000000"/>
                </a:solidFill>
                <a:effectLst/>
                <a:latin typeface="system-ui"/>
              </a:rPr>
              <a:t> </a:t>
            </a:r>
            <a:r>
              <a:rPr lang="en-US" b="0" dirty="0" err="1">
                <a:solidFill>
                  <a:srgbClr val="000000"/>
                </a:solidFill>
                <a:effectLst/>
                <a:latin typeface="system-ui"/>
              </a:rPr>
              <a:t>leprosos</a:t>
            </a:r>
            <a:r>
              <a:rPr lang="en-US" b="0" dirty="0">
                <a:solidFill>
                  <a:srgbClr val="000000"/>
                </a:solidFill>
                <a:effectLst/>
                <a:latin typeface="system-ui"/>
              </a:rPr>
              <a:t> </a:t>
            </a:r>
            <a:r>
              <a:rPr lang="en-US" b="0" dirty="0" err="1">
                <a:solidFill>
                  <a:srgbClr val="000000"/>
                </a:solidFill>
                <a:effectLst/>
                <a:latin typeface="system-ui"/>
              </a:rPr>
              <a:t>en</a:t>
            </a:r>
            <a:r>
              <a:rPr lang="en-US" b="0" dirty="0">
                <a:solidFill>
                  <a:srgbClr val="000000"/>
                </a:solidFill>
                <a:effectLst/>
                <a:latin typeface="system-ui"/>
              </a:rPr>
              <a:t> Israel (2 Reyes 5). </a:t>
            </a:r>
          </a:p>
          <a:p>
            <a:endParaRPr lang="en-US" b="1" baseline="30000" dirty="0">
              <a:solidFill>
                <a:srgbClr val="000000"/>
              </a:solidFill>
              <a:effectLst/>
              <a:latin typeface="system-ui"/>
            </a:endParaRPr>
          </a:p>
          <a:p>
            <a:r>
              <a:rPr lang="en-US" b="1" baseline="30000" dirty="0">
                <a:solidFill>
                  <a:srgbClr val="000000"/>
                </a:solidFill>
                <a:effectLst/>
                <a:latin typeface="system-ui"/>
              </a:rPr>
              <a:t>25 </a:t>
            </a:r>
            <a:r>
              <a:rPr lang="en-US" b="1" dirty="0" err="1">
                <a:solidFill>
                  <a:srgbClr val="000000"/>
                </a:solidFill>
                <a:effectLst/>
                <a:latin typeface="system-ui"/>
              </a:rPr>
              <a:t>Verdaderamente</a:t>
            </a:r>
            <a:r>
              <a:rPr lang="en-US" b="1" dirty="0">
                <a:solidFill>
                  <a:srgbClr val="000000"/>
                </a:solidFill>
                <a:effectLst/>
                <a:latin typeface="system-ui"/>
              </a:rPr>
              <a:t>, </a:t>
            </a:r>
            <a:r>
              <a:rPr lang="en-US" b="1" dirty="0" err="1">
                <a:solidFill>
                  <a:srgbClr val="000000"/>
                </a:solidFill>
                <a:effectLst/>
                <a:latin typeface="system-ui"/>
              </a:rPr>
              <a:t>había</a:t>
            </a:r>
            <a:r>
              <a:rPr lang="en-US" b="1" dirty="0">
                <a:solidFill>
                  <a:srgbClr val="000000"/>
                </a:solidFill>
                <a:effectLst/>
                <a:latin typeface="system-ui"/>
              </a:rPr>
              <a:t> </a:t>
            </a:r>
            <a:r>
              <a:rPr lang="en-US" b="1" dirty="0" err="1">
                <a:solidFill>
                  <a:srgbClr val="000000"/>
                </a:solidFill>
                <a:effectLst/>
                <a:latin typeface="system-ui"/>
              </a:rPr>
              <a:t>muchas</a:t>
            </a:r>
            <a:r>
              <a:rPr lang="en-US" b="1" dirty="0">
                <a:solidFill>
                  <a:srgbClr val="000000"/>
                </a:solidFill>
                <a:effectLst/>
                <a:latin typeface="system-ui"/>
              </a:rPr>
              <a:t> </a:t>
            </a:r>
            <a:r>
              <a:rPr lang="en-US" b="1" dirty="0" err="1">
                <a:solidFill>
                  <a:srgbClr val="000000"/>
                </a:solidFill>
                <a:effectLst/>
                <a:latin typeface="system-ui"/>
              </a:rPr>
              <a:t>viudas</a:t>
            </a:r>
            <a:r>
              <a:rPr lang="en-US" b="1" dirty="0">
                <a:solidFill>
                  <a:srgbClr val="000000"/>
                </a:solidFill>
                <a:effectLst/>
                <a:latin typeface="system-ui"/>
              </a:rPr>
              <a:t> </a:t>
            </a:r>
            <a:r>
              <a:rPr lang="en-US" b="1" dirty="0" err="1">
                <a:solidFill>
                  <a:srgbClr val="000000"/>
                </a:solidFill>
                <a:effectLst/>
                <a:latin typeface="system-ui"/>
              </a:rPr>
              <a:t>en</a:t>
            </a:r>
            <a:r>
              <a:rPr lang="en-US" b="1" dirty="0">
                <a:solidFill>
                  <a:srgbClr val="000000"/>
                </a:solidFill>
                <a:effectLst/>
                <a:latin typeface="system-ui"/>
              </a:rPr>
              <a:t> Israel </a:t>
            </a:r>
            <a:r>
              <a:rPr lang="en-US" b="1" dirty="0" err="1">
                <a:solidFill>
                  <a:srgbClr val="000000"/>
                </a:solidFill>
                <a:effectLst/>
                <a:latin typeface="system-ui"/>
              </a:rPr>
              <a:t>en</a:t>
            </a:r>
            <a:r>
              <a:rPr lang="en-US" b="1" dirty="0">
                <a:solidFill>
                  <a:srgbClr val="000000"/>
                </a:solidFill>
                <a:effectLst/>
                <a:latin typeface="system-ui"/>
              </a:rPr>
              <a:t> </a:t>
            </a:r>
            <a:r>
              <a:rPr lang="en-US" b="1" dirty="0" err="1">
                <a:solidFill>
                  <a:srgbClr val="000000"/>
                </a:solidFill>
                <a:effectLst/>
                <a:latin typeface="system-ui"/>
              </a:rPr>
              <a:t>tiempos</a:t>
            </a:r>
            <a:r>
              <a:rPr lang="en-US" b="1" dirty="0">
                <a:solidFill>
                  <a:srgbClr val="000000"/>
                </a:solidFill>
                <a:effectLst/>
                <a:latin typeface="system-ui"/>
              </a:rPr>
              <a:t> del </a:t>
            </a:r>
            <a:r>
              <a:rPr lang="en-US" b="1" dirty="0" err="1">
                <a:solidFill>
                  <a:srgbClr val="000000"/>
                </a:solidFill>
                <a:effectLst/>
                <a:latin typeface="system-ui"/>
              </a:rPr>
              <a:t>profeta</a:t>
            </a:r>
            <a:r>
              <a:rPr lang="en-US" b="1" dirty="0">
                <a:solidFill>
                  <a:srgbClr val="000000"/>
                </a:solidFill>
                <a:effectLst/>
                <a:latin typeface="system-ui"/>
              </a:rPr>
              <a:t> Elías, </a:t>
            </a:r>
            <a:r>
              <a:rPr lang="en-US" b="1" dirty="0" err="1">
                <a:solidFill>
                  <a:srgbClr val="000000"/>
                </a:solidFill>
                <a:effectLst/>
                <a:latin typeface="system-ui"/>
              </a:rPr>
              <a:t>cuando</a:t>
            </a:r>
            <a:r>
              <a:rPr lang="en-US" b="1" dirty="0">
                <a:solidFill>
                  <a:srgbClr val="000000"/>
                </a:solidFill>
                <a:effectLst/>
                <a:latin typeface="system-ui"/>
              </a:rPr>
              <a:t> no </a:t>
            </a:r>
            <a:r>
              <a:rPr lang="en-US" b="1" dirty="0" err="1">
                <a:solidFill>
                  <a:srgbClr val="000000"/>
                </a:solidFill>
                <a:effectLst/>
                <a:latin typeface="system-ui"/>
              </a:rPr>
              <a:t>llovió</a:t>
            </a:r>
            <a:r>
              <a:rPr lang="en-US" b="1" dirty="0">
                <a:solidFill>
                  <a:srgbClr val="000000"/>
                </a:solidFill>
                <a:effectLst/>
                <a:latin typeface="system-ui"/>
              </a:rPr>
              <a:t> </a:t>
            </a:r>
            <a:r>
              <a:rPr lang="en-US" b="1" dirty="0" err="1">
                <a:solidFill>
                  <a:srgbClr val="000000"/>
                </a:solidFill>
                <a:effectLst/>
                <a:latin typeface="system-ui"/>
              </a:rPr>
              <a:t>durante</a:t>
            </a:r>
            <a:r>
              <a:rPr lang="en-US" b="1" dirty="0">
                <a:solidFill>
                  <a:srgbClr val="000000"/>
                </a:solidFill>
                <a:effectLst/>
                <a:latin typeface="system-ui"/>
              </a:rPr>
              <a:t> </a:t>
            </a:r>
            <a:r>
              <a:rPr lang="en-US" b="1" dirty="0" err="1">
                <a:solidFill>
                  <a:srgbClr val="000000"/>
                </a:solidFill>
                <a:effectLst/>
                <a:latin typeface="system-ui"/>
              </a:rPr>
              <a:t>tres</a:t>
            </a:r>
            <a:r>
              <a:rPr lang="en-US" b="1" dirty="0">
                <a:solidFill>
                  <a:srgbClr val="000000"/>
                </a:solidFill>
                <a:effectLst/>
                <a:latin typeface="system-ui"/>
              </a:rPr>
              <a:t> </a:t>
            </a:r>
            <a:r>
              <a:rPr lang="en-US" b="1" dirty="0" err="1">
                <a:solidFill>
                  <a:srgbClr val="000000"/>
                </a:solidFill>
                <a:effectLst/>
                <a:latin typeface="system-ui"/>
              </a:rPr>
              <a:t>años</a:t>
            </a:r>
            <a:r>
              <a:rPr lang="en-US" b="1" dirty="0">
                <a:solidFill>
                  <a:srgbClr val="000000"/>
                </a:solidFill>
                <a:effectLst/>
                <a:latin typeface="system-ui"/>
              </a:rPr>
              <a:t> y medio y </a:t>
            </a:r>
            <a:r>
              <a:rPr lang="en-US" b="1" dirty="0" err="1">
                <a:solidFill>
                  <a:srgbClr val="000000"/>
                </a:solidFill>
                <a:effectLst/>
                <a:latin typeface="system-ui"/>
              </a:rPr>
              <a:t>hubo</a:t>
            </a:r>
            <a:r>
              <a:rPr lang="en-US" b="1" dirty="0">
                <a:solidFill>
                  <a:srgbClr val="000000"/>
                </a:solidFill>
                <a:effectLst/>
                <a:latin typeface="system-ui"/>
              </a:rPr>
              <a:t> </a:t>
            </a:r>
            <a:r>
              <a:rPr lang="en-US" b="1" dirty="0" err="1">
                <a:solidFill>
                  <a:srgbClr val="000000"/>
                </a:solidFill>
                <a:effectLst/>
                <a:latin typeface="system-ui"/>
              </a:rPr>
              <a:t>mucha</a:t>
            </a:r>
            <a:r>
              <a:rPr lang="en-US" b="1" dirty="0">
                <a:solidFill>
                  <a:srgbClr val="000000"/>
                </a:solidFill>
                <a:effectLst/>
                <a:latin typeface="system-ui"/>
              </a:rPr>
              <a:t> </a:t>
            </a:r>
            <a:r>
              <a:rPr lang="en-US" b="1" dirty="0" err="1">
                <a:solidFill>
                  <a:srgbClr val="000000"/>
                </a:solidFill>
                <a:effectLst/>
                <a:latin typeface="system-ui"/>
              </a:rPr>
              <a:t>hambre</a:t>
            </a:r>
            <a:r>
              <a:rPr lang="en-US" b="1" dirty="0">
                <a:solidFill>
                  <a:srgbClr val="000000"/>
                </a:solidFill>
                <a:effectLst/>
                <a:latin typeface="system-ui"/>
              </a:rPr>
              <a:t> </a:t>
            </a:r>
            <a:r>
              <a:rPr lang="en-US" b="1" dirty="0" err="1">
                <a:solidFill>
                  <a:srgbClr val="000000"/>
                </a:solidFill>
                <a:effectLst/>
                <a:latin typeface="system-ui"/>
              </a:rPr>
              <a:t>en</a:t>
            </a:r>
            <a:r>
              <a:rPr lang="en-US" b="1" dirty="0">
                <a:solidFill>
                  <a:srgbClr val="000000"/>
                </a:solidFill>
                <a:effectLst/>
                <a:latin typeface="system-ui"/>
              </a:rPr>
              <a:t> </a:t>
            </a:r>
            <a:r>
              <a:rPr lang="en-US" b="1" dirty="0" err="1">
                <a:solidFill>
                  <a:srgbClr val="000000"/>
                </a:solidFill>
                <a:effectLst/>
                <a:latin typeface="system-ui"/>
              </a:rPr>
              <a:t>todo</a:t>
            </a:r>
            <a:r>
              <a:rPr lang="en-US" b="1" dirty="0">
                <a:solidFill>
                  <a:srgbClr val="000000"/>
                </a:solidFill>
                <a:effectLst/>
                <a:latin typeface="system-ui"/>
              </a:rPr>
              <a:t> </a:t>
            </a:r>
            <a:r>
              <a:rPr lang="en-US" b="1" dirty="0" err="1">
                <a:solidFill>
                  <a:srgbClr val="000000"/>
                </a:solidFill>
                <a:effectLst/>
                <a:latin typeface="system-ui"/>
              </a:rPr>
              <a:t>el</a:t>
            </a:r>
            <a:r>
              <a:rPr lang="en-US" b="1" dirty="0">
                <a:solidFill>
                  <a:srgbClr val="000000"/>
                </a:solidFill>
                <a:effectLst/>
                <a:latin typeface="system-ui"/>
              </a:rPr>
              <a:t> </a:t>
            </a:r>
            <a:r>
              <a:rPr lang="en-US" b="1" dirty="0" err="1">
                <a:solidFill>
                  <a:srgbClr val="000000"/>
                </a:solidFill>
                <a:effectLst/>
                <a:latin typeface="system-ui"/>
              </a:rPr>
              <a:t>país</a:t>
            </a:r>
            <a:r>
              <a:rPr lang="en-US" b="1" dirty="0">
                <a:solidFill>
                  <a:srgbClr val="000000"/>
                </a:solidFill>
                <a:effectLst/>
                <a:latin typeface="system-ui"/>
              </a:rPr>
              <a:t>; </a:t>
            </a:r>
            <a:r>
              <a:rPr lang="en-US" b="1" baseline="30000" dirty="0">
                <a:solidFill>
                  <a:srgbClr val="000000"/>
                </a:solidFill>
                <a:effectLst/>
                <a:latin typeface="system-ui"/>
              </a:rPr>
              <a:t>26 </a:t>
            </a:r>
            <a:r>
              <a:rPr lang="en-US" b="1" dirty="0" err="1">
                <a:solidFill>
                  <a:srgbClr val="000000"/>
                </a:solidFill>
                <a:effectLst/>
                <a:latin typeface="system-ui"/>
              </a:rPr>
              <a:t>pero</a:t>
            </a:r>
            <a:r>
              <a:rPr lang="en-US" b="1" dirty="0">
                <a:solidFill>
                  <a:srgbClr val="000000"/>
                </a:solidFill>
                <a:effectLst/>
                <a:latin typeface="system-ui"/>
              </a:rPr>
              <a:t> Elías no </a:t>
            </a:r>
            <a:r>
              <a:rPr lang="en-US" b="1" dirty="0" err="1">
                <a:solidFill>
                  <a:srgbClr val="000000"/>
                </a:solidFill>
                <a:effectLst/>
                <a:latin typeface="system-ui"/>
              </a:rPr>
              <a:t>fue</a:t>
            </a:r>
            <a:r>
              <a:rPr lang="en-US" b="1" dirty="0">
                <a:solidFill>
                  <a:srgbClr val="000000"/>
                </a:solidFill>
                <a:effectLst/>
                <a:latin typeface="system-ui"/>
              </a:rPr>
              <a:t> </a:t>
            </a:r>
            <a:r>
              <a:rPr lang="en-US" b="1" dirty="0" err="1">
                <a:solidFill>
                  <a:srgbClr val="000000"/>
                </a:solidFill>
                <a:effectLst/>
                <a:latin typeface="system-ui"/>
              </a:rPr>
              <a:t>enviado</a:t>
            </a:r>
            <a:r>
              <a:rPr lang="en-US" b="1" dirty="0">
                <a:solidFill>
                  <a:srgbClr val="000000"/>
                </a:solidFill>
                <a:effectLst/>
                <a:latin typeface="system-ui"/>
              </a:rPr>
              <a:t> a </a:t>
            </a:r>
            <a:r>
              <a:rPr lang="en-US" b="1" dirty="0" err="1">
                <a:solidFill>
                  <a:srgbClr val="000000"/>
                </a:solidFill>
                <a:effectLst/>
                <a:latin typeface="system-ui"/>
              </a:rPr>
              <a:t>ninguna</a:t>
            </a:r>
            <a:r>
              <a:rPr lang="en-US" b="1" dirty="0">
                <a:solidFill>
                  <a:srgbClr val="000000"/>
                </a:solidFill>
                <a:effectLst/>
                <a:latin typeface="system-ui"/>
              </a:rPr>
              <a:t> de las </a:t>
            </a:r>
            <a:r>
              <a:rPr lang="en-US" b="1" dirty="0" err="1">
                <a:solidFill>
                  <a:srgbClr val="000000"/>
                </a:solidFill>
                <a:effectLst/>
                <a:latin typeface="system-ui"/>
              </a:rPr>
              <a:t>viudas</a:t>
            </a:r>
            <a:r>
              <a:rPr lang="en-US" b="1" dirty="0">
                <a:solidFill>
                  <a:srgbClr val="000000"/>
                </a:solidFill>
                <a:effectLst/>
                <a:latin typeface="system-ui"/>
              </a:rPr>
              <a:t> </a:t>
            </a:r>
            <a:r>
              <a:rPr lang="en-US" b="1" dirty="0" err="1">
                <a:solidFill>
                  <a:srgbClr val="000000"/>
                </a:solidFill>
                <a:effectLst/>
                <a:latin typeface="system-ui"/>
              </a:rPr>
              <a:t>israelitas</a:t>
            </a:r>
            <a:r>
              <a:rPr lang="en-US" b="1" dirty="0">
                <a:solidFill>
                  <a:srgbClr val="000000"/>
                </a:solidFill>
                <a:effectLst/>
                <a:latin typeface="system-ui"/>
              </a:rPr>
              <a:t>, </a:t>
            </a:r>
            <a:r>
              <a:rPr lang="en-US" b="1" dirty="0" err="1">
                <a:solidFill>
                  <a:srgbClr val="000000"/>
                </a:solidFill>
                <a:effectLst/>
                <a:latin typeface="system-ui"/>
              </a:rPr>
              <a:t>sino</a:t>
            </a:r>
            <a:r>
              <a:rPr lang="en-US" b="1" dirty="0">
                <a:solidFill>
                  <a:srgbClr val="000000"/>
                </a:solidFill>
                <a:effectLst/>
                <a:latin typeface="system-ui"/>
              </a:rPr>
              <a:t> a </a:t>
            </a:r>
            <a:r>
              <a:rPr lang="en-US" b="1" dirty="0" err="1">
                <a:solidFill>
                  <a:srgbClr val="000000"/>
                </a:solidFill>
                <a:effectLst/>
                <a:latin typeface="system-ui"/>
              </a:rPr>
              <a:t>una</a:t>
            </a:r>
            <a:r>
              <a:rPr lang="en-US" b="1" dirty="0">
                <a:solidFill>
                  <a:srgbClr val="000000"/>
                </a:solidFill>
                <a:effectLst/>
                <a:latin typeface="system-ui"/>
              </a:rPr>
              <a:t> de Sarepta, </a:t>
            </a:r>
            <a:r>
              <a:rPr lang="en-US" b="1" dirty="0" err="1">
                <a:solidFill>
                  <a:srgbClr val="000000"/>
                </a:solidFill>
                <a:effectLst/>
                <a:latin typeface="system-ui"/>
              </a:rPr>
              <a:t>cerca</a:t>
            </a:r>
            <a:r>
              <a:rPr lang="en-US" b="1" dirty="0">
                <a:solidFill>
                  <a:srgbClr val="000000"/>
                </a:solidFill>
                <a:effectLst/>
                <a:latin typeface="system-ui"/>
              </a:rPr>
              <a:t> de la ciudad de </a:t>
            </a:r>
            <a:r>
              <a:rPr lang="en-US" b="1" dirty="0" err="1">
                <a:solidFill>
                  <a:srgbClr val="000000"/>
                </a:solidFill>
                <a:effectLst/>
                <a:latin typeface="system-ui"/>
              </a:rPr>
              <a:t>Sidón</a:t>
            </a:r>
            <a:r>
              <a:rPr lang="en-US" b="1" dirty="0">
                <a:solidFill>
                  <a:srgbClr val="000000"/>
                </a:solidFill>
                <a:effectLst/>
                <a:latin typeface="system-ui"/>
              </a:rPr>
              <a:t>. </a:t>
            </a:r>
            <a:r>
              <a:rPr lang="en-US" b="1" baseline="30000" dirty="0">
                <a:solidFill>
                  <a:srgbClr val="000000"/>
                </a:solidFill>
                <a:effectLst/>
                <a:latin typeface="system-ui"/>
              </a:rPr>
              <a:t>27 </a:t>
            </a:r>
            <a:r>
              <a:rPr lang="en-US" b="1" dirty="0" err="1">
                <a:solidFill>
                  <a:srgbClr val="000000"/>
                </a:solidFill>
                <a:effectLst/>
                <a:latin typeface="system-ui"/>
              </a:rPr>
              <a:t>También</a:t>
            </a:r>
            <a:r>
              <a:rPr lang="en-US" b="1" dirty="0">
                <a:solidFill>
                  <a:srgbClr val="000000"/>
                </a:solidFill>
                <a:effectLst/>
                <a:latin typeface="system-ui"/>
              </a:rPr>
              <a:t> </a:t>
            </a:r>
            <a:r>
              <a:rPr lang="en-US" b="1" dirty="0" err="1">
                <a:solidFill>
                  <a:srgbClr val="000000"/>
                </a:solidFill>
                <a:effectLst/>
                <a:latin typeface="system-ui"/>
              </a:rPr>
              <a:t>había</a:t>
            </a:r>
            <a:r>
              <a:rPr lang="en-US" b="1" dirty="0">
                <a:solidFill>
                  <a:srgbClr val="000000"/>
                </a:solidFill>
                <a:effectLst/>
                <a:latin typeface="system-ui"/>
              </a:rPr>
              <a:t> </a:t>
            </a:r>
            <a:r>
              <a:rPr lang="en-US" b="1" dirty="0" err="1">
                <a:solidFill>
                  <a:srgbClr val="000000"/>
                </a:solidFill>
                <a:effectLst/>
                <a:latin typeface="system-ui"/>
              </a:rPr>
              <a:t>en</a:t>
            </a:r>
            <a:r>
              <a:rPr lang="en-US" b="1" dirty="0">
                <a:solidFill>
                  <a:srgbClr val="000000"/>
                </a:solidFill>
                <a:effectLst/>
                <a:latin typeface="system-ui"/>
              </a:rPr>
              <a:t> Israel </a:t>
            </a:r>
            <a:r>
              <a:rPr lang="en-US" b="1" dirty="0" err="1">
                <a:solidFill>
                  <a:srgbClr val="000000"/>
                </a:solidFill>
                <a:effectLst/>
                <a:latin typeface="system-ui"/>
              </a:rPr>
              <a:t>muchos</a:t>
            </a:r>
            <a:r>
              <a:rPr lang="en-US" b="1" dirty="0">
                <a:solidFill>
                  <a:srgbClr val="000000"/>
                </a:solidFill>
                <a:effectLst/>
                <a:latin typeface="system-ui"/>
              </a:rPr>
              <a:t> </a:t>
            </a:r>
            <a:r>
              <a:rPr lang="en-US" b="1" dirty="0" err="1">
                <a:solidFill>
                  <a:srgbClr val="000000"/>
                </a:solidFill>
                <a:effectLst/>
                <a:latin typeface="system-ui"/>
              </a:rPr>
              <a:t>enfermos</a:t>
            </a:r>
            <a:r>
              <a:rPr lang="en-US" b="1" dirty="0">
                <a:solidFill>
                  <a:srgbClr val="000000"/>
                </a:solidFill>
                <a:effectLst/>
                <a:latin typeface="system-ui"/>
              </a:rPr>
              <a:t> de lepra </a:t>
            </a:r>
            <a:r>
              <a:rPr lang="en-US" b="1" dirty="0" err="1">
                <a:solidFill>
                  <a:srgbClr val="000000"/>
                </a:solidFill>
                <a:effectLst/>
                <a:latin typeface="system-ui"/>
              </a:rPr>
              <a:t>en</a:t>
            </a:r>
            <a:r>
              <a:rPr lang="en-US" b="1" dirty="0">
                <a:solidFill>
                  <a:srgbClr val="000000"/>
                </a:solidFill>
                <a:effectLst/>
                <a:latin typeface="system-ui"/>
              </a:rPr>
              <a:t> </a:t>
            </a:r>
            <a:r>
              <a:rPr lang="en-US" b="1" dirty="0" err="1">
                <a:solidFill>
                  <a:srgbClr val="000000"/>
                </a:solidFill>
                <a:effectLst/>
                <a:latin typeface="system-ui"/>
              </a:rPr>
              <a:t>tiempos</a:t>
            </a:r>
            <a:r>
              <a:rPr lang="en-US" b="1" dirty="0">
                <a:solidFill>
                  <a:srgbClr val="000000"/>
                </a:solidFill>
                <a:effectLst/>
                <a:latin typeface="system-ui"/>
              </a:rPr>
              <a:t> del </a:t>
            </a:r>
            <a:r>
              <a:rPr lang="en-US" b="1" dirty="0" err="1">
                <a:solidFill>
                  <a:srgbClr val="000000"/>
                </a:solidFill>
                <a:effectLst/>
                <a:latin typeface="system-ui"/>
              </a:rPr>
              <a:t>profeta</a:t>
            </a:r>
            <a:r>
              <a:rPr lang="en-US" b="1" dirty="0">
                <a:solidFill>
                  <a:srgbClr val="000000"/>
                </a:solidFill>
                <a:effectLst/>
                <a:latin typeface="system-ui"/>
              </a:rPr>
              <a:t> Eliseo, </a:t>
            </a:r>
            <a:r>
              <a:rPr lang="en-US" b="1" dirty="0" err="1">
                <a:solidFill>
                  <a:srgbClr val="000000"/>
                </a:solidFill>
                <a:effectLst/>
                <a:latin typeface="system-ui"/>
              </a:rPr>
              <a:t>pero</a:t>
            </a:r>
            <a:r>
              <a:rPr lang="en-US" b="1" dirty="0">
                <a:solidFill>
                  <a:srgbClr val="000000"/>
                </a:solidFill>
                <a:effectLst/>
                <a:latin typeface="system-ui"/>
              </a:rPr>
              <a:t> no </a:t>
            </a:r>
            <a:r>
              <a:rPr lang="en-US" b="1" dirty="0" err="1">
                <a:solidFill>
                  <a:srgbClr val="000000"/>
                </a:solidFill>
                <a:effectLst/>
                <a:latin typeface="system-ui"/>
              </a:rPr>
              <a:t>fue</a:t>
            </a:r>
            <a:r>
              <a:rPr lang="en-US" b="1" dirty="0">
                <a:solidFill>
                  <a:srgbClr val="000000"/>
                </a:solidFill>
                <a:effectLst/>
                <a:latin typeface="system-ui"/>
              </a:rPr>
              <a:t> </a:t>
            </a:r>
            <a:r>
              <a:rPr lang="en-US" b="1" dirty="0" err="1">
                <a:solidFill>
                  <a:srgbClr val="000000"/>
                </a:solidFill>
                <a:effectLst/>
                <a:latin typeface="system-ui"/>
              </a:rPr>
              <a:t>sanado</a:t>
            </a:r>
            <a:r>
              <a:rPr lang="en-US" b="1" dirty="0">
                <a:solidFill>
                  <a:srgbClr val="000000"/>
                </a:solidFill>
                <a:effectLst/>
                <a:latin typeface="system-ui"/>
              </a:rPr>
              <a:t> </a:t>
            </a:r>
            <a:r>
              <a:rPr lang="en-US" b="1" dirty="0" err="1">
                <a:solidFill>
                  <a:srgbClr val="000000"/>
                </a:solidFill>
                <a:effectLst/>
                <a:latin typeface="system-ui"/>
              </a:rPr>
              <a:t>ninguno</a:t>
            </a:r>
            <a:r>
              <a:rPr lang="en-US" b="1" dirty="0">
                <a:solidFill>
                  <a:srgbClr val="000000"/>
                </a:solidFill>
                <a:effectLst/>
                <a:latin typeface="system-ui"/>
              </a:rPr>
              <a:t> de </a:t>
            </a:r>
            <a:r>
              <a:rPr lang="en-US" b="1" dirty="0" err="1">
                <a:solidFill>
                  <a:srgbClr val="000000"/>
                </a:solidFill>
                <a:effectLst/>
                <a:latin typeface="system-ui"/>
              </a:rPr>
              <a:t>ellos</a:t>
            </a:r>
            <a:r>
              <a:rPr lang="en-US" b="1" dirty="0">
                <a:solidFill>
                  <a:srgbClr val="000000"/>
                </a:solidFill>
                <a:effectLst/>
                <a:latin typeface="system-ui"/>
              </a:rPr>
              <a:t>, </a:t>
            </a:r>
            <a:r>
              <a:rPr lang="en-US" b="1" dirty="0" err="1">
                <a:solidFill>
                  <a:srgbClr val="000000"/>
                </a:solidFill>
                <a:effectLst/>
                <a:latin typeface="system-ui"/>
              </a:rPr>
              <a:t>sino</a:t>
            </a:r>
            <a:r>
              <a:rPr lang="en-US" b="1" dirty="0">
                <a:solidFill>
                  <a:srgbClr val="000000"/>
                </a:solidFill>
                <a:effectLst/>
                <a:latin typeface="system-ui"/>
              </a:rPr>
              <a:t> </a:t>
            </a:r>
            <a:r>
              <a:rPr lang="en-US" b="1" dirty="0" err="1">
                <a:solidFill>
                  <a:srgbClr val="000000"/>
                </a:solidFill>
                <a:effectLst/>
                <a:latin typeface="system-ui"/>
              </a:rPr>
              <a:t>Naamán</a:t>
            </a:r>
            <a:r>
              <a:rPr lang="en-US" b="1" dirty="0">
                <a:solidFill>
                  <a:srgbClr val="000000"/>
                </a:solidFill>
                <a:effectLst/>
                <a:latin typeface="system-ui"/>
              </a:rPr>
              <a:t>, que era de </a:t>
            </a:r>
            <a:r>
              <a:rPr lang="en-US" b="1" dirty="0" err="1">
                <a:solidFill>
                  <a:srgbClr val="000000"/>
                </a:solidFill>
                <a:effectLst/>
                <a:latin typeface="system-ui"/>
              </a:rPr>
              <a:t>Siria</a:t>
            </a:r>
            <a:r>
              <a:rPr lang="en-US" b="1" dirty="0">
                <a:solidFill>
                  <a:srgbClr val="000000"/>
                </a:solidFill>
                <a:effectLst/>
                <a:latin typeface="system-ui"/>
              </a:rPr>
              <a:t>.</a:t>
            </a:r>
          </a:p>
          <a:p>
            <a:endParaRPr lang="en-US" b="1" dirty="0">
              <a:solidFill>
                <a:srgbClr val="000000"/>
              </a:solidFill>
              <a:effectLst/>
              <a:latin typeface="system-ui"/>
            </a:endParaRPr>
          </a:p>
          <a:p>
            <a:r>
              <a:rPr lang="en-US" b="0" dirty="0">
                <a:solidFill>
                  <a:srgbClr val="000000"/>
                </a:solidFill>
                <a:effectLst/>
                <a:latin typeface="system-ui"/>
              </a:rPr>
              <a:t>La </a:t>
            </a:r>
            <a:r>
              <a:rPr lang="en-US" b="0" dirty="0" err="1">
                <a:solidFill>
                  <a:srgbClr val="000000"/>
                </a:solidFill>
                <a:effectLst/>
                <a:latin typeface="system-ui"/>
              </a:rPr>
              <a:t>gente</a:t>
            </a:r>
            <a:r>
              <a:rPr lang="en-US" b="0" dirty="0">
                <a:solidFill>
                  <a:srgbClr val="000000"/>
                </a:solidFill>
                <a:effectLst/>
                <a:latin typeface="system-ui"/>
              </a:rPr>
              <a:t> </a:t>
            </a:r>
            <a:r>
              <a:rPr lang="en-US" b="0" dirty="0" err="1">
                <a:solidFill>
                  <a:srgbClr val="000000"/>
                </a:solidFill>
                <a:effectLst/>
                <a:latin typeface="system-ui"/>
              </a:rPr>
              <a:t>captó</a:t>
            </a:r>
            <a:r>
              <a:rPr lang="en-US" b="0" dirty="0">
                <a:solidFill>
                  <a:srgbClr val="000000"/>
                </a:solidFill>
                <a:effectLst/>
                <a:latin typeface="system-ui"/>
              </a:rPr>
              <a:t> las </a:t>
            </a:r>
            <a:r>
              <a:rPr lang="en-US" b="0" dirty="0" err="1">
                <a:solidFill>
                  <a:srgbClr val="000000"/>
                </a:solidFill>
                <a:effectLst/>
                <a:latin typeface="system-ui"/>
              </a:rPr>
              <a:t>impicaciones</a:t>
            </a:r>
            <a:r>
              <a:rPr lang="en-US" b="0" dirty="0">
                <a:solidFill>
                  <a:srgbClr val="000000"/>
                </a:solidFill>
                <a:effectLst/>
                <a:latin typeface="system-ui"/>
              </a:rPr>
              <a:t> de lo que Jesús </a:t>
            </a:r>
            <a:r>
              <a:rPr lang="en-US" b="0" dirty="0" err="1">
                <a:solidFill>
                  <a:srgbClr val="000000"/>
                </a:solidFill>
                <a:effectLst/>
                <a:latin typeface="system-ui"/>
              </a:rPr>
              <a:t>decía</a:t>
            </a:r>
            <a:r>
              <a:rPr lang="en-US" b="0" dirty="0">
                <a:solidFill>
                  <a:srgbClr val="000000"/>
                </a:solidFill>
                <a:effectLst/>
                <a:latin typeface="system-ui"/>
              </a:rPr>
              <a:t>. Era </a:t>
            </a:r>
            <a:r>
              <a:rPr lang="en-US" b="0" dirty="0" err="1">
                <a:solidFill>
                  <a:srgbClr val="000000"/>
                </a:solidFill>
                <a:effectLst/>
                <a:latin typeface="system-ui"/>
              </a:rPr>
              <a:t>necesario</a:t>
            </a:r>
            <a:r>
              <a:rPr lang="en-US" b="0" dirty="0">
                <a:solidFill>
                  <a:srgbClr val="000000"/>
                </a:solidFill>
                <a:effectLst/>
                <a:latin typeface="system-ui"/>
              </a:rPr>
              <a:t> </a:t>
            </a:r>
            <a:r>
              <a:rPr lang="en-US" b="0" dirty="0" err="1">
                <a:solidFill>
                  <a:srgbClr val="000000"/>
                </a:solidFill>
                <a:effectLst/>
                <a:latin typeface="system-ui"/>
              </a:rPr>
              <a:t>terminar</a:t>
            </a:r>
            <a:r>
              <a:rPr lang="en-US" b="0" dirty="0">
                <a:solidFill>
                  <a:srgbClr val="000000"/>
                </a:solidFill>
                <a:effectLst/>
                <a:latin typeface="system-ui"/>
              </a:rPr>
              <a:t> con </a:t>
            </a:r>
            <a:r>
              <a:rPr lang="en-US" b="0" dirty="0" err="1">
                <a:solidFill>
                  <a:srgbClr val="000000"/>
                </a:solidFill>
                <a:effectLst/>
                <a:latin typeface="system-ui"/>
              </a:rPr>
              <a:t>el</a:t>
            </a:r>
            <a:r>
              <a:rPr lang="en-US" b="0" dirty="0">
                <a:solidFill>
                  <a:srgbClr val="000000"/>
                </a:solidFill>
                <a:effectLst/>
                <a:latin typeface="system-ui"/>
              </a:rPr>
              <a:t> </a:t>
            </a:r>
            <a:r>
              <a:rPr lang="en-US" b="0" dirty="0" err="1">
                <a:solidFill>
                  <a:srgbClr val="000000"/>
                </a:solidFill>
                <a:effectLst/>
                <a:latin typeface="system-ui"/>
              </a:rPr>
              <a:t>estrecho</a:t>
            </a:r>
            <a:r>
              <a:rPr lang="en-US" b="0" dirty="0">
                <a:solidFill>
                  <a:srgbClr val="000000"/>
                </a:solidFill>
                <a:effectLst/>
                <a:latin typeface="system-ui"/>
              </a:rPr>
              <a:t> punto de vista de que </a:t>
            </a:r>
            <a:r>
              <a:rPr lang="en-US" b="0" dirty="0" err="1">
                <a:solidFill>
                  <a:srgbClr val="000000"/>
                </a:solidFill>
                <a:effectLst/>
                <a:latin typeface="system-ui"/>
              </a:rPr>
              <a:t>el</a:t>
            </a:r>
            <a:r>
              <a:rPr lang="en-US" b="0" dirty="0">
                <a:solidFill>
                  <a:srgbClr val="000000"/>
                </a:solidFill>
                <a:effectLst/>
                <a:latin typeface="system-ui"/>
              </a:rPr>
              <a:t> </a:t>
            </a:r>
            <a:r>
              <a:rPr lang="en-US" b="0" dirty="0" err="1">
                <a:solidFill>
                  <a:srgbClr val="000000"/>
                </a:solidFill>
                <a:effectLst/>
                <a:latin typeface="system-ui"/>
              </a:rPr>
              <a:t>Mesias</a:t>
            </a:r>
            <a:r>
              <a:rPr lang="en-US" b="0" dirty="0">
                <a:solidFill>
                  <a:srgbClr val="000000"/>
                </a:solidFill>
                <a:effectLst/>
                <a:latin typeface="system-ui"/>
              </a:rPr>
              <a:t> </a:t>
            </a:r>
            <a:r>
              <a:rPr lang="en-US" b="0" dirty="0" err="1">
                <a:solidFill>
                  <a:srgbClr val="000000"/>
                </a:solidFill>
                <a:effectLst/>
                <a:latin typeface="system-ui"/>
              </a:rPr>
              <a:t>venía</a:t>
            </a:r>
            <a:r>
              <a:rPr lang="en-US" b="0" dirty="0">
                <a:solidFill>
                  <a:srgbClr val="000000"/>
                </a:solidFill>
                <a:effectLst/>
                <a:latin typeface="system-ui"/>
              </a:rPr>
              <a:t> </a:t>
            </a:r>
            <a:r>
              <a:rPr lang="en-US" b="0" dirty="0" err="1">
                <a:solidFill>
                  <a:srgbClr val="000000"/>
                </a:solidFill>
                <a:effectLst/>
                <a:latin typeface="system-ui"/>
              </a:rPr>
              <a:t>solamente</a:t>
            </a:r>
            <a:r>
              <a:rPr lang="en-US" b="0" dirty="0">
                <a:solidFill>
                  <a:srgbClr val="000000"/>
                </a:solidFill>
                <a:effectLst/>
                <a:latin typeface="system-ui"/>
              </a:rPr>
              <a:t> a </a:t>
            </a:r>
            <a:r>
              <a:rPr lang="en-US" b="0" dirty="0" err="1">
                <a:solidFill>
                  <a:srgbClr val="000000"/>
                </a:solidFill>
                <a:effectLst/>
                <a:latin typeface="system-ui"/>
              </a:rPr>
              <a:t>establecer</a:t>
            </a:r>
            <a:r>
              <a:rPr lang="en-US" b="0" dirty="0">
                <a:solidFill>
                  <a:srgbClr val="000000"/>
                </a:solidFill>
                <a:effectLst/>
                <a:latin typeface="system-ui"/>
              </a:rPr>
              <a:t> un </a:t>
            </a:r>
            <a:r>
              <a:rPr lang="en-US" b="0" dirty="0" err="1">
                <a:solidFill>
                  <a:srgbClr val="000000"/>
                </a:solidFill>
                <a:effectLst/>
                <a:latin typeface="system-ui"/>
              </a:rPr>
              <a:t>reino</a:t>
            </a:r>
            <a:r>
              <a:rPr lang="en-US" b="0" dirty="0">
                <a:solidFill>
                  <a:srgbClr val="000000"/>
                </a:solidFill>
                <a:effectLst/>
                <a:latin typeface="system-ui"/>
              </a:rPr>
              <a:t> </a:t>
            </a:r>
            <a:r>
              <a:rPr lang="en-US" b="0" dirty="0" err="1">
                <a:solidFill>
                  <a:srgbClr val="000000"/>
                </a:solidFill>
                <a:effectLst/>
                <a:latin typeface="system-ui"/>
              </a:rPr>
              <a:t>terrenal</a:t>
            </a:r>
            <a:r>
              <a:rPr lang="en-US" b="0" dirty="0">
                <a:solidFill>
                  <a:srgbClr val="000000"/>
                </a:solidFill>
                <a:effectLst/>
                <a:latin typeface="system-ui"/>
              </a:rPr>
              <a:t> para </a:t>
            </a:r>
            <a:r>
              <a:rPr lang="en-US" b="0" dirty="0" err="1">
                <a:solidFill>
                  <a:srgbClr val="000000"/>
                </a:solidFill>
                <a:effectLst/>
                <a:latin typeface="system-ui"/>
              </a:rPr>
              <a:t>los</a:t>
            </a:r>
            <a:r>
              <a:rPr lang="en-US" b="0" dirty="0">
                <a:solidFill>
                  <a:srgbClr val="000000"/>
                </a:solidFill>
                <a:effectLst/>
                <a:latin typeface="system-ui"/>
              </a:rPr>
              <a:t> </a:t>
            </a:r>
            <a:r>
              <a:rPr lang="en-US" b="0" dirty="0" err="1">
                <a:solidFill>
                  <a:srgbClr val="000000"/>
                </a:solidFill>
                <a:effectLst/>
                <a:latin typeface="system-ui"/>
              </a:rPr>
              <a:t>judíos</a:t>
            </a:r>
            <a:r>
              <a:rPr lang="en-US" b="0" dirty="0">
                <a:solidFill>
                  <a:srgbClr val="000000"/>
                </a:solidFill>
                <a:effectLst/>
                <a:latin typeface="system-ui"/>
              </a:rPr>
              <a:t>. El </a:t>
            </a:r>
            <a:r>
              <a:rPr lang="en-US" b="0" dirty="0" err="1">
                <a:solidFill>
                  <a:srgbClr val="000000"/>
                </a:solidFill>
                <a:effectLst/>
                <a:latin typeface="system-ui"/>
              </a:rPr>
              <a:t>siervo</a:t>
            </a:r>
            <a:r>
              <a:rPr lang="en-US" b="0" dirty="0">
                <a:solidFill>
                  <a:srgbClr val="000000"/>
                </a:solidFill>
                <a:effectLst/>
                <a:latin typeface="system-ui"/>
              </a:rPr>
              <a:t> del </a:t>
            </a:r>
            <a:r>
              <a:rPr lang="en-US" b="0" dirty="0" err="1">
                <a:solidFill>
                  <a:srgbClr val="000000"/>
                </a:solidFill>
                <a:effectLst/>
                <a:latin typeface="system-ui"/>
              </a:rPr>
              <a:t>Señor</a:t>
            </a:r>
            <a:r>
              <a:rPr lang="en-US" b="0" dirty="0">
                <a:solidFill>
                  <a:srgbClr val="000000"/>
                </a:solidFill>
                <a:effectLst/>
                <a:latin typeface="system-ui"/>
              </a:rPr>
              <a:t> vino a </a:t>
            </a:r>
            <a:r>
              <a:rPr lang="en-US" b="0" dirty="0" err="1">
                <a:solidFill>
                  <a:srgbClr val="000000"/>
                </a:solidFill>
                <a:effectLst/>
                <a:latin typeface="system-ui"/>
              </a:rPr>
              <a:t>buscar</a:t>
            </a:r>
            <a:r>
              <a:rPr lang="en-US" b="0" dirty="0">
                <a:solidFill>
                  <a:srgbClr val="000000"/>
                </a:solidFill>
                <a:effectLst/>
                <a:latin typeface="system-ui"/>
              </a:rPr>
              <a:t> y a </a:t>
            </a:r>
            <a:r>
              <a:rPr lang="en-US" b="0" dirty="0" err="1">
                <a:solidFill>
                  <a:srgbClr val="000000"/>
                </a:solidFill>
                <a:effectLst/>
                <a:latin typeface="system-ui"/>
              </a:rPr>
              <a:t>salvar</a:t>
            </a:r>
            <a:r>
              <a:rPr lang="en-US" b="0" dirty="0">
                <a:solidFill>
                  <a:srgbClr val="000000"/>
                </a:solidFill>
                <a:effectLst/>
                <a:latin typeface="system-ui"/>
              </a:rPr>
              <a:t> a </a:t>
            </a:r>
            <a:r>
              <a:rPr lang="en-US" b="0" dirty="0" err="1">
                <a:solidFill>
                  <a:srgbClr val="000000"/>
                </a:solidFill>
                <a:effectLst/>
                <a:latin typeface="system-ui"/>
              </a:rPr>
              <a:t>los</a:t>
            </a:r>
            <a:r>
              <a:rPr lang="en-US" b="0" dirty="0">
                <a:solidFill>
                  <a:srgbClr val="000000"/>
                </a:solidFill>
                <a:effectLst/>
                <a:latin typeface="system-ui"/>
              </a:rPr>
              <a:t> que </a:t>
            </a:r>
            <a:r>
              <a:rPr lang="en-US" b="0" dirty="0" err="1">
                <a:solidFill>
                  <a:srgbClr val="000000"/>
                </a:solidFill>
                <a:effectLst/>
                <a:latin typeface="system-ui"/>
              </a:rPr>
              <a:t>estaban</a:t>
            </a:r>
            <a:r>
              <a:rPr lang="en-US" b="0" dirty="0">
                <a:solidFill>
                  <a:srgbClr val="000000"/>
                </a:solidFill>
                <a:effectLst/>
                <a:latin typeface="system-ui"/>
              </a:rPr>
              <a:t> </a:t>
            </a:r>
            <a:r>
              <a:rPr lang="en-US" b="0" dirty="0" err="1">
                <a:solidFill>
                  <a:srgbClr val="000000"/>
                </a:solidFill>
                <a:effectLst/>
                <a:latin typeface="system-ui"/>
              </a:rPr>
              <a:t>perdidos</a:t>
            </a:r>
            <a:r>
              <a:rPr lang="en-US" b="0" dirty="0">
                <a:solidFill>
                  <a:srgbClr val="000000"/>
                </a:solidFill>
                <a:effectLst/>
                <a:latin typeface="system-ui"/>
              </a:rPr>
              <a:t> </a:t>
            </a:r>
            <a:r>
              <a:rPr lang="en-US" b="0" dirty="0" err="1">
                <a:solidFill>
                  <a:srgbClr val="000000"/>
                </a:solidFill>
                <a:effectLst/>
                <a:latin typeface="system-ui"/>
              </a:rPr>
              <a:t>dondequiera</a:t>
            </a:r>
            <a:r>
              <a:rPr lang="en-US" b="0" dirty="0">
                <a:solidFill>
                  <a:srgbClr val="000000"/>
                </a:solidFill>
                <a:effectLst/>
                <a:latin typeface="system-ui"/>
              </a:rPr>
              <a:t> que </a:t>
            </a:r>
            <a:r>
              <a:rPr lang="en-US" b="0" dirty="0" err="1">
                <a:solidFill>
                  <a:srgbClr val="000000"/>
                </a:solidFill>
                <a:effectLst/>
                <a:latin typeface="system-ui"/>
              </a:rPr>
              <a:t>estuvieron</a:t>
            </a:r>
            <a:r>
              <a:rPr lang="en-US" b="0" dirty="0">
                <a:solidFill>
                  <a:srgbClr val="000000"/>
                </a:solidFill>
                <a:effectLst/>
                <a:latin typeface="system-ui"/>
              </a:rPr>
              <a:t> y </a:t>
            </a:r>
            <a:r>
              <a:rPr lang="en-US" b="0" dirty="0" err="1">
                <a:solidFill>
                  <a:srgbClr val="000000"/>
                </a:solidFill>
                <a:effectLst/>
                <a:latin typeface="system-ui"/>
              </a:rPr>
              <a:t>quieinesquiera</a:t>
            </a:r>
            <a:r>
              <a:rPr lang="en-US" b="0" dirty="0">
                <a:solidFill>
                  <a:srgbClr val="000000"/>
                </a:solidFill>
                <a:effectLst/>
                <a:latin typeface="system-ui"/>
              </a:rPr>
              <a:t> que </a:t>
            </a:r>
            <a:r>
              <a:rPr lang="en-US" b="0" dirty="0" err="1">
                <a:solidFill>
                  <a:srgbClr val="000000"/>
                </a:solidFill>
                <a:effectLst/>
                <a:latin typeface="system-ui"/>
              </a:rPr>
              <a:t>fueran</a:t>
            </a:r>
            <a:r>
              <a:rPr lang="en-US" b="0" dirty="0">
                <a:solidFill>
                  <a:srgbClr val="000000"/>
                </a:solidFill>
                <a:effectLst/>
                <a:latin typeface="system-ui"/>
              </a:rPr>
              <a:t>. </a:t>
            </a:r>
          </a:p>
          <a:p>
            <a:endParaRPr lang="en-US" b="0" dirty="0">
              <a:solidFill>
                <a:srgbClr val="000000"/>
              </a:solidFill>
              <a:effectLst/>
              <a:latin typeface="system-ui"/>
            </a:endParaRPr>
          </a:p>
          <a:p>
            <a:endParaRPr lang="en-US" dirty="0"/>
          </a:p>
        </p:txBody>
      </p:sp>
      <p:sp>
        <p:nvSpPr>
          <p:cNvPr id="4" name="Slide Number Placeholder 3"/>
          <p:cNvSpPr>
            <a:spLocks noGrp="1"/>
          </p:cNvSpPr>
          <p:nvPr>
            <p:ph type="sldNum" sz="quarter" idx="5"/>
          </p:nvPr>
        </p:nvSpPr>
        <p:spPr/>
        <p:txBody>
          <a:bodyPr/>
          <a:lstStyle/>
          <a:p>
            <a:fld id="{FCF3693E-6064-4A55-A606-667B314728E0}" type="slidenum">
              <a:rPr lang="en-US" smtClean="0"/>
              <a:t>13</a:t>
            </a:fld>
            <a:endParaRPr lang="en-US"/>
          </a:p>
        </p:txBody>
      </p:sp>
    </p:spTree>
    <p:extLst>
      <p:ext uri="{BB962C8B-B14F-4D97-AF65-F5344CB8AC3E}">
        <p14:creationId xmlns:p14="http://schemas.microsoft.com/office/powerpoint/2010/main" val="1764386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err="1">
                <a:solidFill>
                  <a:srgbClr val="000000"/>
                </a:solidFill>
                <a:effectLst/>
                <a:latin typeface="system-ui"/>
              </a:rPr>
              <a:t>Eso</a:t>
            </a:r>
            <a:r>
              <a:rPr lang="en-US" b="0" dirty="0">
                <a:solidFill>
                  <a:srgbClr val="000000"/>
                </a:solidFill>
                <a:effectLst/>
                <a:latin typeface="system-ui"/>
              </a:rPr>
              <a:t> </a:t>
            </a:r>
            <a:r>
              <a:rPr lang="en-US" b="0" dirty="0" err="1">
                <a:solidFill>
                  <a:srgbClr val="000000"/>
                </a:solidFill>
                <a:effectLst/>
                <a:latin typeface="system-ui"/>
              </a:rPr>
              <a:t>fue</a:t>
            </a:r>
            <a:r>
              <a:rPr lang="en-US" b="0" dirty="0">
                <a:solidFill>
                  <a:srgbClr val="000000"/>
                </a:solidFill>
                <a:effectLst/>
                <a:latin typeface="system-ui"/>
              </a:rPr>
              <a:t> </a:t>
            </a:r>
            <a:r>
              <a:rPr lang="en-US" b="0" dirty="0" err="1">
                <a:solidFill>
                  <a:srgbClr val="000000"/>
                </a:solidFill>
                <a:effectLst/>
                <a:latin typeface="system-ui"/>
              </a:rPr>
              <a:t>demasiado</a:t>
            </a:r>
            <a:r>
              <a:rPr lang="en-US" b="0" dirty="0">
                <a:solidFill>
                  <a:srgbClr val="000000"/>
                </a:solidFill>
                <a:effectLst/>
                <a:latin typeface="system-ui"/>
              </a:rPr>
              <a:t> para </a:t>
            </a:r>
            <a:r>
              <a:rPr lang="en-US" b="0" dirty="0" err="1">
                <a:solidFill>
                  <a:srgbClr val="000000"/>
                </a:solidFill>
                <a:effectLst/>
                <a:latin typeface="system-ui"/>
              </a:rPr>
              <a:t>los</a:t>
            </a:r>
            <a:r>
              <a:rPr lang="en-US" b="0" dirty="0">
                <a:solidFill>
                  <a:srgbClr val="000000"/>
                </a:solidFill>
                <a:effectLst/>
                <a:latin typeface="system-ui"/>
              </a:rPr>
              <a:t> </a:t>
            </a:r>
            <a:r>
              <a:rPr lang="en-US" b="0" dirty="0" err="1">
                <a:solidFill>
                  <a:srgbClr val="000000"/>
                </a:solidFill>
                <a:effectLst/>
                <a:latin typeface="system-ui"/>
              </a:rPr>
              <a:t>nazarenos</a:t>
            </a:r>
            <a:endParaRPr lang="en-US" b="0" dirty="0">
              <a:solidFill>
                <a:srgbClr val="000000"/>
              </a:solidFill>
              <a:effectLst/>
              <a:latin typeface="system-ui"/>
            </a:endParaRPr>
          </a:p>
          <a:p>
            <a:endParaRPr lang="en-US" b="0" baseline="30000" dirty="0">
              <a:solidFill>
                <a:srgbClr val="000000"/>
              </a:solidFill>
              <a:effectLst/>
              <a:latin typeface="system-ui"/>
            </a:endParaRPr>
          </a:p>
          <a:p>
            <a:endParaRPr lang="en-US" b="0" baseline="30000" dirty="0">
              <a:solidFill>
                <a:srgbClr val="000000"/>
              </a:solidFill>
              <a:effectLst/>
              <a:latin typeface="system-ui"/>
            </a:endParaRPr>
          </a:p>
          <a:p>
            <a:r>
              <a:rPr lang="en-US" b="1" baseline="30000" dirty="0">
                <a:solidFill>
                  <a:srgbClr val="000000"/>
                </a:solidFill>
                <a:effectLst/>
                <a:latin typeface="system-ui"/>
              </a:rPr>
              <a:t>28 </a:t>
            </a:r>
            <a:r>
              <a:rPr lang="en-US" b="1" dirty="0">
                <a:solidFill>
                  <a:srgbClr val="000000"/>
                </a:solidFill>
                <a:effectLst/>
                <a:latin typeface="system-ui"/>
              </a:rPr>
              <a:t>Al </a:t>
            </a:r>
            <a:r>
              <a:rPr lang="en-US" b="1" dirty="0" err="1">
                <a:solidFill>
                  <a:srgbClr val="000000"/>
                </a:solidFill>
                <a:effectLst/>
                <a:latin typeface="system-ui"/>
              </a:rPr>
              <a:t>oír</a:t>
            </a:r>
            <a:r>
              <a:rPr lang="en-US" b="1" dirty="0">
                <a:solidFill>
                  <a:srgbClr val="000000"/>
                </a:solidFill>
                <a:effectLst/>
                <a:latin typeface="system-ui"/>
              </a:rPr>
              <a:t> </a:t>
            </a:r>
            <a:r>
              <a:rPr lang="en-US" b="1" dirty="0" err="1">
                <a:solidFill>
                  <a:srgbClr val="000000"/>
                </a:solidFill>
                <a:effectLst/>
                <a:latin typeface="system-ui"/>
              </a:rPr>
              <a:t>esto</a:t>
            </a:r>
            <a:r>
              <a:rPr lang="en-US" b="1" dirty="0">
                <a:solidFill>
                  <a:srgbClr val="000000"/>
                </a:solidFill>
                <a:effectLst/>
                <a:latin typeface="system-ui"/>
              </a:rPr>
              <a:t>, </a:t>
            </a:r>
            <a:r>
              <a:rPr lang="en-US" b="1" dirty="0" err="1">
                <a:solidFill>
                  <a:srgbClr val="000000"/>
                </a:solidFill>
                <a:effectLst/>
                <a:latin typeface="system-ui"/>
              </a:rPr>
              <a:t>todos</a:t>
            </a:r>
            <a:r>
              <a:rPr lang="en-US" b="1" dirty="0">
                <a:solidFill>
                  <a:srgbClr val="000000"/>
                </a:solidFill>
                <a:effectLst/>
                <a:latin typeface="system-ui"/>
              </a:rPr>
              <a:t> </a:t>
            </a:r>
            <a:r>
              <a:rPr lang="en-US" b="1" dirty="0" err="1">
                <a:solidFill>
                  <a:srgbClr val="000000"/>
                </a:solidFill>
                <a:effectLst/>
                <a:latin typeface="system-ui"/>
              </a:rPr>
              <a:t>los</a:t>
            </a:r>
            <a:r>
              <a:rPr lang="en-US" b="1" dirty="0">
                <a:solidFill>
                  <a:srgbClr val="000000"/>
                </a:solidFill>
                <a:effectLst/>
                <a:latin typeface="system-ui"/>
              </a:rPr>
              <a:t> que </a:t>
            </a:r>
            <a:r>
              <a:rPr lang="en-US" b="1" dirty="0" err="1">
                <a:solidFill>
                  <a:srgbClr val="000000"/>
                </a:solidFill>
                <a:effectLst/>
                <a:latin typeface="system-ui"/>
              </a:rPr>
              <a:t>estaban</a:t>
            </a:r>
            <a:r>
              <a:rPr lang="en-US" b="1" dirty="0">
                <a:solidFill>
                  <a:srgbClr val="000000"/>
                </a:solidFill>
                <a:effectLst/>
                <a:latin typeface="system-ui"/>
              </a:rPr>
              <a:t> </a:t>
            </a:r>
            <a:r>
              <a:rPr lang="en-US" b="1" dirty="0" err="1">
                <a:solidFill>
                  <a:srgbClr val="000000"/>
                </a:solidFill>
                <a:effectLst/>
                <a:latin typeface="system-ui"/>
              </a:rPr>
              <a:t>en</a:t>
            </a:r>
            <a:r>
              <a:rPr lang="en-US" b="1" dirty="0">
                <a:solidFill>
                  <a:srgbClr val="000000"/>
                </a:solidFill>
                <a:effectLst/>
                <a:latin typeface="system-ui"/>
              </a:rPr>
              <a:t> la </a:t>
            </a:r>
            <a:r>
              <a:rPr lang="en-US" b="1" dirty="0" err="1">
                <a:solidFill>
                  <a:srgbClr val="000000"/>
                </a:solidFill>
                <a:effectLst/>
                <a:latin typeface="system-ui"/>
              </a:rPr>
              <a:t>sinagoga</a:t>
            </a:r>
            <a:r>
              <a:rPr lang="en-US" b="1" dirty="0">
                <a:solidFill>
                  <a:srgbClr val="000000"/>
                </a:solidFill>
                <a:effectLst/>
                <a:latin typeface="system-ui"/>
              </a:rPr>
              <a:t> se </a:t>
            </a:r>
            <a:r>
              <a:rPr lang="en-US" b="1" dirty="0" err="1">
                <a:solidFill>
                  <a:srgbClr val="000000"/>
                </a:solidFill>
                <a:effectLst/>
                <a:latin typeface="system-ui"/>
              </a:rPr>
              <a:t>enojaron</a:t>
            </a:r>
            <a:r>
              <a:rPr lang="en-US" b="1" dirty="0">
                <a:solidFill>
                  <a:srgbClr val="000000"/>
                </a:solidFill>
                <a:effectLst/>
                <a:latin typeface="system-ui"/>
              </a:rPr>
              <a:t> mucho.</a:t>
            </a:r>
            <a:r>
              <a:rPr lang="en-US" b="1" baseline="30000" dirty="0">
                <a:solidFill>
                  <a:srgbClr val="000000"/>
                </a:solidFill>
                <a:effectLst/>
                <a:latin typeface="system-ui"/>
              </a:rPr>
              <a:t>29 </a:t>
            </a:r>
            <a:r>
              <a:rPr lang="en-US" b="1" dirty="0">
                <a:solidFill>
                  <a:srgbClr val="000000"/>
                </a:solidFill>
                <a:effectLst/>
                <a:latin typeface="system-ui"/>
              </a:rPr>
              <a:t>Se </a:t>
            </a:r>
            <a:r>
              <a:rPr lang="en-US" b="1" dirty="0" err="1">
                <a:solidFill>
                  <a:srgbClr val="000000"/>
                </a:solidFill>
                <a:effectLst/>
                <a:latin typeface="system-ui"/>
              </a:rPr>
              <a:t>levantaron</a:t>
            </a:r>
            <a:r>
              <a:rPr lang="en-US" b="1" dirty="0">
                <a:solidFill>
                  <a:srgbClr val="000000"/>
                </a:solidFill>
                <a:effectLst/>
                <a:latin typeface="system-ui"/>
              </a:rPr>
              <a:t> y </a:t>
            </a:r>
            <a:r>
              <a:rPr lang="en-US" b="1" dirty="0" err="1">
                <a:solidFill>
                  <a:srgbClr val="000000"/>
                </a:solidFill>
                <a:effectLst/>
                <a:latin typeface="system-ui"/>
              </a:rPr>
              <a:t>echaron</a:t>
            </a:r>
            <a:r>
              <a:rPr lang="en-US" b="1" dirty="0">
                <a:solidFill>
                  <a:srgbClr val="000000"/>
                </a:solidFill>
                <a:effectLst/>
                <a:latin typeface="system-ui"/>
              </a:rPr>
              <a:t> del pueblo a Jesús, </a:t>
            </a:r>
            <a:r>
              <a:rPr lang="en-US" b="1" dirty="0" err="1">
                <a:solidFill>
                  <a:srgbClr val="000000"/>
                </a:solidFill>
                <a:effectLst/>
                <a:latin typeface="system-ui"/>
              </a:rPr>
              <a:t>llevándolo</a:t>
            </a:r>
            <a:r>
              <a:rPr lang="en-US" b="1" dirty="0">
                <a:solidFill>
                  <a:srgbClr val="000000"/>
                </a:solidFill>
                <a:effectLst/>
                <a:latin typeface="system-ui"/>
              </a:rPr>
              <a:t> a lo alto del monte </a:t>
            </a:r>
            <a:r>
              <a:rPr lang="en-US" b="1" dirty="0" err="1">
                <a:solidFill>
                  <a:srgbClr val="000000"/>
                </a:solidFill>
                <a:effectLst/>
                <a:latin typeface="system-ui"/>
              </a:rPr>
              <a:t>sobre</a:t>
            </a:r>
            <a:r>
              <a:rPr lang="en-US" b="1" dirty="0">
                <a:solidFill>
                  <a:srgbClr val="000000"/>
                </a:solidFill>
                <a:effectLst/>
                <a:latin typeface="system-ui"/>
              </a:rPr>
              <a:t> </a:t>
            </a:r>
            <a:r>
              <a:rPr lang="en-US" b="1" dirty="0" err="1">
                <a:solidFill>
                  <a:srgbClr val="000000"/>
                </a:solidFill>
                <a:effectLst/>
                <a:latin typeface="system-ui"/>
              </a:rPr>
              <a:t>el</a:t>
            </a:r>
            <a:r>
              <a:rPr lang="en-US" b="1" dirty="0">
                <a:solidFill>
                  <a:srgbClr val="000000"/>
                </a:solidFill>
                <a:effectLst/>
                <a:latin typeface="system-ui"/>
              </a:rPr>
              <a:t> </a:t>
            </a:r>
            <a:r>
              <a:rPr lang="en-US" b="1" dirty="0" err="1">
                <a:solidFill>
                  <a:srgbClr val="000000"/>
                </a:solidFill>
                <a:effectLst/>
                <a:latin typeface="system-ui"/>
              </a:rPr>
              <a:t>cual</a:t>
            </a:r>
            <a:r>
              <a:rPr lang="en-US" b="1" dirty="0">
                <a:solidFill>
                  <a:srgbClr val="000000"/>
                </a:solidFill>
                <a:effectLst/>
                <a:latin typeface="system-ui"/>
              </a:rPr>
              <a:t> </a:t>
            </a:r>
            <a:r>
              <a:rPr lang="en-US" b="1" dirty="0" err="1">
                <a:solidFill>
                  <a:srgbClr val="000000"/>
                </a:solidFill>
                <a:effectLst/>
                <a:latin typeface="system-ui"/>
              </a:rPr>
              <a:t>el</a:t>
            </a:r>
            <a:r>
              <a:rPr lang="en-US" b="1" dirty="0">
                <a:solidFill>
                  <a:srgbClr val="000000"/>
                </a:solidFill>
                <a:effectLst/>
                <a:latin typeface="system-ui"/>
              </a:rPr>
              <a:t> pueblo </a:t>
            </a:r>
            <a:r>
              <a:rPr lang="en-US" b="1" dirty="0" err="1">
                <a:solidFill>
                  <a:srgbClr val="000000"/>
                </a:solidFill>
                <a:effectLst/>
                <a:latin typeface="system-ui"/>
              </a:rPr>
              <a:t>estaba</a:t>
            </a:r>
            <a:r>
              <a:rPr lang="en-US" b="1" dirty="0">
                <a:solidFill>
                  <a:srgbClr val="000000"/>
                </a:solidFill>
                <a:effectLst/>
                <a:latin typeface="system-ui"/>
              </a:rPr>
              <a:t> </a:t>
            </a:r>
            <a:r>
              <a:rPr lang="en-US" b="1" dirty="0" err="1">
                <a:solidFill>
                  <a:srgbClr val="000000"/>
                </a:solidFill>
                <a:effectLst/>
                <a:latin typeface="system-ui"/>
              </a:rPr>
              <a:t>construido</a:t>
            </a:r>
            <a:r>
              <a:rPr lang="en-US" b="1" dirty="0">
                <a:solidFill>
                  <a:srgbClr val="000000"/>
                </a:solidFill>
                <a:effectLst/>
                <a:latin typeface="system-ui"/>
              </a:rPr>
              <a:t>, para </a:t>
            </a:r>
            <a:r>
              <a:rPr lang="en-US" b="1" dirty="0" err="1">
                <a:solidFill>
                  <a:srgbClr val="000000"/>
                </a:solidFill>
                <a:effectLst/>
                <a:latin typeface="system-ui"/>
              </a:rPr>
              <a:t>arrojarlo</a:t>
            </a:r>
            <a:r>
              <a:rPr lang="en-US" b="1" dirty="0">
                <a:solidFill>
                  <a:srgbClr val="000000"/>
                </a:solidFill>
                <a:effectLst/>
                <a:latin typeface="system-ui"/>
              </a:rPr>
              <a:t> </a:t>
            </a:r>
            <a:r>
              <a:rPr lang="en-US" b="1" dirty="0" err="1">
                <a:solidFill>
                  <a:srgbClr val="000000"/>
                </a:solidFill>
                <a:effectLst/>
                <a:latin typeface="system-ui"/>
              </a:rPr>
              <a:t>abajo</a:t>
            </a:r>
            <a:r>
              <a:rPr lang="en-US" b="1" dirty="0">
                <a:solidFill>
                  <a:srgbClr val="000000"/>
                </a:solidFill>
                <a:effectLst/>
                <a:latin typeface="system-ui"/>
              </a:rPr>
              <a:t> </a:t>
            </a:r>
            <a:r>
              <a:rPr lang="en-US" b="1" dirty="0" err="1">
                <a:solidFill>
                  <a:srgbClr val="000000"/>
                </a:solidFill>
                <a:effectLst/>
                <a:latin typeface="system-ui"/>
              </a:rPr>
              <a:t>desde</a:t>
            </a:r>
            <a:r>
              <a:rPr lang="en-US" b="1" dirty="0">
                <a:solidFill>
                  <a:srgbClr val="000000"/>
                </a:solidFill>
                <a:effectLst/>
                <a:latin typeface="system-ui"/>
              </a:rPr>
              <a:t> </a:t>
            </a:r>
            <a:r>
              <a:rPr lang="en-US" b="1" dirty="0" err="1">
                <a:solidFill>
                  <a:srgbClr val="000000"/>
                </a:solidFill>
                <a:effectLst/>
                <a:latin typeface="system-ui"/>
              </a:rPr>
              <a:t>allí</a:t>
            </a:r>
            <a:r>
              <a:rPr lang="en-US" b="1" dirty="0">
                <a:solidFill>
                  <a:srgbClr val="000000"/>
                </a:solidFill>
                <a:effectLst/>
                <a:latin typeface="system-ui"/>
              </a:rPr>
              <a:t>. </a:t>
            </a:r>
            <a:r>
              <a:rPr lang="en-US" b="1" baseline="30000" dirty="0">
                <a:solidFill>
                  <a:srgbClr val="000000"/>
                </a:solidFill>
                <a:effectLst/>
                <a:latin typeface="system-ui"/>
              </a:rPr>
              <a:t>30 </a:t>
            </a:r>
            <a:r>
              <a:rPr lang="en-US" b="1" dirty="0">
                <a:solidFill>
                  <a:srgbClr val="000000"/>
                </a:solidFill>
                <a:effectLst/>
                <a:latin typeface="system-ui"/>
              </a:rPr>
              <a:t>Pero Jesús </a:t>
            </a:r>
            <a:r>
              <a:rPr lang="en-US" b="1" dirty="0" err="1">
                <a:solidFill>
                  <a:srgbClr val="000000"/>
                </a:solidFill>
                <a:effectLst/>
                <a:latin typeface="system-ui"/>
              </a:rPr>
              <a:t>pasó</a:t>
            </a:r>
            <a:r>
              <a:rPr lang="en-US" b="1" dirty="0">
                <a:solidFill>
                  <a:srgbClr val="000000"/>
                </a:solidFill>
                <a:effectLst/>
                <a:latin typeface="system-ui"/>
              </a:rPr>
              <a:t> </a:t>
            </a:r>
            <a:r>
              <a:rPr lang="en-US" b="1" dirty="0" err="1">
                <a:solidFill>
                  <a:srgbClr val="000000"/>
                </a:solidFill>
                <a:effectLst/>
                <a:latin typeface="system-ui"/>
              </a:rPr>
              <a:t>por</a:t>
            </a:r>
            <a:r>
              <a:rPr lang="en-US" b="1" dirty="0">
                <a:solidFill>
                  <a:srgbClr val="000000"/>
                </a:solidFill>
                <a:effectLst/>
                <a:latin typeface="system-ui"/>
              </a:rPr>
              <a:t> </a:t>
            </a:r>
            <a:r>
              <a:rPr lang="en-US" b="1" dirty="0" err="1">
                <a:solidFill>
                  <a:srgbClr val="000000"/>
                </a:solidFill>
                <a:effectLst/>
                <a:latin typeface="system-ui"/>
              </a:rPr>
              <a:t>en</a:t>
            </a:r>
            <a:r>
              <a:rPr lang="en-US" b="1" dirty="0">
                <a:solidFill>
                  <a:srgbClr val="000000"/>
                </a:solidFill>
                <a:effectLst/>
                <a:latin typeface="system-ui"/>
              </a:rPr>
              <a:t> medio de </a:t>
            </a:r>
            <a:r>
              <a:rPr lang="en-US" b="1" dirty="0" err="1">
                <a:solidFill>
                  <a:srgbClr val="000000"/>
                </a:solidFill>
                <a:effectLst/>
                <a:latin typeface="system-ui"/>
              </a:rPr>
              <a:t>ellos</a:t>
            </a:r>
            <a:r>
              <a:rPr lang="en-US" b="1" dirty="0">
                <a:solidFill>
                  <a:srgbClr val="000000"/>
                </a:solidFill>
                <a:effectLst/>
                <a:latin typeface="system-ui"/>
              </a:rPr>
              <a:t> y se </a:t>
            </a:r>
            <a:r>
              <a:rPr lang="en-US" b="1" dirty="0" err="1">
                <a:solidFill>
                  <a:srgbClr val="000000"/>
                </a:solidFill>
                <a:effectLst/>
                <a:latin typeface="system-ui"/>
              </a:rPr>
              <a:t>fue</a:t>
            </a:r>
            <a:r>
              <a:rPr lang="en-US" b="1" dirty="0">
                <a:solidFill>
                  <a:srgbClr val="000000"/>
                </a:solidFill>
                <a:effectLst/>
                <a:latin typeface="system-ui"/>
              </a:rPr>
              <a:t>.</a:t>
            </a:r>
          </a:p>
          <a:p>
            <a:endParaRPr lang="en-US" dirty="0"/>
          </a:p>
        </p:txBody>
      </p:sp>
      <p:sp>
        <p:nvSpPr>
          <p:cNvPr id="4" name="Slide Number Placeholder 3"/>
          <p:cNvSpPr>
            <a:spLocks noGrp="1"/>
          </p:cNvSpPr>
          <p:nvPr>
            <p:ph type="sldNum" sz="quarter" idx="5"/>
          </p:nvPr>
        </p:nvSpPr>
        <p:spPr/>
        <p:txBody>
          <a:bodyPr/>
          <a:lstStyle/>
          <a:p>
            <a:fld id="{FCF3693E-6064-4A55-A606-667B314728E0}" type="slidenum">
              <a:rPr lang="en-US" smtClean="0"/>
              <a:t>14</a:t>
            </a:fld>
            <a:endParaRPr lang="en-US"/>
          </a:p>
        </p:txBody>
      </p:sp>
    </p:spTree>
    <p:extLst>
      <p:ext uri="{BB962C8B-B14F-4D97-AF65-F5344CB8AC3E}">
        <p14:creationId xmlns:p14="http://schemas.microsoft.com/office/powerpoint/2010/main" val="1599626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s-ES" sz="1800" b="1" dirty="0">
                <a:solidFill>
                  <a:srgbClr val="000000"/>
                </a:solidFill>
                <a:effectLst/>
                <a:latin typeface="Times New Roman" panose="02020603050405020304" pitchFamily="18" charset="0"/>
                <a:ea typeface="Times New Roman" panose="02020603050405020304" pitchFamily="18" charset="0"/>
              </a:rPr>
              <a:t>Considerar</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Times New Roman" panose="02020603050405020304" pitchFamily="18" charset="0"/>
                <a:ea typeface="Times New Roman" panose="02020603050405020304" pitchFamily="18" charset="0"/>
              </a:rPr>
              <a:t>Estas preguntas son muy útiles para estudiar cualquier historia bíblica, en un grupo o solo. Forman parte del proyecto final y es nuestra oración que ustedes las usen con sus propios familias o grupos de fe. Deseas tener un Grupo Sembrador? Avísame por favor.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CF3693E-6064-4A55-A606-667B314728E0}" type="slidenum">
              <a:rPr lang="en-US" smtClean="0"/>
              <a:t>15</a:t>
            </a:fld>
            <a:endParaRPr lang="en-US"/>
          </a:p>
        </p:txBody>
      </p:sp>
    </p:spTree>
    <p:extLst>
      <p:ext uri="{BB962C8B-B14F-4D97-AF65-F5344CB8AC3E}">
        <p14:creationId xmlns:p14="http://schemas.microsoft.com/office/powerpoint/2010/main" val="20861983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dirty="0">
                <a:solidFill>
                  <a:srgbClr val="000000"/>
                </a:solidFill>
                <a:effectLst/>
                <a:latin typeface="Times New Roman" panose="02020603050405020304" pitchFamily="18" charset="0"/>
                <a:ea typeface="Times New Roman" panose="02020603050405020304" pitchFamily="18" charset="0"/>
              </a:rPr>
              <a:t>1. </a:t>
            </a:r>
            <a:r>
              <a:rPr lang="es-MX" sz="1800" dirty="0">
                <a:solidFill>
                  <a:srgbClr val="000000"/>
                </a:solidFill>
                <a:effectLst/>
                <a:latin typeface="Times New Roman" panose="02020603050405020304" pitchFamily="18" charset="0"/>
                <a:ea typeface="Times New Roman" panose="02020603050405020304" pitchFamily="18" charset="0"/>
              </a:rPr>
              <a:t>¿</a:t>
            </a:r>
            <a:r>
              <a:rPr lang="es-ES" sz="1800" dirty="0">
                <a:solidFill>
                  <a:srgbClr val="000000"/>
                </a:solidFill>
                <a:effectLst/>
                <a:latin typeface="Times New Roman" panose="02020603050405020304" pitchFamily="18" charset="0"/>
                <a:ea typeface="Times New Roman" panose="02020603050405020304" pitchFamily="18" charset="0"/>
              </a:rPr>
              <a:t>Quiénes son los personajes de esta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MX" sz="1800" dirty="0">
                <a:solidFill>
                  <a:srgbClr val="000000"/>
                </a:solidFill>
                <a:effectLst/>
                <a:latin typeface="Times New Roman" panose="02020603050405020304" pitchFamily="18" charset="0"/>
                <a:ea typeface="Times New Roman" panose="02020603050405020304" pitchFamily="18" charset="0"/>
              </a:rPr>
              <a:t>Jesús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MX" sz="1800" dirty="0">
                <a:solidFill>
                  <a:srgbClr val="000000"/>
                </a:solidFill>
                <a:effectLst/>
                <a:latin typeface="Times New Roman" panose="02020603050405020304" pitchFamily="18" charset="0"/>
                <a:ea typeface="Times New Roman" panose="02020603050405020304" pitchFamily="18" charset="0"/>
              </a:rPr>
              <a:t>Espíritu</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MX" sz="1800" dirty="0">
                <a:solidFill>
                  <a:srgbClr val="000000"/>
                </a:solidFill>
                <a:effectLst/>
                <a:latin typeface="Times New Roman" panose="02020603050405020304" pitchFamily="18" charset="0"/>
                <a:ea typeface="Times New Roman" panose="02020603050405020304" pitchFamily="18" charset="0"/>
              </a:rPr>
              <a:t>“todos” en Galilea que lo admiraban</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Times New Roman" panose="02020603050405020304" pitchFamily="18" charset="0"/>
                <a:ea typeface="Times New Roman" panose="02020603050405020304" pitchFamily="18" charset="0"/>
              </a:rPr>
              <a:t>Los en la sinagoga de Nazaret</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Times New Roman" panose="02020603050405020304" pitchFamily="18" charset="0"/>
                <a:ea typeface="Times New Roman" panose="02020603050405020304" pitchFamily="18" charset="0"/>
              </a:rPr>
              <a:t>José</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Times New Roman" panose="02020603050405020304" pitchFamily="18" charset="0"/>
                <a:ea typeface="Times New Roman" panose="02020603050405020304" pitchFamily="18" charset="0"/>
              </a:rPr>
              <a:t>Elías y Eliseo </a:t>
            </a:r>
            <a:endParaRPr lang="en-US" sz="1800" dirty="0">
              <a:effectLst/>
              <a:latin typeface="Times New Roman" panose="02020603050405020304" pitchFamily="18" charset="0"/>
              <a:ea typeface="Times New Roman" panose="02020603050405020304" pitchFamily="18" charset="0"/>
            </a:endParaRPr>
          </a:p>
          <a:p>
            <a:pPr marL="228600" lvl="0" indent="-228600" algn="l" rtl="0">
              <a:spcBef>
                <a:spcPts val="0"/>
              </a:spcBef>
              <a:spcAft>
                <a:spcPts val="0"/>
              </a:spcAft>
              <a:buClr>
                <a:schemeClr val="dk1"/>
              </a:buClr>
              <a:buSzPts val="1200"/>
              <a:buFont typeface="Calibri"/>
              <a:buAutoNum type="alphaLcPeriod"/>
            </a:pPr>
            <a:endParaRPr dirty="0"/>
          </a:p>
        </p:txBody>
      </p:sp>
      <p:sp>
        <p:nvSpPr>
          <p:cNvPr id="174" name="Google Shape;17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lnSpc>
                <a:spcPct val="107000"/>
              </a:lnSpc>
              <a:spcBef>
                <a:spcPts val="0"/>
              </a:spcBef>
              <a:spcAft>
                <a:spcPts val="800"/>
              </a:spcAft>
            </a:pPr>
            <a:r>
              <a:rPr lang="es-ES" sz="1800" dirty="0">
                <a:solidFill>
                  <a:srgbClr val="000000"/>
                </a:solidFill>
                <a:effectLst/>
                <a:latin typeface="Times New Roman" panose="02020603050405020304" pitchFamily="18" charset="0"/>
                <a:ea typeface="Times New Roman" panose="02020603050405020304" pitchFamily="18" charset="0"/>
              </a:rPr>
              <a:t>2. </a:t>
            </a:r>
            <a:r>
              <a:rPr lang="es-MX" sz="1800" dirty="0">
                <a:solidFill>
                  <a:srgbClr val="000000"/>
                </a:solidFill>
                <a:effectLst/>
                <a:latin typeface="Times New Roman" panose="02020603050405020304" pitchFamily="18" charset="0"/>
                <a:ea typeface="Times New Roman" panose="02020603050405020304" pitchFamily="18" charset="0"/>
              </a:rPr>
              <a:t>¿</a:t>
            </a:r>
            <a:r>
              <a:rPr lang="es-ES" sz="1800" dirty="0">
                <a:solidFill>
                  <a:srgbClr val="000000"/>
                </a:solidFill>
                <a:effectLst/>
                <a:latin typeface="Times New Roman" panose="02020603050405020304" pitchFamily="18" charset="0"/>
                <a:ea typeface="Times New Roman" panose="02020603050405020304" pitchFamily="18" charset="0"/>
              </a:rPr>
              <a:t>Cuáles son los objetos de esta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800"/>
              </a:spcAft>
              <a:buFont typeface="Symbol" pitchFamily="2" charset="2"/>
              <a:buChar char=""/>
            </a:pPr>
            <a:r>
              <a:rPr lang="es-MX" sz="1800" dirty="0">
                <a:solidFill>
                  <a:srgbClr val="000000"/>
                </a:solidFill>
                <a:effectLst/>
                <a:latin typeface="Times New Roman" panose="02020603050405020304" pitchFamily="18" charset="0"/>
                <a:ea typeface="Times New Roman" panose="02020603050405020304" pitchFamily="18" charset="0"/>
              </a:rPr>
              <a:t>El libro de Isaías</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800"/>
              </a:spcAft>
              <a:buFont typeface="Symbol" pitchFamily="2" charset="2"/>
              <a:buChar char=""/>
            </a:pPr>
            <a:r>
              <a:rPr lang="es-MX" sz="1800" dirty="0">
                <a:solidFill>
                  <a:srgbClr val="000000"/>
                </a:solidFill>
                <a:effectLst/>
                <a:latin typeface="Times New Roman" panose="02020603050405020304" pitchFamily="18" charset="0"/>
                <a:ea typeface="Times New Roman" panose="02020603050405020304" pitchFamily="18" charset="0"/>
              </a:rPr>
              <a:t>Sinagogas</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800"/>
              </a:spcAft>
              <a:buFont typeface="Symbol" pitchFamily="2" charset="2"/>
              <a:buChar char=""/>
            </a:pPr>
            <a:r>
              <a:rPr lang="es-MX" sz="1800" dirty="0">
                <a:solidFill>
                  <a:srgbClr val="000000"/>
                </a:solidFill>
                <a:effectLst/>
                <a:latin typeface="Times New Roman" panose="02020603050405020304" pitchFamily="18" charset="0"/>
                <a:ea typeface="Times New Roman" panose="02020603050405020304" pitchFamily="18" charset="0"/>
              </a:rPr>
              <a:t>Pueblo de Nazaret</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800"/>
              </a:spcAft>
              <a:buFont typeface="Symbol" pitchFamily="2" charset="2"/>
              <a:buChar char=""/>
            </a:pPr>
            <a:r>
              <a:rPr lang="es-MX" sz="1800" dirty="0">
                <a:solidFill>
                  <a:srgbClr val="000000"/>
                </a:solidFill>
                <a:effectLst/>
                <a:latin typeface="Times New Roman" panose="02020603050405020304" pitchFamily="18" charset="0"/>
                <a:ea typeface="Times New Roman" panose="02020603050405020304" pitchFamily="18" charset="0"/>
              </a:rPr>
              <a:t>Cumbre de la colina – precipicio </a:t>
            </a:r>
            <a:endParaRPr lang="en-US" sz="1800" dirty="0">
              <a:effectLst/>
              <a:latin typeface="Times New Roman" panose="02020603050405020304" pitchFamily="18" charset="0"/>
              <a:ea typeface="Times New Roman" panose="02020603050405020304" pitchFamily="18" charset="0"/>
            </a:endParaRPr>
          </a:p>
          <a:p>
            <a:pPr marL="228600" lvl="0" indent="-228600" algn="l" rtl="0">
              <a:spcBef>
                <a:spcPts val="0"/>
              </a:spcBef>
              <a:spcAft>
                <a:spcPts val="0"/>
              </a:spcAft>
              <a:buAutoNum type="alphaLcPeriod"/>
            </a:pPr>
            <a:endParaRPr dirty="0"/>
          </a:p>
        </p:txBody>
      </p:sp>
      <p:sp>
        <p:nvSpPr>
          <p:cNvPr id="181" name="Google Shape;18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dirty="0">
                <a:solidFill>
                  <a:srgbClr val="000000"/>
                </a:solidFill>
                <a:effectLst/>
                <a:latin typeface="Times New Roman" panose="02020603050405020304" pitchFamily="18" charset="0"/>
                <a:ea typeface="Times New Roman" panose="02020603050405020304" pitchFamily="18" charset="0"/>
              </a:rPr>
              <a:t>3. </a:t>
            </a:r>
            <a:r>
              <a:rPr lang="es-MX" sz="1800" dirty="0">
                <a:solidFill>
                  <a:srgbClr val="000000"/>
                </a:solidFill>
                <a:effectLst/>
                <a:latin typeface="Times New Roman" panose="02020603050405020304" pitchFamily="18" charset="0"/>
                <a:ea typeface="Times New Roman" panose="02020603050405020304" pitchFamily="18" charset="0"/>
              </a:rPr>
              <a:t>¿Dónde ocurrió la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MX" sz="1800" dirty="0">
                <a:solidFill>
                  <a:srgbClr val="000000"/>
                </a:solidFill>
                <a:effectLst/>
                <a:latin typeface="Times New Roman" panose="02020603050405020304" pitchFamily="18" charset="0"/>
                <a:ea typeface="Times New Roman" panose="02020603050405020304" pitchFamily="18" charset="0"/>
              </a:rPr>
              <a:t>Galilea</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MX" sz="1800" dirty="0">
                <a:solidFill>
                  <a:srgbClr val="000000"/>
                </a:solidFill>
                <a:effectLst/>
                <a:latin typeface="Times New Roman" panose="02020603050405020304" pitchFamily="18" charset="0"/>
                <a:ea typeface="Times New Roman" panose="02020603050405020304" pitchFamily="18" charset="0"/>
              </a:rPr>
              <a:t>Nazaret- en la sinagoga, y luego lo llevan hasta la cumbre del monte para </a:t>
            </a:r>
            <a:r>
              <a:rPr lang="es-ES" sz="1800" dirty="0">
                <a:solidFill>
                  <a:srgbClr val="000000"/>
                </a:solidFill>
                <a:effectLst/>
                <a:latin typeface="Times New Roman" panose="02020603050405020304" pitchFamily="18" charset="0"/>
                <a:ea typeface="Times New Roman" panose="02020603050405020304" pitchFamily="18" charset="0"/>
              </a:rPr>
              <a:t>despeñarlo</a:t>
            </a:r>
          </a:p>
          <a:p>
            <a:pPr marL="342900" marR="0" lvl="0" indent="-342900">
              <a:spcBef>
                <a:spcPts val="0"/>
              </a:spcBef>
              <a:spcAft>
                <a:spcPts val="0"/>
              </a:spcAft>
              <a:buFont typeface="Symbol" pitchFamily="2" charset="2"/>
              <a:buChar char=""/>
            </a:pPr>
            <a:r>
              <a:rPr lang="es-ES" sz="1800" dirty="0">
                <a:solidFill>
                  <a:srgbClr val="000000"/>
                </a:solidFill>
                <a:effectLst/>
                <a:latin typeface="Times New Roman" panose="02020603050405020304" pitchFamily="18" charset="0"/>
                <a:ea typeface="Times New Roman" panose="02020603050405020304" pitchFamily="18" charset="0"/>
              </a:rPr>
              <a:t>La Sinagoga</a:t>
            </a:r>
            <a:endParaRPr dirty="0"/>
          </a:p>
        </p:txBody>
      </p:sp>
      <p:sp>
        <p:nvSpPr>
          <p:cNvPr id="188" name="Google Shape;18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Nota </a:t>
            </a:r>
            <a:r>
              <a:rPr lang="en-US" dirty="0" err="1"/>
              <a:t>interesante</a:t>
            </a:r>
            <a:r>
              <a:rPr lang="en-US" dirty="0"/>
              <a:t>: </a:t>
            </a:r>
          </a:p>
          <a:p>
            <a:pPr marL="0" lvl="0" indent="0" algn="l" rtl="0">
              <a:spcBef>
                <a:spcPts val="0"/>
              </a:spcBef>
              <a:spcAft>
                <a:spcPts val="0"/>
              </a:spcAft>
              <a:buNone/>
            </a:pPr>
            <a:endParaRPr dirty="0"/>
          </a:p>
          <a:p>
            <a:pPr marL="0" lvl="0" indent="0" algn="l" rtl="0">
              <a:spcBef>
                <a:spcPts val="0"/>
              </a:spcBef>
              <a:spcAft>
                <a:spcPts val="0"/>
              </a:spcAft>
              <a:buNone/>
            </a:pPr>
            <a:r>
              <a:rPr lang="en-US" dirty="0" err="1"/>
              <a:t>Desde</a:t>
            </a:r>
            <a:r>
              <a:rPr lang="en-US" dirty="0"/>
              <a:t> </a:t>
            </a:r>
            <a:r>
              <a:rPr lang="en-US" dirty="0" err="1"/>
              <a:t>los</a:t>
            </a:r>
            <a:r>
              <a:rPr lang="en-US" dirty="0"/>
              <a:t> </a:t>
            </a:r>
            <a:r>
              <a:rPr lang="en-US" dirty="0" err="1"/>
              <a:t>tiempos</a:t>
            </a:r>
            <a:r>
              <a:rPr lang="en-US" dirty="0"/>
              <a:t> del </a:t>
            </a:r>
            <a:r>
              <a:rPr lang="en-US" dirty="0" err="1"/>
              <a:t>exilio</a:t>
            </a:r>
            <a:r>
              <a:rPr lang="en-US" dirty="0"/>
              <a:t>, </a:t>
            </a:r>
            <a:r>
              <a:rPr lang="en-US" dirty="0" err="1"/>
              <a:t>en</a:t>
            </a:r>
            <a:r>
              <a:rPr lang="en-US" dirty="0"/>
              <a:t> </a:t>
            </a:r>
            <a:r>
              <a:rPr lang="en-US" dirty="0" err="1"/>
              <a:t>Babilonia</a:t>
            </a:r>
            <a:r>
              <a:rPr lang="en-US" dirty="0"/>
              <a:t>, </a:t>
            </a:r>
            <a:r>
              <a:rPr lang="en-US" dirty="0" err="1"/>
              <a:t>los</a:t>
            </a:r>
            <a:r>
              <a:rPr lang="en-US" dirty="0"/>
              <a:t> </a:t>
            </a:r>
            <a:r>
              <a:rPr lang="en-US" dirty="0" err="1"/>
              <a:t>judíos</a:t>
            </a:r>
            <a:r>
              <a:rPr lang="en-US" dirty="0"/>
              <a:t> </a:t>
            </a:r>
            <a:r>
              <a:rPr lang="en-US" dirty="0" err="1"/>
              <a:t>establecían</a:t>
            </a:r>
            <a:r>
              <a:rPr lang="en-US" dirty="0"/>
              <a:t> un </a:t>
            </a:r>
            <a:r>
              <a:rPr lang="en-US" dirty="0" err="1"/>
              <a:t>lugar</a:t>
            </a:r>
            <a:r>
              <a:rPr lang="en-US" dirty="0"/>
              <a:t> para </a:t>
            </a:r>
            <a:r>
              <a:rPr lang="en-US" dirty="0" err="1"/>
              <a:t>juntarse</a:t>
            </a:r>
            <a:r>
              <a:rPr lang="en-US" dirty="0"/>
              <a:t> </a:t>
            </a:r>
            <a:r>
              <a:rPr lang="en-US" dirty="0" err="1"/>
              <a:t>cuando</a:t>
            </a:r>
            <a:r>
              <a:rPr lang="en-US" dirty="0"/>
              <a:t> </a:t>
            </a:r>
            <a:r>
              <a:rPr lang="en-US" dirty="0" err="1"/>
              <a:t>vivían</a:t>
            </a:r>
            <a:r>
              <a:rPr lang="en-US" dirty="0"/>
              <a:t> </a:t>
            </a:r>
            <a:r>
              <a:rPr lang="en-US" dirty="0" err="1"/>
              <a:t>fuera</a:t>
            </a:r>
            <a:r>
              <a:rPr lang="en-US" dirty="0"/>
              <a:t> de Judea.  </a:t>
            </a:r>
            <a:r>
              <a:rPr lang="en-US" dirty="0" err="1"/>
              <a:t>En</a:t>
            </a:r>
            <a:r>
              <a:rPr lang="en-US" dirty="0"/>
              <a:t> </a:t>
            </a:r>
            <a:r>
              <a:rPr lang="en-US" dirty="0" err="1"/>
              <a:t>dondequiera</a:t>
            </a:r>
            <a:r>
              <a:rPr lang="en-US" dirty="0"/>
              <a:t> que se </a:t>
            </a:r>
            <a:r>
              <a:rPr lang="en-US" dirty="0" err="1"/>
              <a:t>establecía</a:t>
            </a:r>
            <a:r>
              <a:rPr lang="en-US" dirty="0"/>
              <a:t> un </a:t>
            </a:r>
            <a:r>
              <a:rPr lang="en-US" dirty="0" err="1"/>
              <a:t>grupo</a:t>
            </a:r>
            <a:r>
              <a:rPr lang="en-US" dirty="0"/>
              <a:t> de </a:t>
            </a:r>
            <a:r>
              <a:rPr lang="en-US" dirty="0" err="1"/>
              <a:t>judíos</a:t>
            </a:r>
            <a:r>
              <a:rPr lang="en-US" dirty="0"/>
              <a:t> </a:t>
            </a:r>
            <a:r>
              <a:rPr lang="en-US" dirty="0" err="1"/>
              <a:t>casi</a:t>
            </a:r>
            <a:r>
              <a:rPr lang="en-US" dirty="0"/>
              <a:t> </a:t>
            </a:r>
            <a:r>
              <a:rPr lang="en-US" dirty="0" err="1"/>
              <a:t>siempre</a:t>
            </a:r>
            <a:r>
              <a:rPr lang="en-US" dirty="0"/>
              <a:t> se </a:t>
            </a:r>
            <a:r>
              <a:rPr lang="en-US" dirty="0" err="1"/>
              <a:t>organizaba</a:t>
            </a:r>
            <a:r>
              <a:rPr lang="en-US" dirty="0"/>
              <a:t> </a:t>
            </a:r>
            <a:r>
              <a:rPr lang="en-US" dirty="0" err="1"/>
              <a:t>inmediatamente</a:t>
            </a:r>
            <a:r>
              <a:rPr lang="en-US" dirty="0"/>
              <a:t> </a:t>
            </a:r>
            <a:r>
              <a:rPr lang="en-US" dirty="0" err="1"/>
              <a:t>una</a:t>
            </a:r>
            <a:r>
              <a:rPr lang="en-US" dirty="0"/>
              <a:t> </a:t>
            </a:r>
            <a:r>
              <a:rPr lang="en-US" dirty="0" err="1"/>
              <a:t>sinagoga</a:t>
            </a: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err="1"/>
              <a:t>Ess</a:t>
            </a:r>
            <a:r>
              <a:rPr lang="en-US" dirty="0"/>
              <a:t> </a:t>
            </a:r>
            <a:r>
              <a:rPr lang="en-US" dirty="0" err="1"/>
              <a:t>sinagogas</a:t>
            </a:r>
            <a:r>
              <a:rPr lang="en-US" dirty="0"/>
              <a:t> </a:t>
            </a:r>
            <a:r>
              <a:rPr lang="en-US" dirty="0" err="1"/>
              <a:t>eran</a:t>
            </a:r>
            <a:r>
              <a:rPr lang="en-US" dirty="0"/>
              <a:t> </a:t>
            </a:r>
            <a:r>
              <a:rPr lang="en-US" dirty="0" err="1"/>
              <a:t>los</a:t>
            </a:r>
            <a:r>
              <a:rPr lang="en-US" dirty="0"/>
              <a:t> </a:t>
            </a:r>
            <a:r>
              <a:rPr lang="en-US" dirty="0" err="1"/>
              <a:t>edificios</a:t>
            </a:r>
            <a:r>
              <a:rPr lang="en-US" dirty="0"/>
              <a:t> de reunion de la </a:t>
            </a:r>
            <a:r>
              <a:rPr lang="en-US" dirty="0" err="1"/>
              <a:t>gente</a:t>
            </a:r>
            <a:r>
              <a:rPr lang="en-US" dirty="0"/>
              <a:t> para </a:t>
            </a:r>
            <a:r>
              <a:rPr lang="en-US" dirty="0" err="1"/>
              <a:t>el</a:t>
            </a:r>
            <a:r>
              <a:rPr lang="en-US" dirty="0"/>
              <a:t> </a:t>
            </a:r>
            <a:r>
              <a:rPr lang="en-US" dirty="0" err="1"/>
              <a:t>culto</a:t>
            </a:r>
            <a:r>
              <a:rPr lang="en-US" dirty="0"/>
              <a:t> de </a:t>
            </a:r>
            <a:r>
              <a:rPr lang="en-US" dirty="0" err="1"/>
              <a:t>adoración</a:t>
            </a:r>
            <a:r>
              <a:rPr lang="en-US" dirty="0"/>
              <a:t> y para </a:t>
            </a:r>
            <a:r>
              <a:rPr lang="en-US" dirty="0" err="1"/>
              <a:t>el</a:t>
            </a:r>
            <a:r>
              <a:rPr lang="en-US" dirty="0"/>
              <a:t> studio del </a:t>
            </a:r>
            <a:r>
              <a:rPr lang="en-US" dirty="0" err="1"/>
              <a:t>Antigio</a:t>
            </a:r>
            <a:r>
              <a:rPr lang="en-US" dirty="0"/>
              <a:t> </a:t>
            </a:r>
            <a:r>
              <a:rPr lang="en-US" dirty="0" err="1"/>
              <a:t>Testamento</a:t>
            </a:r>
            <a:r>
              <a:rPr lang="en-US" dirty="0"/>
              <a:t>. </a:t>
            </a:r>
          </a:p>
          <a:p>
            <a:pPr marL="0" lvl="0" indent="0" algn="l" rtl="0">
              <a:spcBef>
                <a:spcPts val="0"/>
              </a:spcBef>
              <a:spcAft>
                <a:spcPts val="0"/>
              </a:spcAft>
              <a:buNone/>
            </a:pPr>
            <a:endParaRPr dirty="0"/>
          </a:p>
          <a:p>
            <a:pPr marL="0" lvl="0" indent="0" algn="l" rtl="0">
              <a:spcBef>
                <a:spcPts val="0"/>
              </a:spcBef>
              <a:spcAft>
                <a:spcPts val="0"/>
              </a:spcAft>
              <a:buNone/>
            </a:pPr>
            <a:r>
              <a:rPr lang="en-US" dirty="0" err="1"/>
              <a:t>iEran</a:t>
            </a:r>
            <a:r>
              <a:rPr lang="en-US" dirty="0"/>
              <a:t> </a:t>
            </a:r>
            <a:r>
              <a:rPr lang="en-US" dirty="0" err="1"/>
              <a:t>edificios</a:t>
            </a:r>
            <a:r>
              <a:rPr lang="en-US" dirty="0"/>
              <a:t> simples, de forma rectangular. Grandes </a:t>
            </a:r>
            <a:r>
              <a:rPr lang="en-US" dirty="0" err="1"/>
              <a:t>recipientes</a:t>
            </a:r>
            <a:r>
              <a:rPr lang="en-US" dirty="0"/>
              <a:t> de </a:t>
            </a:r>
            <a:r>
              <a:rPr lang="en-US" dirty="0" err="1"/>
              <a:t>aguas</a:t>
            </a:r>
            <a:r>
              <a:rPr lang="en-US" dirty="0"/>
              <a:t> </a:t>
            </a:r>
            <a:r>
              <a:rPr lang="en-US" dirty="0" err="1"/>
              <a:t>eran</a:t>
            </a:r>
            <a:r>
              <a:rPr lang="en-US" dirty="0"/>
              <a:t> </a:t>
            </a:r>
            <a:r>
              <a:rPr lang="en-US" dirty="0" err="1"/>
              <a:t>ubicados</a:t>
            </a:r>
            <a:r>
              <a:rPr lang="en-US" dirty="0"/>
              <a:t> a la entrada para </a:t>
            </a:r>
            <a:r>
              <a:rPr lang="en-US" dirty="0" err="1"/>
              <a:t>los</a:t>
            </a:r>
            <a:r>
              <a:rPr lang="en-US" dirty="0"/>
              <a:t> </a:t>
            </a:r>
            <a:r>
              <a:rPr lang="en-US" dirty="0" err="1"/>
              <a:t>lavados</a:t>
            </a:r>
            <a:r>
              <a:rPr lang="en-US" dirty="0"/>
              <a:t> </a:t>
            </a:r>
            <a:r>
              <a:rPr lang="en-US" dirty="0" err="1"/>
              <a:t>ceremoniales</a:t>
            </a:r>
            <a:r>
              <a:rPr lang="en-US" dirty="0"/>
              <a:t>.  No se </a:t>
            </a:r>
            <a:r>
              <a:rPr lang="en-US" dirty="0" err="1"/>
              <a:t>hacían</a:t>
            </a:r>
            <a:r>
              <a:rPr lang="en-US" dirty="0"/>
              <a:t> </a:t>
            </a:r>
            <a:r>
              <a:rPr lang="en-US" dirty="0" err="1"/>
              <a:t>sacrificios</a:t>
            </a:r>
            <a:r>
              <a:rPr lang="en-US" dirty="0"/>
              <a:t>.  </a:t>
            </a:r>
            <a:r>
              <a:rPr lang="en-US" dirty="0" err="1"/>
              <a:t>Situado</a:t>
            </a:r>
            <a:r>
              <a:rPr lang="en-US" dirty="0"/>
              <a:t> </a:t>
            </a:r>
            <a:r>
              <a:rPr lang="en-US" dirty="0" err="1"/>
              <a:t>en</a:t>
            </a:r>
            <a:r>
              <a:rPr lang="en-US" dirty="0"/>
              <a:t> un </a:t>
            </a:r>
            <a:r>
              <a:rPr lang="en-US" dirty="0" err="1"/>
              <a:t>lugar</a:t>
            </a:r>
            <a:r>
              <a:rPr lang="en-US" dirty="0"/>
              <a:t> </a:t>
            </a:r>
            <a:r>
              <a:rPr lang="en-US" dirty="0" err="1"/>
              <a:t>oculto</a:t>
            </a:r>
            <a:r>
              <a:rPr lang="en-US" dirty="0"/>
              <a:t> </a:t>
            </a:r>
            <a:r>
              <a:rPr lang="en-US" dirty="0" err="1"/>
              <a:t>en</a:t>
            </a:r>
            <a:r>
              <a:rPr lang="en-US" dirty="0"/>
              <a:t> la pared, </a:t>
            </a:r>
            <a:r>
              <a:rPr lang="en-US" dirty="0" err="1"/>
              <a:t>había</a:t>
            </a:r>
            <a:r>
              <a:rPr lang="en-US" dirty="0"/>
              <a:t> un </a:t>
            </a:r>
            <a:r>
              <a:rPr lang="en-US" dirty="0" err="1"/>
              <a:t>armario</a:t>
            </a:r>
            <a:r>
              <a:rPr lang="en-US" dirty="0"/>
              <a:t> de </a:t>
            </a:r>
            <a:r>
              <a:rPr lang="en-US" dirty="0" err="1"/>
              <a:t>madera</a:t>
            </a:r>
            <a:r>
              <a:rPr lang="en-US" dirty="0"/>
              <a:t> </a:t>
            </a:r>
            <a:r>
              <a:rPr lang="en-US" dirty="0" err="1"/>
              <a:t>en</a:t>
            </a:r>
            <a:r>
              <a:rPr lang="en-US" dirty="0"/>
              <a:t> </a:t>
            </a:r>
            <a:r>
              <a:rPr lang="en-US" dirty="0" err="1"/>
              <a:t>donde</a:t>
            </a:r>
            <a:r>
              <a:rPr lang="en-US" dirty="0"/>
              <a:t> se </a:t>
            </a:r>
            <a:r>
              <a:rPr lang="en-US" dirty="0" err="1"/>
              <a:t>guardaban</a:t>
            </a:r>
            <a:r>
              <a:rPr lang="en-US" dirty="0"/>
              <a:t> </a:t>
            </a:r>
            <a:r>
              <a:rPr lang="en-US" dirty="0" err="1"/>
              <a:t>los</a:t>
            </a:r>
            <a:r>
              <a:rPr lang="en-US" dirty="0"/>
              <a:t> </a:t>
            </a:r>
            <a:r>
              <a:rPr lang="en-US" dirty="0" err="1"/>
              <a:t>rollos</a:t>
            </a:r>
            <a:r>
              <a:rPr lang="en-US" dirty="0"/>
              <a:t> de la Ley y de </a:t>
            </a:r>
            <a:r>
              <a:rPr lang="en-US" dirty="0" err="1"/>
              <a:t>los</a:t>
            </a:r>
            <a:r>
              <a:rPr lang="en-US" dirty="0"/>
              <a:t> </a:t>
            </a:r>
            <a:r>
              <a:rPr lang="en-US" dirty="0" err="1"/>
              <a:t>Profetas</a:t>
            </a:r>
            <a:r>
              <a:rPr lang="en-US" dirty="0"/>
              <a:t>.</a:t>
            </a:r>
            <a:endParaRPr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err="1"/>
              <a:t>Tenían</a:t>
            </a:r>
            <a:r>
              <a:rPr lang="en-US" dirty="0"/>
              <a:t> la palabra </a:t>
            </a:r>
            <a:r>
              <a:rPr lang="en-US" dirty="0" err="1"/>
              <a:t>en</a:t>
            </a:r>
            <a:r>
              <a:rPr lang="en-US" dirty="0"/>
              <a:t> </a:t>
            </a:r>
            <a:r>
              <a:rPr lang="en-US" dirty="0" err="1"/>
              <a:t>rollos</a:t>
            </a:r>
            <a:r>
              <a:rPr lang="en-US" dirty="0"/>
              <a:t> para las </a:t>
            </a:r>
            <a:r>
              <a:rPr lang="en-US" dirty="0" err="1"/>
              <a:t>lecturas</a:t>
            </a:r>
            <a:r>
              <a:rPr lang="en-US" dirty="0"/>
              <a:t>.  </a:t>
            </a:r>
            <a:endParaRPr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err="1"/>
              <a:t>Tradicionalmente</a:t>
            </a:r>
            <a:r>
              <a:rPr lang="en-US" dirty="0"/>
              <a:t> </a:t>
            </a:r>
            <a:r>
              <a:rPr lang="en-US" dirty="0" err="1"/>
              <a:t>tenía</a:t>
            </a:r>
            <a:r>
              <a:rPr lang="en-US" dirty="0"/>
              <a:t> que </a:t>
            </a:r>
            <a:r>
              <a:rPr lang="en-US" dirty="0" err="1"/>
              <a:t>haber</a:t>
            </a:r>
            <a:r>
              <a:rPr lang="en-US" dirty="0"/>
              <a:t> </a:t>
            </a:r>
            <a:r>
              <a:rPr lang="en-US" dirty="0" err="1"/>
              <a:t>diez</a:t>
            </a:r>
            <a:r>
              <a:rPr lang="en-US" dirty="0"/>
              <a:t> hombres </a:t>
            </a:r>
            <a:r>
              <a:rPr lang="en-US" dirty="0" err="1"/>
              <a:t>judíos</a:t>
            </a:r>
            <a:r>
              <a:rPr lang="en-US" dirty="0"/>
              <a:t> </a:t>
            </a:r>
            <a:r>
              <a:rPr lang="en-US" dirty="0" err="1"/>
              <a:t>en</a:t>
            </a:r>
            <a:r>
              <a:rPr lang="en-US" dirty="0"/>
              <a:t> </a:t>
            </a:r>
            <a:r>
              <a:rPr lang="en-US" dirty="0" err="1"/>
              <a:t>el</a:t>
            </a:r>
            <a:r>
              <a:rPr lang="en-US" dirty="0"/>
              <a:t> </a:t>
            </a:r>
            <a:r>
              <a:rPr lang="en-US" dirty="0" err="1"/>
              <a:t>servicio</a:t>
            </a:r>
            <a:r>
              <a:rPr lang="en-US" dirty="0"/>
              <a:t>.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Primero </a:t>
            </a:r>
            <a:r>
              <a:rPr lang="en-US" dirty="0" err="1"/>
              <a:t>tenían</a:t>
            </a:r>
            <a:r>
              <a:rPr lang="en-US" dirty="0"/>
              <a:t> un </a:t>
            </a:r>
            <a:r>
              <a:rPr lang="en-US" dirty="0" err="1"/>
              <a:t>orden</a:t>
            </a:r>
            <a:r>
              <a:rPr lang="en-US" dirty="0"/>
              <a:t> de </a:t>
            </a:r>
            <a:r>
              <a:rPr lang="en-US" dirty="0" err="1"/>
              <a:t>reunión</a:t>
            </a:r>
            <a:r>
              <a:rPr lang="en-US" dirty="0"/>
              <a:t> </a:t>
            </a:r>
            <a:r>
              <a:rPr lang="en-US" dirty="0" err="1"/>
              <a:t>preparada</a:t>
            </a:r>
            <a:r>
              <a:rPr lang="en-US" dirty="0"/>
              <a:t>, </a:t>
            </a:r>
            <a:r>
              <a:rPr lang="en-US" dirty="0" err="1"/>
              <a:t>tipo</a:t>
            </a:r>
            <a:r>
              <a:rPr lang="en-US" dirty="0"/>
              <a:t> </a:t>
            </a:r>
            <a:r>
              <a:rPr lang="en-US" dirty="0" err="1"/>
              <a:t>liturgia</a:t>
            </a:r>
            <a:r>
              <a:rPr lang="en-US" dirty="0"/>
              <a:t>, que </a:t>
            </a:r>
            <a:r>
              <a:rPr lang="en-US" dirty="0" err="1"/>
              <a:t>incluye</a:t>
            </a:r>
            <a:r>
              <a:rPr lang="en-US" dirty="0"/>
              <a:t> la </a:t>
            </a:r>
            <a:r>
              <a:rPr lang="en-US" dirty="0" err="1"/>
              <a:t>confesión</a:t>
            </a:r>
            <a:r>
              <a:rPr lang="en-US" dirty="0"/>
              <a:t> del gran “</a:t>
            </a:r>
            <a:r>
              <a:rPr lang="en-US" dirty="0" err="1"/>
              <a:t>Shemá</a:t>
            </a:r>
            <a:r>
              <a:rPr lang="en-US" dirty="0"/>
              <a:t>” (</a:t>
            </a:r>
            <a:r>
              <a:rPr lang="en-US" dirty="0" err="1"/>
              <a:t>Deuteronomio</a:t>
            </a:r>
            <a:r>
              <a:rPr lang="en-US" dirty="0"/>
              <a:t> 6:4- </a:t>
            </a:r>
            <a:r>
              <a:rPr lang="en-US" dirty="0" err="1"/>
              <a:t>Oye</a:t>
            </a:r>
            <a:r>
              <a:rPr lang="en-US" dirty="0"/>
              <a:t>, Israel: El </a:t>
            </a:r>
            <a:r>
              <a:rPr lang="en-US" dirty="0" err="1"/>
              <a:t>Señor</a:t>
            </a:r>
            <a:r>
              <a:rPr lang="en-US" dirty="0"/>
              <a:t> </a:t>
            </a:r>
            <a:r>
              <a:rPr lang="en-US" dirty="0" err="1"/>
              <a:t>nuestro</a:t>
            </a:r>
            <a:r>
              <a:rPr lang="en-US" dirty="0"/>
              <a:t> Dios, </a:t>
            </a:r>
            <a:r>
              <a:rPr lang="en-US" dirty="0" err="1"/>
              <a:t>el</a:t>
            </a:r>
            <a:r>
              <a:rPr lang="en-US" dirty="0"/>
              <a:t> </a:t>
            </a:r>
            <a:r>
              <a:rPr lang="en-US" dirty="0" err="1"/>
              <a:t>Señor</a:t>
            </a:r>
            <a:r>
              <a:rPr lang="en-US" dirty="0"/>
              <a:t> es uno.”)  y, </a:t>
            </a:r>
            <a:r>
              <a:rPr lang="en-US" dirty="0" err="1"/>
              <a:t>después</a:t>
            </a:r>
            <a:r>
              <a:rPr lang="en-US" dirty="0"/>
              <a:t>, un </a:t>
            </a:r>
            <a:r>
              <a:rPr lang="en-US" dirty="0" err="1"/>
              <a:t>tiempo</a:t>
            </a:r>
            <a:r>
              <a:rPr lang="en-US" dirty="0"/>
              <a:t> para la </a:t>
            </a:r>
            <a:r>
              <a:rPr lang="en-US" dirty="0" err="1"/>
              <a:t>enseñanza</a:t>
            </a:r>
            <a:r>
              <a:rPr lang="en-US" dirty="0"/>
              <a:t>.  No </a:t>
            </a:r>
            <a:r>
              <a:rPr lang="en-US" dirty="0" err="1"/>
              <a:t>había</a:t>
            </a:r>
            <a:r>
              <a:rPr lang="en-US" dirty="0"/>
              <a:t> </a:t>
            </a:r>
            <a:r>
              <a:rPr lang="en-US" dirty="0" err="1"/>
              <a:t>pastores</a:t>
            </a:r>
            <a:r>
              <a:rPr lang="en-US" dirty="0"/>
              <a:t>.</a:t>
            </a:r>
          </a:p>
          <a:p>
            <a:pPr marL="0" lvl="0" indent="0" algn="l" rtl="0">
              <a:spcBef>
                <a:spcPts val="0"/>
              </a:spcBef>
              <a:spcAft>
                <a:spcPts val="0"/>
              </a:spcAft>
              <a:buNone/>
            </a:pPr>
            <a:endParaRPr dirty="0"/>
          </a:p>
          <a:p>
            <a:pPr marL="0" lvl="0" indent="0" algn="l" rtl="0">
              <a:spcBef>
                <a:spcPts val="0"/>
              </a:spcBef>
              <a:spcAft>
                <a:spcPts val="0"/>
              </a:spcAft>
              <a:buNone/>
            </a:pPr>
            <a:r>
              <a:rPr lang="en-US" dirty="0"/>
              <a:t>Las </a:t>
            </a:r>
            <a:r>
              <a:rPr lang="en-US" dirty="0" err="1"/>
              <a:t>lecturas</a:t>
            </a:r>
            <a:r>
              <a:rPr lang="en-US" dirty="0"/>
              <a:t> se </a:t>
            </a:r>
            <a:r>
              <a:rPr lang="en-US" dirty="0" err="1"/>
              <a:t>tomaban</a:t>
            </a:r>
            <a:r>
              <a:rPr lang="en-US" dirty="0"/>
              <a:t> de la </a:t>
            </a:r>
            <a:r>
              <a:rPr lang="en-US" dirty="0" err="1"/>
              <a:t>Torá</a:t>
            </a:r>
            <a:r>
              <a:rPr lang="en-US" dirty="0"/>
              <a:t> (</a:t>
            </a:r>
            <a:r>
              <a:rPr lang="en-US" dirty="0" err="1"/>
              <a:t>Génesis</a:t>
            </a:r>
            <a:r>
              <a:rPr lang="en-US" dirty="0"/>
              <a:t> a </a:t>
            </a:r>
            <a:r>
              <a:rPr lang="en-US" dirty="0" err="1"/>
              <a:t>Deuteronomio</a:t>
            </a:r>
            <a:r>
              <a:rPr lang="en-US" dirty="0"/>
              <a:t>) y de </a:t>
            </a:r>
            <a:r>
              <a:rPr lang="en-US" dirty="0" err="1"/>
              <a:t>los</a:t>
            </a:r>
            <a:r>
              <a:rPr lang="en-US" dirty="0"/>
              <a:t> </a:t>
            </a:r>
            <a:r>
              <a:rPr lang="en-US" dirty="0" err="1"/>
              <a:t>profetas</a:t>
            </a:r>
            <a:r>
              <a:rPr lang="en-US" dirty="0"/>
              <a:t>.  </a:t>
            </a:r>
            <a:r>
              <a:rPr lang="en-US" dirty="0" err="1"/>
              <a:t>En</a:t>
            </a:r>
            <a:r>
              <a:rPr lang="en-US" dirty="0"/>
              <a:t> </a:t>
            </a:r>
            <a:r>
              <a:rPr lang="en-US" dirty="0" err="1"/>
              <a:t>muchos</a:t>
            </a:r>
            <a:r>
              <a:rPr lang="en-US" dirty="0"/>
              <a:t> </a:t>
            </a:r>
            <a:r>
              <a:rPr lang="en-US" dirty="0" err="1"/>
              <a:t>casos</a:t>
            </a:r>
            <a:r>
              <a:rPr lang="en-US" dirty="0"/>
              <a:t> un </a:t>
            </a:r>
            <a:r>
              <a:rPr lang="en-US" dirty="0" err="1"/>
              <a:t>intérprete</a:t>
            </a:r>
            <a:r>
              <a:rPr lang="en-US" dirty="0"/>
              <a:t> </a:t>
            </a:r>
            <a:r>
              <a:rPr lang="en-US" dirty="0" err="1"/>
              <a:t>explicaba</a:t>
            </a:r>
            <a:r>
              <a:rPr lang="en-US" dirty="0"/>
              <a:t> la palabra </a:t>
            </a:r>
            <a:r>
              <a:rPr lang="en-US" dirty="0" err="1"/>
              <a:t>en</a:t>
            </a:r>
            <a:r>
              <a:rPr lang="en-US" dirty="0"/>
              <a:t> </a:t>
            </a:r>
            <a:r>
              <a:rPr lang="en-US" dirty="0" err="1"/>
              <a:t>arameo</a:t>
            </a:r>
            <a:r>
              <a:rPr lang="en-US" dirty="0"/>
              <a:t> o </a:t>
            </a:r>
            <a:r>
              <a:rPr lang="en-US" dirty="0" err="1"/>
              <a:t>griego</a:t>
            </a:r>
            <a:r>
              <a:rPr lang="en-US" dirty="0"/>
              <a:t>.  </a:t>
            </a:r>
            <a:endParaRPr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 </a:t>
            </a:r>
            <a:r>
              <a:rPr lang="en-US" dirty="0" err="1"/>
              <a:t>veces</a:t>
            </a:r>
            <a:r>
              <a:rPr lang="en-US" dirty="0"/>
              <a:t> se </a:t>
            </a:r>
            <a:r>
              <a:rPr lang="en-US" dirty="0" err="1"/>
              <a:t>daba</a:t>
            </a:r>
            <a:r>
              <a:rPr lang="en-US" dirty="0"/>
              <a:t> un </a:t>
            </a:r>
            <a:r>
              <a:rPr lang="en-US" dirty="0" err="1"/>
              <a:t>sermón</a:t>
            </a:r>
            <a:r>
              <a:rPr lang="en-US" dirty="0"/>
              <a:t>, o un </a:t>
            </a:r>
            <a:r>
              <a:rPr lang="en-US" dirty="0" err="1"/>
              <a:t>mensaje</a:t>
            </a:r>
            <a:r>
              <a:rPr lang="en-US" dirty="0"/>
              <a:t> de </a:t>
            </a:r>
            <a:r>
              <a:rPr lang="en-US" dirty="0" err="1"/>
              <a:t>ánimo</a:t>
            </a:r>
            <a:r>
              <a:rPr lang="en-US" dirty="0"/>
              <a:t>. </a:t>
            </a:r>
            <a:endParaRPr dirty="0"/>
          </a:p>
          <a:p>
            <a:pPr marL="0" lvl="0" indent="0" algn="l" rtl="0">
              <a:spcBef>
                <a:spcPts val="0"/>
              </a:spcBef>
              <a:spcAft>
                <a:spcPts val="0"/>
              </a:spcAft>
              <a:buNone/>
            </a:pPr>
            <a:endParaRPr dirty="0"/>
          </a:p>
        </p:txBody>
      </p:sp>
      <p:sp>
        <p:nvSpPr>
          <p:cNvPr id="195" name="Google Shape;19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800" dirty="0">
                <a:solidFill>
                  <a:srgbClr val="000000"/>
                </a:solidFill>
                <a:effectLst/>
                <a:latin typeface="Times New Roman" panose="02020603050405020304" pitchFamily="18" charset="0"/>
                <a:ea typeface="Times New Roman" panose="02020603050405020304" pitchFamily="18" charset="0"/>
              </a:rPr>
              <a:t>Amado Jesús, todo el mundo debería amarte, pero sé que eso no es verdad. En realidad, sé que no siempre te amo como debería amarte. Perdóname. Recuérdame cada día, por medio de tu Palabra, el gran amor que tú tienes para mí y para todos los seres humanos, y ayúdame a amarte cada día más y a creer todo lo que tú dices. Amén.</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129" name="Google Shape;12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MX" sz="1800" dirty="0">
                <a:solidFill>
                  <a:srgbClr val="000000"/>
                </a:solidFill>
                <a:effectLst/>
                <a:latin typeface="Times New Roman" panose="02020603050405020304" pitchFamily="18" charset="0"/>
                <a:ea typeface="Times New Roman" panose="02020603050405020304" pitchFamily="18" charset="0"/>
              </a:rPr>
              <a:t>4. ¿Cuándo</a:t>
            </a:r>
            <a:r>
              <a:rPr lang="es-ES" sz="1800" dirty="0">
                <a:solidFill>
                  <a:srgbClr val="000000"/>
                </a:solidFill>
                <a:effectLst/>
                <a:latin typeface="Times New Roman" panose="02020603050405020304" pitchFamily="18" charset="0"/>
                <a:ea typeface="Times New Roman" panose="02020603050405020304" pitchFamily="18" charset="0"/>
              </a:rPr>
              <a:t> ocurrió la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Times New Roman" panose="02020603050405020304" pitchFamily="18" charset="0"/>
                <a:ea typeface="Times New Roman" panose="02020603050405020304" pitchFamily="18" charset="0"/>
              </a:rPr>
              <a:t>En el día de reposo</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204" name="Google Shape;204;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MX" sz="1800" dirty="0">
                <a:solidFill>
                  <a:srgbClr val="000000"/>
                </a:solidFill>
                <a:effectLst/>
                <a:latin typeface="Times New Roman" panose="02020603050405020304" pitchFamily="18" charset="0"/>
                <a:ea typeface="Times New Roman" panose="02020603050405020304" pitchFamily="18" charset="0"/>
              </a:rPr>
              <a:t>4. ¿Cuándo</a:t>
            </a:r>
            <a:r>
              <a:rPr lang="es-ES" sz="1800" dirty="0">
                <a:solidFill>
                  <a:srgbClr val="000000"/>
                </a:solidFill>
                <a:effectLst/>
                <a:latin typeface="Times New Roman" panose="02020603050405020304" pitchFamily="18" charset="0"/>
                <a:ea typeface="Times New Roman" panose="02020603050405020304" pitchFamily="18" charset="0"/>
              </a:rPr>
              <a:t> ocurrió la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Times New Roman" panose="02020603050405020304" pitchFamily="18" charset="0"/>
                <a:ea typeface="Times New Roman" panose="02020603050405020304" pitchFamily="18" charset="0"/>
              </a:rPr>
              <a:t>En el día de reposo</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Times New Roman" panose="02020603050405020304" pitchFamily="18" charset="0"/>
                <a:ea typeface="Times New Roman" panose="02020603050405020304" pitchFamily="18" charset="0"/>
              </a:rPr>
              <a:t>5. </a:t>
            </a:r>
            <a:r>
              <a:rPr lang="es-MX" sz="1800" dirty="0">
                <a:solidFill>
                  <a:srgbClr val="000000"/>
                </a:solidFill>
                <a:effectLst/>
                <a:latin typeface="Times New Roman" panose="02020603050405020304" pitchFamily="18" charset="0"/>
                <a:ea typeface="Times New Roman" panose="02020603050405020304" pitchFamily="18" charset="0"/>
              </a:rPr>
              <a:t>¿Cuál es el problema?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MX" sz="1800" dirty="0">
                <a:solidFill>
                  <a:srgbClr val="000000"/>
                </a:solidFill>
                <a:effectLst/>
                <a:latin typeface="Times New Roman" panose="02020603050405020304" pitchFamily="18" charset="0"/>
                <a:ea typeface="Times New Roman" panose="02020603050405020304" pitchFamily="18" charset="0"/>
              </a:rPr>
              <a:t>Les cuesta mucho creer que uno de los suyos, Jesús, sea el Mesías.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MX" sz="1800" dirty="0">
                <a:solidFill>
                  <a:srgbClr val="000000"/>
                </a:solidFill>
                <a:effectLst/>
                <a:latin typeface="Times New Roman" panose="02020603050405020304" pitchFamily="18" charset="0"/>
                <a:ea typeface="Times New Roman" panose="02020603050405020304" pitchFamily="18" charset="0"/>
              </a:rPr>
              <a:t>Hasta lo quieren matar.</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MX" sz="1800" dirty="0">
                <a:solidFill>
                  <a:srgbClr val="000000"/>
                </a:solidFill>
                <a:effectLst/>
                <a:latin typeface="Times New Roman" panose="02020603050405020304" pitchFamily="18" charset="0"/>
                <a:ea typeface="Times New Roman" panose="02020603050405020304" pitchFamily="18" charset="0"/>
              </a:rPr>
              <a:t>¿Se resuelve el problema? ¿Cómo?</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MX" sz="1800" dirty="0">
                <a:solidFill>
                  <a:srgbClr val="000000"/>
                </a:solidFill>
                <a:effectLst/>
                <a:latin typeface="Times New Roman" panose="02020603050405020304" pitchFamily="18" charset="0"/>
                <a:ea typeface="Times New Roman" panose="02020603050405020304" pitchFamily="18" charset="0"/>
              </a:rPr>
              <a:t>Jesús proclama la salvación a Nicodemo Jesús da testimonio fiel en medio de los nazarenos.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MX" sz="1800" dirty="0">
                <a:solidFill>
                  <a:srgbClr val="000000"/>
                </a:solidFill>
                <a:effectLst/>
                <a:latin typeface="Times New Roman" panose="02020603050405020304" pitchFamily="18" charset="0"/>
                <a:ea typeface="Times New Roman" panose="02020603050405020304" pitchFamily="18" charset="0"/>
              </a:rPr>
              <a:t>Jesús simplemente pasó por en medio de ellos.</a:t>
            </a:r>
            <a:endParaRPr lang="en-US" sz="1800">
              <a:effectLst/>
              <a:latin typeface="Times New Roman" panose="02020603050405020304" pitchFamily="18" charset="0"/>
              <a:ea typeface="Times New Roman" panose="02020603050405020304" pitchFamily="18" charset="0"/>
            </a:endParaRPr>
          </a:p>
          <a:p>
            <a:pPr marL="0" marR="0" lvl="0" indent="0" algn="l" rtl="0">
              <a:lnSpc>
                <a:spcPct val="100000"/>
              </a:lnSpc>
              <a:spcBef>
                <a:spcPts val="0"/>
              </a:spcBef>
              <a:spcAft>
                <a:spcPts val="0"/>
              </a:spcAft>
              <a:buClr>
                <a:schemeClr val="dk1"/>
              </a:buClr>
              <a:buSzPts val="1200"/>
              <a:buFont typeface="Calibri"/>
              <a:buNone/>
            </a:pPr>
            <a:endParaRPr dirty="0"/>
          </a:p>
        </p:txBody>
      </p:sp>
      <p:sp>
        <p:nvSpPr>
          <p:cNvPr id="211" name="Google Shape;21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800" b="1" dirty="0">
                <a:solidFill>
                  <a:srgbClr val="000000"/>
                </a:solidFill>
                <a:effectLst/>
                <a:latin typeface="Times New Roman" panose="02020603050405020304" pitchFamily="18" charset="0"/>
                <a:ea typeface="Times New Roman" panose="02020603050405020304" pitchFamily="18" charset="0"/>
              </a:rPr>
              <a:t>Consolidar </a:t>
            </a:r>
            <a:r>
              <a:rPr lang="es-ES" sz="1800" i="1" dirty="0">
                <a:solidFill>
                  <a:srgbClr val="00B050"/>
                </a:solidFill>
                <a:effectLst/>
                <a:latin typeface="Times New Roman" panose="02020603050405020304" pitchFamily="18" charset="0"/>
                <a:ea typeface="Times New Roman" panose="02020603050405020304" pitchFamily="18" charset="0"/>
              </a:rPr>
              <a:t>Estas preguntas son muy útiles para aplicar cualquier historia bíblica a la vida personal. Es la oración de Academia Cristo que ustedes las usen para aplicar ley y evangelio a tus vidas propias.</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CF3693E-6064-4A55-A606-667B314728E0}" type="slidenum">
              <a:rPr lang="en-US" smtClean="0"/>
              <a:t>22</a:t>
            </a:fld>
            <a:endParaRPr lang="en-US"/>
          </a:p>
        </p:txBody>
      </p:sp>
    </p:spTree>
    <p:extLst>
      <p:ext uri="{BB962C8B-B14F-4D97-AF65-F5344CB8AC3E}">
        <p14:creationId xmlns:p14="http://schemas.microsoft.com/office/powerpoint/2010/main" val="9583257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dirty="0">
                <a:solidFill>
                  <a:srgbClr val="000000"/>
                </a:solidFill>
                <a:effectLst/>
                <a:latin typeface="Times New Roman" panose="02020603050405020304" pitchFamily="18" charset="0"/>
                <a:ea typeface="Times New Roman" panose="02020603050405020304" pitchFamily="18" charset="0"/>
              </a:rPr>
              <a:t>1. ¿Cuál es el punto principal de la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Times New Roman" panose="02020603050405020304" pitchFamily="18" charset="0"/>
                <a:ea typeface="Times New Roman" panose="02020603050405020304" pitchFamily="18" charset="0"/>
              </a:rPr>
              <a:t>Durante el ministerio de Jesús en Galilea, algunos creyeron en Jesús y fueron salvos, mientras otros lo rechazaron y no fueron salvos.</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242" name="Google Shape;242;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dirty="0">
                <a:solidFill>
                  <a:srgbClr val="000000"/>
                </a:solidFill>
                <a:effectLst/>
                <a:latin typeface="Times New Roman" panose="02020603050405020304" pitchFamily="18" charset="0"/>
                <a:ea typeface="Times New Roman" panose="02020603050405020304" pitchFamily="18" charset="0"/>
              </a:rPr>
              <a:t>2. ¿Qué pecado veo en esta historia y confieso en mi vida?</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Times New Roman" panose="02020603050405020304" pitchFamily="18" charset="0"/>
                <a:ea typeface="Times New Roman" panose="02020603050405020304" pitchFamily="18" charset="0"/>
              </a:rPr>
              <a:t>Las personas de su propia tierra, Nazaret, lo rechazaron porque él no cumplía con sus expectativas acerca de cómo sería el Salvador prometido. Nosotros pecamos cuando colocamos nuestra razón y experiencia sobre lo que Dios nos enseña en las Escrituras.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Times New Roman" panose="02020603050405020304" pitchFamily="18" charset="0"/>
                <a:ea typeface="Times New Roman" panose="02020603050405020304" pitchFamily="18" charset="0"/>
              </a:rPr>
              <a:t>También pecamos al no predicar entre los nuestros por temor a ser rechazados. </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Clr>
                <a:schemeClr val="dk1"/>
              </a:buClr>
              <a:buSzPts val="1200"/>
              <a:buFont typeface="Calibri"/>
              <a:buNone/>
            </a:pPr>
            <a:endParaRPr sz="1200" dirty="0">
              <a:solidFill>
                <a:schemeClr val="dk1"/>
              </a:solidFill>
              <a:latin typeface="Calibri"/>
              <a:ea typeface="Calibri"/>
              <a:cs typeface="Calibri"/>
              <a:sym typeface="Calibri"/>
            </a:endParaRPr>
          </a:p>
        </p:txBody>
      </p:sp>
      <p:sp>
        <p:nvSpPr>
          <p:cNvPr id="249" name="Google Shape;249;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dirty="0">
                <a:solidFill>
                  <a:srgbClr val="000000"/>
                </a:solidFill>
                <a:effectLst/>
                <a:latin typeface="Times New Roman" panose="02020603050405020304" pitchFamily="18" charset="0"/>
                <a:ea typeface="Times New Roman" panose="02020603050405020304" pitchFamily="18" charset="0"/>
              </a:rPr>
              <a:t>3. ¿En qué versos y palabras de esta historia veo el amor de Dios para conmigo?</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Times New Roman" panose="02020603050405020304" pitchFamily="18" charset="0"/>
                <a:ea typeface="Times New Roman" panose="02020603050405020304" pitchFamily="18" charset="0"/>
              </a:rPr>
              <a:t>Jesús fortalece mi fe débil.  Cumple su palabra y sus promesas.  Y las buenas nuevas de Jesús son para los pobres, cautivos, ciegos y oprimidos espiritualmente como yo.  ¡Libertad y vista espirituales son nuestras en Cristo!  En Cristo ya no somos esclavos ni ciegos.  </a:t>
            </a:r>
            <a:endParaRPr lang="en-US" sz="1800" dirty="0">
              <a:effectLst/>
              <a:latin typeface="Times New Roman" panose="02020603050405020304" pitchFamily="18" charset="0"/>
              <a:ea typeface="Times New Roman" panose="02020603050405020304" pitchFamily="18" charset="0"/>
            </a:endParaRPr>
          </a:p>
          <a:p>
            <a:pPr marL="0" marR="0" lvl="0" indent="0" algn="l" rtl="0">
              <a:lnSpc>
                <a:spcPct val="100000"/>
              </a:lnSpc>
              <a:spcBef>
                <a:spcPts val="0"/>
              </a:spcBef>
              <a:spcAft>
                <a:spcPts val="0"/>
              </a:spcAft>
              <a:buClr>
                <a:schemeClr val="dk1"/>
              </a:buClr>
              <a:buSzPts val="1200"/>
              <a:buFont typeface="Arial"/>
              <a:buNone/>
            </a:pPr>
            <a:endParaRPr lang="en-US" dirty="0"/>
          </a:p>
        </p:txBody>
      </p:sp>
      <p:sp>
        <p:nvSpPr>
          <p:cNvPr id="256" name="Google Shape;256;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dirty="0">
                <a:solidFill>
                  <a:srgbClr val="000000"/>
                </a:solidFill>
                <a:effectLst/>
                <a:latin typeface="Times New Roman" panose="02020603050405020304" pitchFamily="18" charset="0"/>
                <a:ea typeface="Times New Roman" panose="02020603050405020304" pitchFamily="18" charset="0"/>
              </a:rPr>
              <a:t>4. ¿Qué pediré que Dios obre en mí para poner en práctica esta palabra de Dios?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Times New Roman" panose="02020603050405020304" pitchFamily="18" charset="0"/>
                <a:ea typeface="Times New Roman" panose="02020603050405020304" pitchFamily="18" charset="0"/>
              </a:rPr>
              <a:t>La fe en las promesas de Dios a través de su Hijo eterno Jesucristo lleva a la acción. Creyendo que la obediencia de Jesús cubre nuestra desobediencia y que su crucifixión pagó el precio por nuestros pecados, nosotros seguimos a Jesús al orar a él, al adorarlo, al contar a los demás sobre él y al amar y servir a los que nos rodean</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263" name="Google Shape;263;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2" name="Google Shape;15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extLst>
      <p:ext uri="{BB962C8B-B14F-4D97-AF65-F5344CB8AC3E}">
        <p14:creationId xmlns:p14="http://schemas.microsoft.com/office/powerpoint/2010/main" val="25067756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¿Cómo contamos una historia bíblica?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En lecciones 7 y 8 de este curso, vamos a enfocarnos en Contar.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Contar es simplemente contar la historia bíblica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¿Cómo podemos contar una historia biblia?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Leer la Biblia directamente o otra traducción de la Biblia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Contar la historia en nuestras propias palabras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Usar imágenes o videos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Actuar la historia bíblica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Cuando contamos una historia bíblica, deseamos ser fiel a la palabra de Dios. No queremos agregar o quitar detalles según nuestros gustos.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Cuando contamos una historia bíblica, deseamos considerar el público. ¿Van a entender algunas palabras? ¿Se necesitan más explanación sobre quiénes son los personajes? ¿Van a prestar atención si estoy leyendo la Palabra o sería mejor compartir en mis propias Palabras? Etc.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En este curso, he compartido la Palabra usando imágenes, mis propias palabras y leyendo la Biblia.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152" name="Google Shape;15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extLst>
      <p:ext uri="{BB962C8B-B14F-4D97-AF65-F5344CB8AC3E}">
        <p14:creationId xmlns:p14="http://schemas.microsoft.com/office/powerpoint/2010/main" val="4835496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800"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Deje que los estudiantes comparten respuestas.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152" name="Google Shape;15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extLst>
      <p:ext uri="{BB962C8B-B14F-4D97-AF65-F5344CB8AC3E}">
        <p14:creationId xmlns:p14="http://schemas.microsoft.com/office/powerpoint/2010/main" val="1598012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lgn="l" rtl="0">
              <a:spcBef>
                <a:spcPts val="0"/>
              </a:spcBef>
              <a:spcAft>
                <a:spcPts val="0"/>
              </a:spcAft>
              <a:buNone/>
            </a:pPr>
            <a:endParaRPr dirty="0"/>
          </a:p>
        </p:txBody>
      </p:sp>
      <p:sp>
        <p:nvSpPr>
          <p:cNvPr id="110" name="Google Shape;11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Primero, recordamos las promesas de Dios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Romanos 10:17 Así que la fe viene como resultado de oír el mensaje, y el mensaje que se oye es la palabra de Cristo.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¡El poder está en la Palabra! Está en el Espíritu Santo obrando por su Palabra. La fe de alguien es una obra del Espíritu Santo. Nuestro trabajo es compartir la Palabra en amor. Descansamos en esta realidad.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152" name="Google Shape;15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extLst>
      <p:ext uri="{BB962C8B-B14F-4D97-AF65-F5344CB8AC3E}">
        <p14:creationId xmlns:p14="http://schemas.microsoft.com/office/powerpoint/2010/main" val="9099895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342900">
              <a:spcBef>
                <a:spcPts val="0"/>
              </a:spcBef>
              <a:spcAft>
                <a:spcPts val="0"/>
              </a:spcAft>
              <a:buFont typeface="Symbol" pitchFamily="2" charset="2"/>
              <a:buChar char=""/>
            </a:pPr>
            <a:r>
              <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Isaías 55:11 Así es también la palabra que sale de mi boca: no volverá a mi vacía, sino que hará lo que yo deseo y cumplirá con mis propósitos.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 Palabra de Dios no regresará vacía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152" name="Google Shape;15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extLst>
      <p:ext uri="{BB962C8B-B14F-4D97-AF65-F5344CB8AC3E}">
        <p14:creationId xmlns:p14="http://schemas.microsoft.com/office/powerpoint/2010/main" val="24913777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Pedimos que el Espíritu Santo nos da las palabras correctas para Su gloria.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Salmo 19:14 Sean, pues, aceptables ante ti mis palabras y mis pensamientos, oh Señor, roca mí y redentor mío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152" name="Google Shape;15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extLst>
      <p:ext uri="{BB962C8B-B14F-4D97-AF65-F5344CB8AC3E}">
        <p14:creationId xmlns:p14="http://schemas.microsoft.com/office/powerpoint/2010/main" val="34410987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800"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Deje que los estudiantes comparten respuestas.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152" name="Google Shape;15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extLst>
      <p:ext uri="{BB962C8B-B14F-4D97-AF65-F5344CB8AC3E}">
        <p14:creationId xmlns:p14="http://schemas.microsoft.com/office/powerpoint/2010/main" val="17242500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2" name="Google Shape;15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extLst>
      <p:ext uri="{BB962C8B-B14F-4D97-AF65-F5344CB8AC3E}">
        <p14:creationId xmlns:p14="http://schemas.microsoft.com/office/powerpoint/2010/main" val="9669668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dirty="0">
                <a:solidFill>
                  <a:srgbClr val="000000"/>
                </a:solidFill>
                <a:effectLst/>
                <a:latin typeface="Times New Roman" panose="02020603050405020304" pitchFamily="18" charset="0"/>
                <a:ea typeface="Times New Roman" panose="02020603050405020304" pitchFamily="18" charset="0"/>
              </a:rPr>
              <a:t>Vemos por todas partes un deseo de hacer que el cristianismo sea divertido y despreocupado. Algunas iglesias y sus líderes se atreven a alegar que Dios realmente quiere que los cristianos siempre estén saludables, sean ricos y sabios. Otros hacen que los oficios divinos sean horas de autodescubrimiento; el objetivo es que el cristiano se realice personalmente y tenga mejor carácter. Otros están obsesionados con la idea de que la verdadera iglesia debe ser exitosa, grande e influyente en la política nacional y mundial.</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Times New Roman" panose="02020603050405020304" pitchFamily="18" charset="0"/>
                <a:ea typeface="Times New Roman" panose="02020603050405020304" pitchFamily="18" charset="0"/>
              </a:rPr>
              <a:t>Dentro de la iglesia…, muchos miembros quieren ser su propia biblia; quieren la libertad de escoger y elegir la doctrina en la cual creer y la conducta para alabar o condenar… Cambian con las circunstancias del momento, y ay de aquel predicador que basándose en las Escrituras les diga que están equivocados y que Dios condena sus elecciones. Todo eso es la teología de la gloria, una teología que permite al hombre ser su propio dios, y al Dios de la Biblia lo vuelve en una criatura sujeta a los caprichos personales del momento. </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152" name="Google Shape;15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extLst>
      <p:ext uri="{BB962C8B-B14F-4D97-AF65-F5344CB8AC3E}">
        <p14:creationId xmlns:p14="http://schemas.microsoft.com/office/powerpoint/2010/main" val="16773997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b="1" dirty="0">
                <a:solidFill>
                  <a:srgbClr val="000000"/>
                </a:solidFill>
                <a:effectLst/>
                <a:latin typeface="Times New Roman" panose="02020603050405020304" pitchFamily="18" charset="0"/>
                <a:ea typeface="Times New Roman" panose="02020603050405020304" pitchFamily="18" charset="0"/>
              </a:rPr>
              <a:t>Teología de la Gloria</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Times New Roman" panose="02020603050405020304" pitchFamily="18" charset="0"/>
                <a:ea typeface="Times New Roman" panose="02020603050405020304" pitchFamily="18" charset="0"/>
              </a:rPr>
              <a:t>Empecemos con </a:t>
            </a:r>
            <a:r>
              <a:rPr lang="es-ES" sz="1800" b="1" dirty="0">
                <a:solidFill>
                  <a:srgbClr val="000000"/>
                </a:solidFill>
                <a:effectLst/>
                <a:latin typeface="Times New Roman" panose="02020603050405020304" pitchFamily="18" charset="0"/>
                <a:ea typeface="Times New Roman" panose="02020603050405020304" pitchFamily="18" charset="0"/>
              </a:rPr>
              <a:t>la teología de gloria</a:t>
            </a:r>
            <a:r>
              <a:rPr lang="es-ES" sz="1800" dirty="0">
                <a:solidFill>
                  <a:srgbClr val="000000"/>
                </a:solidFill>
                <a:effectLst/>
                <a:latin typeface="Times New Roman" panose="02020603050405020304" pitchFamily="18" charset="0"/>
                <a:ea typeface="Times New Roman" panose="02020603050405020304" pitchFamily="18" charset="0"/>
              </a:rPr>
              <a:t>, la cual sería algo así</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b="1" dirty="0">
                <a:solidFill>
                  <a:srgbClr val="000000"/>
                </a:solidFill>
                <a:effectLst/>
                <a:latin typeface="Times New Roman" panose="02020603050405020304" pitchFamily="18" charset="0"/>
                <a:ea typeface="Times New Roman" panose="02020603050405020304" pitchFamily="18" charset="0"/>
              </a:rPr>
              <a:t>Triunfamos yo </a:t>
            </a:r>
            <a:r>
              <a:rPr lang="es-ES" sz="1800" dirty="0">
                <a:solidFill>
                  <a:srgbClr val="000000"/>
                </a:solidFill>
                <a:effectLst/>
                <a:latin typeface="Times New Roman" panose="02020603050405020304" pitchFamily="18" charset="0"/>
                <a:ea typeface="Times New Roman" panose="02020603050405020304" pitchFamily="18" charset="0"/>
              </a:rPr>
              <a:t>mismo sobre todos los pecados y problemas (físicos, económicos, y espirituales).  Todos creen que somos los mejores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Times New Roman" panose="02020603050405020304" pitchFamily="18" charset="0"/>
                <a:ea typeface="Times New Roman" panose="02020603050405020304" pitchFamily="18" charset="0"/>
              </a:rPr>
              <a:t>Todo lo puedo porque yo </a:t>
            </a:r>
            <a:r>
              <a:rPr lang="es-ES" sz="1800" b="1" dirty="0">
                <a:solidFill>
                  <a:srgbClr val="000000"/>
                </a:solidFill>
                <a:effectLst/>
                <a:latin typeface="Times New Roman" panose="02020603050405020304" pitchFamily="18" charset="0"/>
                <a:ea typeface="Times New Roman" panose="02020603050405020304" pitchFamily="18" charset="0"/>
              </a:rPr>
              <a:t>soy capaz</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Times New Roman" panose="02020603050405020304" pitchFamily="18" charset="0"/>
                <a:ea typeface="Times New Roman" panose="02020603050405020304" pitchFamily="18" charset="0"/>
              </a:rPr>
              <a:t>Todos vienen rogando para escuchar la palabra y unirse a nuestra iglesia.  Nuestra iglesia nunca tiene problemas.  Los pastores y líderes son estrellas, y llegan a ser muy conocidos y amados por todos.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Times New Roman" panose="02020603050405020304" pitchFamily="18" charset="0"/>
                <a:ea typeface="Times New Roman" panose="02020603050405020304" pitchFamily="18" charset="0"/>
              </a:rPr>
              <a:t>Su mejor vida ahora. Destinado al </a:t>
            </a:r>
            <a:r>
              <a:rPr lang="es-ES" sz="1800" b="1" dirty="0">
                <a:solidFill>
                  <a:srgbClr val="000000"/>
                </a:solidFill>
                <a:effectLst/>
                <a:latin typeface="Times New Roman" panose="02020603050405020304" pitchFamily="18" charset="0"/>
                <a:ea typeface="Times New Roman" panose="02020603050405020304" pitchFamily="18" charset="0"/>
              </a:rPr>
              <a:t>Éxito y la Prosperidad</a:t>
            </a:r>
            <a:r>
              <a:rPr lang="es-ES" sz="1800" dirty="0">
                <a:solidFill>
                  <a:srgbClr val="000000"/>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Times New Roman" panose="02020603050405020304" pitchFamily="18" charset="0"/>
                <a:ea typeface="Times New Roman" panose="02020603050405020304" pitchFamily="18" charset="0"/>
              </a:rPr>
              <a:t>Todo esto va de la mano con la teología de la prosperidad.  “Si tú crees se sanarán tus enfermedades.  Y tú das tu diezmo, Dios te lo va a devolver cien veces.”</a:t>
            </a:r>
            <a:endParaRPr lang="en-US" sz="1800" dirty="0">
              <a:effectLst/>
              <a:latin typeface="Times New Roman" panose="02020603050405020304" pitchFamily="18" charset="0"/>
              <a:ea typeface="Times New Roman" panose="02020603050405020304" pitchFamily="18" charset="0"/>
            </a:endParaRPr>
          </a:p>
          <a:p>
            <a:pPr marL="457200" lvl="1"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299" name="Google Shape;299;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b="1" dirty="0">
                <a:solidFill>
                  <a:srgbClr val="000000"/>
                </a:solidFill>
                <a:effectLst/>
                <a:latin typeface="Times New Roman" panose="02020603050405020304" pitchFamily="18" charset="0"/>
                <a:ea typeface="Times New Roman" panose="02020603050405020304" pitchFamily="18" charset="0"/>
              </a:rPr>
              <a:t>La teología de la Cruz</a:t>
            </a:r>
            <a:r>
              <a:rPr lang="es-ES" sz="1800" dirty="0">
                <a:solidFill>
                  <a:srgbClr val="000000"/>
                </a:solidFill>
                <a:effectLst/>
                <a:latin typeface="Times New Roman" panose="02020603050405020304" pitchFamily="18" charset="0"/>
                <a:ea typeface="Times New Roman" panose="02020603050405020304" pitchFamily="18" charset="0"/>
              </a:rPr>
              <a:t> dice:</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b="1" dirty="0">
                <a:solidFill>
                  <a:srgbClr val="000000"/>
                </a:solidFill>
                <a:effectLst/>
                <a:latin typeface="Times New Roman" panose="02020603050405020304" pitchFamily="18" charset="0"/>
                <a:ea typeface="Times New Roman" panose="02020603050405020304" pitchFamily="18" charset="0"/>
              </a:rPr>
              <a:t>Negarme a mí mismo: </a:t>
            </a:r>
            <a:r>
              <a:rPr lang="es-ES" sz="1800" dirty="0">
                <a:solidFill>
                  <a:srgbClr val="000000"/>
                </a:solidFill>
                <a:effectLst/>
                <a:latin typeface="Times New Roman" panose="02020603050405020304" pitchFamily="18" charset="0"/>
                <a:ea typeface="Times New Roman" panose="02020603050405020304" pitchFamily="18" charset="0"/>
              </a:rPr>
              <a:t>Jesús les dice, “Ya me van a arrestar y matar, al tercer día resucitaré.”  Pedro dice, “¡Que esto jamás te suceda!”  Y Jesús dice, “¡Aléjate de mi vista Satanás! […] tú no piensas en las cosas de Dios, sino en cuestiones humanas…Si alguno quiere seguirme, niéguese a sí mismo, tome su cruz, y sígame.  Porque todo el que quiera salvar su vida la perderá; y el que pierda su vida por causa de mí, la hallará.” (Mateo 16:21-26).</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Times New Roman" panose="02020603050405020304" pitchFamily="18" charset="0"/>
                <a:ea typeface="Times New Roman" panose="02020603050405020304" pitchFamily="18" charset="0"/>
              </a:rPr>
              <a:t>En los buenos y en los malos, todo lo puedo con </a:t>
            </a:r>
            <a:r>
              <a:rPr lang="es-ES" sz="1800" b="1" dirty="0">
                <a:solidFill>
                  <a:srgbClr val="000000"/>
                </a:solidFill>
                <a:effectLst/>
                <a:latin typeface="Times New Roman" panose="02020603050405020304" pitchFamily="18" charset="0"/>
                <a:ea typeface="Times New Roman" panose="02020603050405020304" pitchFamily="18" charset="0"/>
              </a:rPr>
              <a:t>Cristo quien me fortalece.</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Times New Roman" panose="02020603050405020304" pitchFamily="18" charset="0"/>
                <a:ea typeface="Times New Roman" panose="02020603050405020304" pitchFamily="18" charset="0"/>
              </a:rPr>
              <a:t>Es vivir en la </a:t>
            </a:r>
            <a:r>
              <a:rPr lang="es-ES" sz="1800" b="1" dirty="0">
                <a:solidFill>
                  <a:srgbClr val="000000"/>
                </a:solidFill>
                <a:effectLst/>
                <a:latin typeface="Times New Roman" panose="02020603050405020304" pitchFamily="18" charset="0"/>
                <a:ea typeface="Times New Roman" panose="02020603050405020304" pitchFamily="18" charset="0"/>
              </a:rPr>
              <a:t>lucha diaria</a:t>
            </a:r>
            <a:r>
              <a:rPr lang="es-ES" sz="1800" dirty="0">
                <a:solidFill>
                  <a:srgbClr val="000000"/>
                </a:solidFill>
                <a:effectLst/>
                <a:latin typeface="Times New Roman" panose="02020603050405020304" pitchFamily="18" charset="0"/>
                <a:ea typeface="Times New Roman" panose="02020603050405020304" pitchFamily="18" charset="0"/>
              </a:rPr>
              <a:t> contra el diablo, la carne pecaminosa y el mundo todos los días.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Times New Roman" panose="02020603050405020304" pitchFamily="18" charset="0"/>
                <a:ea typeface="Times New Roman" panose="02020603050405020304" pitchFamily="18" charset="0"/>
              </a:rPr>
              <a:t>Es ser insultado, perseguido por nuestra fe.</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Times New Roman" panose="02020603050405020304" pitchFamily="18" charset="0"/>
                <a:ea typeface="Times New Roman" panose="02020603050405020304" pitchFamily="18" charset="0"/>
              </a:rPr>
              <a:t>A veces van a rechazar nuestra fe y nuestra iglesia.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Times New Roman" panose="02020603050405020304" pitchFamily="18" charset="0"/>
                <a:ea typeface="Times New Roman" panose="02020603050405020304" pitchFamily="18" charset="0"/>
              </a:rPr>
              <a:t>Es vivir no para mí mismo, lo que yo quiero, sino para el Señor y en amor a mi prójimo</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Times New Roman" panose="02020603050405020304" pitchFamily="18" charset="0"/>
                <a:ea typeface="Times New Roman" panose="02020603050405020304" pitchFamily="18" charset="0"/>
              </a:rPr>
              <a:t>Es todo lo que sufro como resultado de mi identidad en Cristo y mi fe en su palabra. </a:t>
            </a:r>
            <a:endParaRPr lang="en-US" sz="1800" dirty="0">
              <a:effectLst/>
              <a:latin typeface="Times New Roman" panose="02020603050405020304" pitchFamily="18" charset="0"/>
              <a:ea typeface="Times New Roman" panose="02020603050405020304" pitchFamily="18" charset="0"/>
            </a:endParaRPr>
          </a:p>
          <a:p>
            <a:pPr marL="457200" lvl="1"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308" name="Google Shape;308;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lgn="l" rtl="0">
              <a:spcBef>
                <a:spcPts val="0"/>
              </a:spcBef>
              <a:spcAft>
                <a:spcPts val="0"/>
              </a:spcAft>
              <a:buNone/>
            </a:pPr>
            <a:r>
              <a:rPr lang="en-US" sz="1200" dirty="0">
                <a:solidFill>
                  <a:schemeClr val="dk1"/>
                </a:solidFill>
                <a:latin typeface="Calibri"/>
                <a:ea typeface="Calibri"/>
                <a:cs typeface="Calibri"/>
                <a:sym typeface="Calibri"/>
              </a:rPr>
              <a:t>¿</a:t>
            </a:r>
            <a:r>
              <a:rPr lang="en-US" sz="1200" dirty="0" err="1">
                <a:solidFill>
                  <a:schemeClr val="dk1"/>
                </a:solidFill>
                <a:latin typeface="Calibri"/>
                <a:ea typeface="Calibri"/>
                <a:cs typeface="Calibri"/>
                <a:sym typeface="Calibri"/>
              </a:rPr>
              <a:t>Cuál</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predicó</a:t>
            </a:r>
            <a:r>
              <a:rPr lang="en-US" sz="1200" dirty="0">
                <a:solidFill>
                  <a:schemeClr val="dk1"/>
                </a:solidFill>
                <a:latin typeface="Calibri"/>
                <a:ea typeface="Calibri"/>
                <a:cs typeface="Calibri"/>
                <a:sym typeface="Calibri"/>
              </a:rPr>
              <a:t> Jesús? ¿</a:t>
            </a:r>
            <a:r>
              <a:rPr lang="en-US" sz="1200" dirty="0" err="1">
                <a:solidFill>
                  <a:schemeClr val="dk1"/>
                </a:solidFill>
                <a:latin typeface="Calibri"/>
                <a:ea typeface="Calibri"/>
                <a:cs typeface="Calibri"/>
                <a:sym typeface="Calibri"/>
              </a:rPr>
              <a:t>Cuál</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vivió</a:t>
            </a:r>
            <a:r>
              <a:rPr lang="en-US" sz="1200" dirty="0">
                <a:solidFill>
                  <a:schemeClr val="dk1"/>
                </a:solidFill>
                <a:latin typeface="Calibri"/>
                <a:ea typeface="Calibri"/>
                <a:cs typeface="Calibri"/>
                <a:sym typeface="Calibri"/>
              </a:rPr>
              <a:t> Jesús?</a:t>
            </a:r>
            <a:endParaRPr sz="1200" dirty="0">
              <a:solidFill>
                <a:schemeClr val="dk1"/>
              </a:solidFill>
              <a:latin typeface="Calibri"/>
              <a:ea typeface="Calibri"/>
              <a:cs typeface="Calibri"/>
              <a:sym typeface="Calibri"/>
            </a:endParaRPr>
          </a:p>
        </p:txBody>
      </p:sp>
      <p:sp>
        <p:nvSpPr>
          <p:cNvPr id="317" name="Google Shape;317;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2" name="Google Shape;15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extLst>
      <p:ext uri="{BB962C8B-B14F-4D97-AF65-F5344CB8AC3E}">
        <p14:creationId xmlns:p14="http://schemas.microsoft.com/office/powerpoint/2010/main" val="582962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i="1" dirty="0">
                <a:solidFill>
                  <a:srgbClr val="00B050"/>
                </a:solidFill>
                <a:effectLst/>
                <a:latin typeface="Times New Roman" panose="02020603050405020304" pitchFamily="18" charset="0"/>
                <a:ea typeface="Times New Roman" panose="02020603050405020304" pitchFamily="18" charset="0"/>
              </a:rPr>
              <a:t>Presentar los objetivos del Lección 7. </a:t>
            </a:r>
            <a:r>
              <a:rPr lang="es-ES" sz="1800" b="1" i="1" dirty="0">
                <a:solidFill>
                  <a:srgbClr val="00B050"/>
                </a:solidFill>
                <a:effectLst/>
                <a:latin typeface="Times New Roman" panose="02020603050405020304" pitchFamily="18" charset="0"/>
                <a:ea typeface="Times New Roman" panose="02020603050405020304" pitchFamily="18" charset="0"/>
              </a:rPr>
              <a:t>OJO Profesor@. Lecciones 7 y 8 se enfocan en “Contar.” Deben dedicar tiempo en Contar.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b="1" dirty="0">
                <a:solidFill>
                  <a:srgbClr val="000000"/>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b="1" dirty="0">
                <a:solidFill>
                  <a:srgbClr val="000000"/>
                </a:solidFill>
                <a:effectLst/>
                <a:latin typeface="Times New Roman" panose="02020603050405020304" pitchFamily="18" charset="0"/>
                <a:ea typeface="Times New Roman" panose="02020603050405020304" pitchFamily="18" charset="0"/>
              </a:rPr>
              <a:t>Objetivos de Lección 7: En Casa en Galilea</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Times New Roman" panose="02020603050405020304" pitchFamily="18" charset="0"/>
                <a:ea typeface="Times New Roman" panose="02020603050405020304" pitchFamily="18" charset="0"/>
              </a:rPr>
              <a:t>1. Usar el método de las Cuatro “C” para leer y entender Lucas 4:14-30</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Dar ejemplos de ¿Cómo se prepara uno para compartir la palabra de Dios?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800" dirty="0">
                <a:solidFill>
                  <a:srgbClr val="000000"/>
                </a:solidFill>
                <a:effectLst/>
                <a:latin typeface="Times New Roman" panose="02020603050405020304" pitchFamily="18" charset="0"/>
                <a:ea typeface="Times New Roman" panose="02020603050405020304" pitchFamily="18" charset="0"/>
              </a:rPr>
              <a:t>3. Comparar la Teología de la Gloria y la Teología de la Cruz. </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152" name="Google Shape;15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605444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42527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38564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73579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27468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01739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45187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914400" lvl="2"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343" name="Google Shape;343;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1"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1" u="none" strike="noStrike" kern="1200" dirty="0">
                <a:solidFill>
                  <a:schemeClr val="tx1">
                    <a:lumMod val="50000"/>
                  </a:schemeClr>
                </a:solidFill>
                <a:effectLst/>
                <a:latin typeface="+mn-lt"/>
                <a:ea typeface="+mn-ea"/>
                <a:cs typeface="+mn-cs"/>
              </a:rPr>
              <a:t>El </a:t>
            </a:r>
            <a:r>
              <a:rPr lang="en-US" sz="1200" b="1" i="1" u="none" strike="noStrike" kern="1200" dirty="0" err="1">
                <a:solidFill>
                  <a:schemeClr val="tx1">
                    <a:lumMod val="50000"/>
                  </a:schemeClr>
                </a:solidFill>
                <a:effectLst/>
                <a:latin typeface="+mn-lt"/>
                <a:ea typeface="+mn-ea"/>
                <a:cs typeface="+mn-cs"/>
              </a:rPr>
              <a:t>Señor</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te</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bendiga</a:t>
            </a:r>
            <a:r>
              <a:rPr lang="en-US" sz="1200" b="1" i="1" u="none" strike="noStrike" kern="1200" dirty="0">
                <a:solidFill>
                  <a:schemeClr val="tx1">
                    <a:lumMod val="50000"/>
                  </a:schemeClr>
                </a:solidFill>
                <a:effectLst/>
                <a:latin typeface="+mn-lt"/>
                <a:ea typeface="+mn-ea"/>
                <a:cs typeface="+mn-cs"/>
              </a:rPr>
              <a:t> y </a:t>
            </a:r>
            <a:r>
              <a:rPr lang="en-US" sz="1200" b="1" i="1" u="none" strike="noStrike" kern="1200" dirty="0" err="1">
                <a:solidFill>
                  <a:schemeClr val="tx1">
                    <a:lumMod val="50000"/>
                  </a:schemeClr>
                </a:solidFill>
                <a:effectLst/>
                <a:latin typeface="+mn-lt"/>
                <a:ea typeface="+mn-ea"/>
                <a:cs typeface="+mn-cs"/>
              </a:rPr>
              <a:t>te</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guarde</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Haga</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el</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Señor</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resplandecer</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su</a:t>
            </a:r>
            <a:r>
              <a:rPr lang="en-US" sz="1200" b="1" i="1" u="none" strike="noStrike" kern="1200" dirty="0">
                <a:solidFill>
                  <a:schemeClr val="tx1">
                    <a:lumMod val="50000"/>
                  </a:schemeClr>
                </a:solidFill>
                <a:effectLst/>
                <a:latin typeface="+mn-lt"/>
                <a:ea typeface="+mn-ea"/>
                <a:cs typeface="+mn-cs"/>
              </a:rPr>
              <a:t> rostro </a:t>
            </a:r>
            <a:r>
              <a:rPr lang="en-US" sz="1200" b="1" i="1" u="none" strike="noStrike" kern="1200" dirty="0" err="1">
                <a:solidFill>
                  <a:schemeClr val="tx1">
                    <a:lumMod val="50000"/>
                  </a:schemeClr>
                </a:solidFill>
                <a:effectLst/>
                <a:latin typeface="+mn-lt"/>
                <a:ea typeface="+mn-ea"/>
                <a:cs typeface="+mn-cs"/>
              </a:rPr>
              <a:t>sobre</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ti</a:t>
            </a:r>
            <a:r>
              <a:rPr lang="en-US" sz="1200" b="1" i="1" u="none" strike="noStrike" kern="1200" dirty="0">
                <a:solidFill>
                  <a:schemeClr val="tx1">
                    <a:lumMod val="50000"/>
                  </a:schemeClr>
                </a:solidFill>
                <a:effectLst/>
                <a:latin typeface="+mn-lt"/>
                <a:ea typeface="+mn-ea"/>
                <a:cs typeface="+mn-cs"/>
              </a:rPr>
              <a:t> y </a:t>
            </a:r>
            <a:r>
              <a:rPr lang="en-US" sz="1200" b="1" i="1" u="none" strike="noStrike" kern="1200" dirty="0" err="1">
                <a:solidFill>
                  <a:schemeClr val="tx1">
                    <a:lumMod val="50000"/>
                  </a:schemeClr>
                </a:solidFill>
                <a:effectLst/>
                <a:latin typeface="+mn-lt"/>
                <a:ea typeface="+mn-ea"/>
                <a:cs typeface="+mn-cs"/>
              </a:rPr>
              <a:t>tenga</a:t>
            </a:r>
            <a:r>
              <a:rPr lang="en-US" sz="1200" b="1" i="1" u="none" strike="noStrike" kern="1200" dirty="0">
                <a:solidFill>
                  <a:schemeClr val="tx1">
                    <a:lumMod val="50000"/>
                  </a:schemeClr>
                </a:solidFill>
                <a:effectLst/>
                <a:latin typeface="+mn-lt"/>
                <a:ea typeface="+mn-ea"/>
                <a:cs typeface="+mn-cs"/>
              </a:rPr>
              <a:t> de </a:t>
            </a:r>
            <a:r>
              <a:rPr lang="en-US" sz="1200" b="1" i="1" u="none" strike="noStrike" kern="1200" dirty="0" err="1">
                <a:solidFill>
                  <a:schemeClr val="tx1">
                    <a:lumMod val="50000"/>
                  </a:schemeClr>
                </a:solidFill>
                <a:effectLst/>
                <a:latin typeface="+mn-lt"/>
                <a:ea typeface="+mn-ea"/>
                <a:cs typeface="+mn-cs"/>
              </a:rPr>
              <a:t>ti</a:t>
            </a:r>
            <a:r>
              <a:rPr lang="en-US" sz="1200" b="1" i="1" u="none" strike="noStrike" kern="1200" dirty="0">
                <a:solidFill>
                  <a:schemeClr val="tx1">
                    <a:lumMod val="50000"/>
                  </a:schemeClr>
                </a:solidFill>
                <a:effectLst/>
                <a:latin typeface="+mn-lt"/>
                <a:ea typeface="+mn-ea"/>
                <a:cs typeface="+mn-cs"/>
              </a:rPr>
              <a:t> misericordia. Vuelve </a:t>
            </a:r>
            <a:r>
              <a:rPr lang="en-US" sz="1200" b="1" i="1" u="none" strike="noStrike" kern="1200" dirty="0" err="1">
                <a:solidFill>
                  <a:schemeClr val="tx1">
                    <a:lumMod val="50000"/>
                  </a:schemeClr>
                </a:solidFill>
                <a:effectLst/>
                <a:latin typeface="+mn-lt"/>
                <a:ea typeface="+mn-ea"/>
                <a:cs typeface="+mn-cs"/>
              </a:rPr>
              <a:t>el</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Señor</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su</a:t>
            </a:r>
            <a:r>
              <a:rPr lang="en-US" sz="1200" b="1" i="1" u="none" strike="noStrike" kern="1200" dirty="0">
                <a:solidFill>
                  <a:schemeClr val="tx1">
                    <a:lumMod val="50000"/>
                  </a:schemeClr>
                </a:solidFill>
                <a:effectLst/>
                <a:latin typeface="+mn-lt"/>
                <a:ea typeface="+mn-ea"/>
                <a:cs typeface="+mn-cs"/>
              </a:rPr>
              <a:t> rostro a </a:t>
            </a:r>
            <a:r>
              <a:rPr lang="en-US" sz="1200" b="1" i="1" u="none" strike="noStrike" kern="1200" dirty="0" err="1">
                <a:solidFill>
                  <a:schemeClr val="tx1">
                    <a:lumMod val="50000"/>
                  </a:schemeClr>
                </a:solidFill>
                <a:effectLst/>
                <a:latin typeface="+mn-lt"/>
                <a:ea typeface="+mn-ea"/>
                <a:cs typeface="+mn-cs"/>
              </a:rPr>
              <a:t>ti</a:t>
            </a:r>
            <a:r>
              <a:rPr lang="en-US" sz="1200" b="1" i="1" u="none" strike="noStrike" kern="1200" dirty="0">
                <a:solidFill>
                  <a:schemeClr val="tx1">
                    <a:lumMod val="50000"/>
                  </a:schemeClr>
                </a:solidFill>
                <a:effectLst/>
                <a:latin typeface="+mn-lt"/>
                <a:ea typeface="+mn-ea"/>
                <a:cs typeface="+mn-cs"/>
              </a:rPr>
              <a:t>, y </a:t>
            </a:r>
            <a:r>
              <a:rPr lang="en-US" sz="1200" b="1" i="1" u="none" strike="noStrike" kern="1200" dirty="0" err="1">
                <a:solidFill>
                  <a:schemeClr val="tx1">
                    <a:lumMod val="50000"/>
                  </a:schemeClr>
                </a:solidFill>
                <a:effectLst/>
                <a:latin typeface="+mn-lt"/>
                <a:ea typeface="+mn-ea"/>
                <a:cs typeface="+mn-cs"/>
              </a:rPr>
              <a:t>te</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conceda</a:t>
            </a:r>
            <a:r>
              <a:rPr lang="en-US" sz="1200" b="1" i="1" u="none" strike="noStrike" kern="1200" dirty="0">
                <a:solidFill>
                  <a:schemeClr val="tx1">
                    <a:lumMod val="50000"/>
                  </a:schemeClr>
                </a:solidFill>
                <a:effectLst/>
                <a:latin typeface="+mn-lt"/>
                <a:ea typeface="+mn-ea"/>
                <a:cs typeface="+mn-cs"/>
              </a:rPr>
              <a:t> la </a:t>
            </a:r>
            <a:r>
              <a:rPr lang="en-US" sz="1200" b="1" i="1" u="none" strike="noStrike" kern="1200" dirty="0" err="1">
                <a:solidFill>
                  <a:schemeClr val="tx1">
                    <a:lumMod val="50000"/>
                  </a:schemeClr>
                </a:solidFill>
                <a:effectLst/>
                <a:latin typeface="+mn-lt"/>
                <a:ea typeface="+mn-ea"/>
                <a:cs typeface="+mn-cs"/>
              </a:rPr>
              <a:t>paz</a:t>
            </a:r>
            <a:r>
              <a:rPr lang="en-US" sz="1200" b="1" i="1" u="none" strike="noStrike" kern="1200" dirty="0">
                <a:solidFill>
                  <a:schemeClr val="tx1">
                    <a:lumMod val="50000"/>
                  </a:schemeClr>
                </a:solidFill>
                <a:effectLst/>
                <a:latin typeface="+mn-lt"/>
                <a:ea typeface="+mn-ea"/>
                <a:cs typeface="+mn-cs"/>
              </a:rPr>
              <a:t>. </a:t>
            </a:r>
            <a:r>
              <a:rPr lang="en-US" sz="1200" b="1" i="1" u="none" strike="noStrike" kern="1200" dirty="0" err="1">
                <a:solidFill>
                  <a:schemeClr val="tx1">
                    <a:lumMod val="50000"/>
                  </a:schemeClr>
                </a:solidFill>
                <a:effectLst/>
                <a:latin typeface="+mn-lt"/>
                <a:ea typeface="+mn-ea"/>
                <a:cs typeface="+mn-cs"/>
              </a:rPr>
              <a:t>Amén</a:t>
            </a:r>
            <a:r>
              <a:rPr lang="en-US" sz="1200" b="1" i="1" u="none" strike="noStrike" kern="1200" dirty="0">
                <a:solidFill>
                  <a:schemeClr val="tx1">
                    <a:lumMod val="50000"/>
                  </a:schemeClr>
                </a:solidFill>
                <a:effectLst/>
                <a:latin typeface="+mn-lt"/>
                <a:ea typeface="+mn-ea"/>
                <a:cs typeface="+mn-cs"/>
              </a:rPr>
              <a:t>.</a:t>
            </a:r>
            <a:endParaRPr lang="es-ES" sz="1200" kern="1200" dirty="0">
              <a:solidFill>
                <a:schemeClr val="tx1">
                  <a:lumMod val="50000"/>
                </a:schemeClr>
              </a:solidFill>
              <a:effectLst/>
              <a:latin typeface="+mn-lt"/>
              <a:ea typeface="+mn-ea"/>
              <a:cs typeface="+mn-cs"/>
            </a:endParaRPr>
          </a:p>
          <a:p>
            <a:pPr marL="457200" lvl="1"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341" name="Google Shape;341;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48</a:t>
            </a:fld>
            <a:endParaRPr/>
          </a:p>
        </p:txBody>
      </p:sp>
    </p:spTree>
    <p:extLst>
      <p:ext uri="{BB962C8B-B14F-4D97-AF65-F5344CB8AC3E}">
        <p14:creationId xmlns:p14="http://schemas.microsoft.com/office/powerpoint/2010/main" val="1082336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800" b="1" dirty="0">
                <a:solidFill>
                  <a:srgbClr val="000000"/>
                </a:solidFill>
                <a:effectLst/>
                <a:latin typeface="Times New Roman" panose="02020603050405020304" pitchFamily="18" charset="0"/>
                <a:ea typeface="Times New Roman" panose="02020603050405020304" pitchFamily="18" charset="0"/>
              </a:rPr>
              <a:t>Captar</a:t>
            </a:r>
            <a:r>
              <a:rPr lang="es-ES" sz="1800" i="1" dirty="0">
                <a:solidFill>
                  <a:srgbClr val="00B050"/>
                </a:solidFill>
                <a:effectLst/>
                <a:latin typeface="Times New Roman" panose="02020603050405020304" pitchFamily="18" charset="0"/>
                <a:ea typeface="Times New Roman" panose="02020603050405020304" pitchFamily="18" charset="0"/>
              </a:rPr>
              <a:t> Un “Captar” es la introducción. Es algo interesante que capte la atención y los pone a pensar en el tema del día</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CF3693E-6064-4A55-A606-667B314728E0}" type="slidenum">
              <a:rPr lang="en-US" smtClean="0"/>
              <a:t>5</a:t>
            </a:fld>
            <a:endParaRPr lang="en-US"/>
          </a:p>
        </p:txBody>
      </p:sp>
    </p:spTree>
    <p:extLst>
      <p:ext uri="{BB962C8B-B14F-4D97-AF65-F5344CB8AC3E}">
        <p14:creationId xmlns:p14="http://schemas.microsoft.com/office/powerpoint/2010/main" val="3161836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914400" lvl="2" indent="0" algn="l" rtl="0">
              <a:spcBef>
                <a:spcPts val="0"/>
              </a:spcBef>
              <a:spcAft>
                <a:spcPts val="0"/>
              </a:spcAft>
              <a:buNone/>
            </a:pPr>
            <a:endParaRPr dirty="0"/>
          </a:p>
        </p:txBody>
      </p:sp>
      <p:sp>
        <p:nvSpPr>
          <p:cNvPr id="158" name="Google Shape;15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s-ES" sz="1800" dirty="0">
                <a:solidFill>
                  <a:srgbClr val="000000"/>
                </a:solidFill>
                <a:effectLst/>
                <a:latin typeface="Times New Roman" panose="02020603050405020304" pitchFamily="18" charset="0"/>
                <a:ea typeface="Times New Roman" panose="02020603050405020304" pitchFamily="18" charset="0"/>
              </a:rPr>
              <a:t>Galilea</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Times New Roman" panose="02020603050405020304" pitchFamily="18" charset="0"/>
                <a:ea typeface="Times New Roman" panose="02020603050405020304" pitchFamily="18" charset="0"/>
              </a:rPr>
              <a:t>Galilea es la escena del comienzo del ministerio de Jesús. Jesús había crecido en esa provincia del norte, gobernada por Herodes.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Times New Roman" panose="02020603050405020304" pitchFamily="18" charset="0"/>
                <a:ea typeface="Times New Roman" panose="02020603050405020304" pitchFamily="18" charset="0"/>
              </a:rPr>
              <a:t>Galilea era muy fértil para la cosecha.  Otros se dedicaban a la pesca (el Mar de Galilea).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Times New Roman" panose="02020603050405020304" pitchFamily="18" charset="0"/>
                <a:ea typeface="Times New Roman" panose="02020603050405020304" pitchFamily="18" charset="0"/>
              </a:rPr>
              <a:t>Los judíos de Judea no respetaban a los judíos de Galilea. Los veían como menos fieles a las costumbres judías. De muchas formas en esta área se había sentido la influencia de los romanos y de otros gentiles, más que en las áreas judías circunvecinas de Jerusalén. Por esa razón los galileos eran tratados con cierto desdén por los líderes religiosos del sur. </a:t>
            </a:r>
          </a:p>
          <a:p>
            <a:pPr marL="342900" marR="0" lvl="0" indent="-342900">
              <a:spcBef>
                <a:spcPts val="0"/>
              </a:spcBef>
              <a:spcAft>
                <a:spcPts val="0"/>
              </a:spcAft>
              <a:buFont typeface="Symbol" pitchFamily="2" charset="2"/>
              <a:buChar char=""/>
            </a:pPr>
            <a:r>
              <a:rPr lang="es-ES" sz="1800" dirty="0">
                <a:solidFill>
                  <a:srgbClr val="000000"/>
                </a:solidFill>
                <a:effectLst/>
                <a:latin typeface="Times New Roman" panose="02020603050405020304" pitchFamily="18" charset="0"/>
                <a:ea typeface="Times New Roman" panose="02020603050405020304" pitchFamily="18" charset="0"/>
              </a:rPr>
              <a:t>Jesús llamó los discípulos de Galilea</a:t>
            </a:r>
          </a:p>
          <a:p>
            <a:pPr marL="342900" marR="0" lvl="0" indent="-342900">
              <a:spcBef>
                <a:spcPts val="0"/>
              </a:spcBef>
              <a:spcAft>
                <a:spcPts val="0"/>
              </a:spcAft>
              <a:buFont typeface="Symbol" pitchFamily="2" charset="2"/>
              <a:buChar char=""/>
            </a:pPr>
            <a:r>
              <a:rPr lang="es-ES" sz="1800" b="0" i="0" u="none" strike="noStrike" dirty="0">
                <a:solidFill>
                  <a:srgbClr val="000000"/>
                </a:solidFill>
                <a:effectLst/>
                <a:latin typeface="Times New Roman" panose="02020603050405020304" pitchFamily="18" charset="0"/>
              </a:rPr>
              <a:t>Hechos 2:7 </a:t>
            </a:r>
            <a:r>
              <a:rPr lang="en-US" b="0" i="0" u="none" strike="noStrike" dirty="0">
                <a:solidFill>
                  <a:srgbClr val="000000"/>
                </a:solidFill>
                <a:effectLst/>
                <a:latin typeface="system-ui"/>
              </a:rPr>
              <a:t>¿No son </a:t>
            </a:r>
            <a:r>
              <a:rPr lang="en-US" b="0" i="0" u="none" strike="noStrike" dirty="0" err="1">
                <a:solidFill>
                  <a:srgbClr val="000000"/>
                </a:solidFill>
                <a:effectLst/>
                <a:latin typeface="system-ui"/>
              </a:rPr>
              <a:t>galileos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todos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estos</a:t>
            </a:r>
            <a:r>
              <a:rPr lang="en-US" b="0" i="0" u="none" strike="noStrike" dirty="0">
                <a:solidFill>
                  <a:srgbClr val="000000"/>
                </a:solidFill>
                <a:effectLst/>
                <a:latin typeface="system-ui"/>
              </a:rPr>
              <a:t> que </a:t>
            </a:r>
            <a:r>
              <a:rPr lang="en-US" b="0" i="0" u="none" strike="noStrike" dirty="0" err="1">
                <a:solidFill>
                  <a:srgbClr val="000000"/>
                </a:solidFill>
                <a:effectLst/>
                <a:latin typeface="system-ui"/>
              </a:rPr>
              <a:t>están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hablando</a:t>
            </a:r>
            <a:r>
              <a:rPr lang="en-US" b="0" i="0" u="none" strike="noStrike" dirty="0">
                <a:solidFill>
                  <a:srgbClr val="000000"/>
                </a:solidFill>
                <a:effectLst/>
                <a:latin typeface="system-ui"/>
              </a:rPr>
              <a:t>?</a:t>
            </a:r>
            <a:endParaRPr lang="en-US" dirty="0"/>
          </a:p>
        </p:txBody>
      </p:sp>
      <p:sp>
        <p:nvSpPr>
          <p:cNvPr id="150" name="Google Shape;15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371600" lvl="3" indent="0" algn="l" rtl="0">
              <a:spcBef>
                <a:spcPts val="0"/>
              </a:spcBef>
              <a:spcAft>
                <a:spcPts val="0"/>
              </a:spcAft>
              <a:buNone/>
            </a:pPr>
            <a:r>
              <a:rPr lang="en-US" sz="1200" dirty="0" err="1">
                <a:solidFill>
                  <a:schemeClr val="dk1"/>
                </a:solidFill>
                <a:latin typeface="Calibri"/>
                <a:ea typeface="Calibri"/>
                <a:cs typeface="Calibri"/>
                <a:sym typeface="Calibri"/>
              </a:rPr>
              <a:t>Originalmente</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el</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área</a:t>
            </a:r>
            <a:r>
              <a:rPr lang="en-US" sz="1200" dirty="0">
                <a:solidFill>
                  <a:schemeClr val="dk1"/>
                </a:solidFill>
                <a:latin typeface="Calibri"/>
                <a:ea typeface="Calibri"/>
                <a:cs typeface="Calibri"/>
                <a:sym typeface="Calibri"/>
              </a:rPr>
              <a:t> de Galilea se </a:t>
            </a:r>
            <a:r>
              <a:rPr lang="en-US" sz="1200" dirty="0" err="1">
                <a:solidFill>
                  <a:schemeClr val="dk1"/>
                </a:solidFill>
                <a:latin typeface="Calibri"/>
                <a:ea typeface="Calibri"/>
                <a:cs typeface="Calibri"/>
                <a:sym typeface="Calibri"/>
              </a:rPr>
              <a:t>dio</a:t>
            </a:r>
            <a:r>
              <a:rPr lang="en-US" sz="1200" dirty="0">
                <a:solidFill>
                  <a:schemeClr val="dk1"/>
                </a:solidFill>
                <a:latin typeface="Calibri"/>
                <a:ea typeface="Calibri"/>
                <a:cs typeface="Calibri"/>
                <a:sym typeface="Calibri"/>
              </a:rPr>
              <a:t> a las </a:t>
            </a:r>
            <a:r>
              <a:rPr lang="en-US" sz="1200" dirty="0" err="1">
                <a:solidFill>
                  <a:schemeClr val="dk1"/>
                </a:solidFill>
                <a:latin typeface="Calibri"/>
                <a:ea typeface="Calibri"/>
                <a:cs typeface="Calibri"/>
                <a:sym typeface="Calibri"/>
              </a:rPr>
              <a:t>tribus</a:t>
            </a:r>
            <a:r>
              <a:rPr lang="en-US" sz="1200" dirty="0">
                <a:solidFill>
                  <a:schemeClr val="dk1"/>
                </a:solidFill>
                <a:latin typeface="Calibri"/>
                <a:ea typeface="Calibri"/>
                <a:cs typeface="Calibri"/>
                <a:sym typeface="Calibri"/>
              </a:rPr>
              <a:t> de </a:t>
            </a:r>
            <a:r>
              <a:rPr lang="en-US" sz="1200" dirty="0" err="1">
                <a:solidFill>
                  <a:schemeClr val="dk1"/>
                </a:solidFill>
                <a:latin typeface="Calibri"/>
                <a:ea typeface="Calibri"/>
                <a:cs typeface="Calibri"/>
                <a:sym typeface="Calibri"/>
              </a:rPr>
              <a:t>Aser</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Zabulón</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Neftalí</a:t>
            </a:r>
            <a:r>
              <a:rPr lang="en-US" sz="1200" dirty="0">
                <a:solidFill>
                  <a:schemeClr val="dk1"/>
                </a:solidFill>
                <a:latin typeface="Calibri"/>
                <a:ea typeface="Calibri"/>
                <a:cs typeface="Calibri"/>
                <a:sym typeface="Calibri"/>
              </a:rPr>
              <a:t>, e </a:t>
            </a:r>
            <a:r>
              <a:rPr lang="en-US" sz="1200" dirty="0" err="1">
                <a:solidFill>
                  <a:schemeClr val="dk1"/>
                </a:solidFill>
                <a:latin typeface="Calibri"/>
                <a:ea typeface="Calibri"/>
                <a:cs typeface="Calibri"/>
                <a:sym typeface="Calibri"/>
              </a:rPr>
              <a:t>Isacar</a:t>
            </a:r>
            <a:r>
              <a:rPr lang="en-US" sz="1200" dirty="0">
                <a:solidFill>
                  <a:schemeClr val="dk1"/>
                </a:solidFill>
                <a:latin typeface="Calibri"/>
                <a:ea typeface="Calibri"/>
                <a:cs typeface="Calibri"/>
                <a:sym typeface="Calibri"/>
              </a:rPr>
              <a:t>.  </a:t>
            </a:r>
          </a:p>
          <a:p>
            <a:pPr marL="1371600" lvl="3" indent="0" algn="l" rtl="0">
              <a:spcBef>
                <a:spcPts val="0"/>
              </a:spcBef>
              <a:spcAft>
                <a:spcPts val="0"/>
              </a:spcAft>
              <a:buNone/>
            </a:pPr>
            <a:endParaRPr lang="en-US" sz="1200" dirty="0">
              <a:solidFill>
                <a:schemeClr val="dk1"/>
              </a:solidFill>
              <a:latin typeface="Calibri"/>
              <a:ea typeface="Calibri"/>
              <a:cs typeface="Calibri"/>
              <a:sym typeface="Calibri"/>
            </a:endParaRPr>
          </a:p>
          <a:p>
            <a:pPr marL="1371600" lvl="3" indent="0" algn="l" rtl="0">
              <a:spcBef>
                <a:spcPts val="0"/>
              </a:spcBef>
              <a:spcAft>
                <a:spcPts val="0"/>
              </a:spcAft>
              <a:buNone/>
            </a:pPr>
            <a:endParaRPr lang="en-US" sz="1200" dirty="0">
              <a:solidFill>
                <a:schemeClr val="dk1"/>
              </a:solidFill>
              <a:latin typeface="Calibri"/>
              <a:ea typeface="Calibri"/>
              <a:cs typeface="Calibri"/>
              <a:sym typeface="Calibri"/>
            </a:endParaRPr>
          </a:p>
          <a:p>
            <a:pPr marL="1371600" lvl="3" indent="0" algn="l" rtl="0">
              <a:spcBef>
                <a:spcPts val="0"/>
              </a:spcBef>
              <a:spcAft>
                <a:spcPts val="0"/>
              </a:spcAft>
              <a:buNone/>
            </a:pPr>
            <a:endParaRPr lang="en-US" sz="1200" dirty="0">
              <a:solidFill>
                <a:schemeClr val="dk1"/>
              </a:solidFill>
              <a:latin typeface="Calibri"/>
              <a:ea typeface="Calibri"/>
              <a:cs typeface="Calibri"/>
              <a:sym typeface="Calibri"/>
            </a:endParaRPr>
          </a:p>
          <a:p>
            <a:pPr marL="914400" lvl="2" indent="0" algn="l" rtl="0">
              <a:spcBef>
                <a:spcPts val="0"/>
              </a:spcBef>
              <a:spcAft>
                <a:spcPts val="0"/>
              </a:spcAft>
              <a:buNone/>
            </a:pPr>
            <a:endParaRPr lang="en-US" sz="1200" dirty="0">
              <a:solidFill>
                <a:schemeClr val="dk1"/>
              </a:solidFill>
              <a:latin typeface="Calibri"/>
              <a:ea typeface="Calibri"/>
              <a:cs typeface="Calibri"/>
              <a:sym typeface="Calibri"/>
            </a:endParaRPr>
          </a:p>
        </p:txBody>
      </p:sp>
      <p:sp>
        <p:nvSpPr>
          <p:cNvPr id="158" name="Google Shape;15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3657209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1800" dirty="0">
                <a:effectLst/>
                <a:latin typeface="Times New Roman" panose="02020603050405020304" pitchFamily="18" charset="0"/>
                <a:ea typeface="Times New Roman" panose="02020603050405020304" pitchFamily="18" charset="0"/>
              </a:rPr>
              <a:t> </a:t>
            </a: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800" b="1" dirty="0">
                <a:solidFill>
                  <a:srgbClr val="000000"/>
                </a:solidFill>
                <a:effectLst/>
                <a:latin typeface="Times New Roman" panose="02020603050405020304" pitchFamily="18" charset="0"/>
                <a:ea typeface="Times New Roman" panose="02020603050405020304" pitchFamily="18" charset="0"/>
              </a:rPr>
              <a:t>Contar: </a:t>
            </a:r>
            <a:r>
              <a:rPr lang="es-ES" sz="1800" i="1" dirty="0">
                <a:solidFill>
                  <a:srgbClr val="00B050"/>
                </a:solidFill>
                <a:effectLst/>
                <a:latin typeface="Times New Roman" panose="02020603050405020304" pitchFamily="18" charset="0"/>
                <a:ea typeface="Times New Roman" panose="02020603050405020304" pitchFamily="18" charset="0"/>
              </a:rPr>
              <a:t>Explique que ahora va a repasar la historia de Lucas 4:14-30  y que demostrará como contar una historia bíblica. Trate de tener la historia memorizada. Concéntrese en contar la historia con sus propias palabras, PERO asegúrese de que los detalles sean precisos.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CF3693E-6064-4A55-A606-667B314728E0}" type="slidenum">
              <a:rPr lang="en-US" smtClean="0"/>
              <a:t>9</a:t>
            </a:fld>
            <a:endParaRPr lang="en-US"/>
          </a:p>
        </p:txBody>
      </p:sp>
    </p:spTree>
    <p:extLst>
      <p:ext uri="{BB962C8B-B14F-4D97-AF65-F5344CB8AC3E}">
        <p14:creationId xmlns:p14="http://schemas.microsoft.com/office/powerpoint/2010/main" val="2723977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Overlock"/>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5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5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5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6000"/>
              <a:buFont typeface="Overlock"/>
              <a:buNone/>
              <a:defRPr sz="6000">
                <a:latin typeface="Overlock"/>
                <a:ea typeface="Overlock"/>
                <a:cs typeface="Overlock"/>
                <a:sym typeface="Overlo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571500" algn="l">
              <a:lnSpc>
                <a:spcPct val="90000"/>
              </a:lnSpc>
              <a:spcBef>
                <a:spcPts val="1000"/>
              </a:spcBef>
              <a:spcAft>
                <a:spcPts val="0"/>
              </a:spcAft>
              <a:buClr>
                <a:schemeClr val="dk1"/>
              </a:buClr>
              <a:buSzPts val="5400"/>
              <a:buChar char="•"/>
              <a:defRPr sz="5400">
                <a:latin typeface="Overlock"/>
                <a:ea typeface="Overlock"/>
                <a:cs typeface="Overlock"/>
                <a:sym typeface="Overlock"/>
              </a:defRPr>
            </a:lvl1pPr>
            <a:lvl2pPr marL="914400" lvl="1" indent="-533400" algn="l">
              <a:lnSpc>
                <a:spcPct val="90000"/>
              </a:lnSpc>
              <a:spcBef>
                <a:spcPts val="500"/>
              </a:spcBef>
              <a:spcAft>
                <a:spcPts val="0"/>
              </a:spcAft>
              <a:buClr>
                <a:schemeClr val="dk1"/>
              </a:buClr>
              <a:buSzPts val="4800"/>
              <a:buChar char="•"/>
              <a:defRPr sz="4800">
                <a:latin typeface="Overlock"/>
                <a:ea typeface="Overlock"/>
                <a:cs typeface="Overlock"/>
                <a:sym typeface="Overlock"/>
              </a:defRPr>
            </a:lvl2pPr>
            <a:lvl3pPr marL="1371600" lvl="2" indent="-508000" algn="l">
              <a:lnSpc>
                <a:spcPct val="90000"/>
              </a:lnSpc>
              <a:spcBef>
                <a:spcPts val="500"/>
              </a:spcBef>
              <a:spcAft>
                <a:spcPts val="0"/>
              </a:spcAft>
              <a:buClr>
                <a:schemeClr val="dk1"/>
              </a:buClr>
              <a:buSzPts val="4400"/>
              <a:buChar char="•"/>
              <a:defRPr sz="4400">
                <a:latin typeface="Overlock"/>
                <a:ea typeface="Overlock"/>
                <a:cs typeface="Overlock"/>
                <a:sym typeface="Overlock"/>
              </a:defRPr>
            </a:lvl3pPr>
            <a:lvl4pPr marL="1828800" lvl="3" indent="-482600" algn="l">
              <a:lnSpc>
                <a:spcPct val="90000"/>
              </a:lnSpc>
              <a:spcBef>
                <a:spcPts val="500"/>
              </a:spcBef>
              <a:spcAft>
                <a:spcPts val="0"/>
              </a:spcAft>
              <a:buClr>
                <a:schemeClr val="dk1"/>
              </a:buClr>
              <a:buSzPts val="4000"/>
              <a:buChar char="•"/>
              <a:defRPr sz="4000">
                <a:latin typeface="Overlock"/>
                <a:ea typeface="Overlock"/>
                <a:cs typeface="Overlock"/>
                <a:sym typeface="Overlock"/>
              </a:defRPr>
            </a:lvl4pPr>
            <a:lvl5pPr marL="2286000" lvl="4" indent="-482600" algn="l">
              <a:lnSpc>
                <a:spcPct val="90000"/>
              </a:lnSpc>
              <a:spcBef>
                <a:spcPts val="500"/>
              </a:spcBef>
              <a:spcAft>
                <a:spcPts val="0"/>
              </a:spcAft>
              <a:buClr>
                <a:schemeClr val="dk1"/>
              </a:buClr>
              <a:buSzPts val="4000"/>
              <a:buChar char="•"/>
              <a:defRPr sz="4000">
                <a:latin typeface="Overlock"/>
                <a:ea typeface="Overlock"/>
                <a:cs typeface="Overlock"/>
                <a:sym typeface="Overlock"/>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7" name="Google Shape;27;p41" descr="A close up of a sign&#10;&#10;Description automatically generated"/>
          <p:cNvPicPr preferRelativeResize="0"/>
          <p:nvPr/>
        </p:nvPicPr>
        <p:blipFill rotWithShape="1">
          <a:blip r:embed="rId2">
            <a:alphaModFix/>
          </a:blip>
          <a:srcRect/>
          <a:stretch/>
        </p:blipFill>
        <p:spPr>
          <a:xfrm>
            <a:off x="10727866" y="5930283"/>
            <a:ext cx="1464133" cy="92390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
        <p:cNvGrpSpPr/>
        <p:nvPr/>
      </p:nvGrpSpPr>
      <p:grpSpPr>
        <a:xfrm>
          <a:off x="0" y="0"/>
          <a:ext cx="0" cy="0"/>
          <a:chOff x="0" y="0"/>
          <a:chExt cx="0" cy="0"/>
        </a:xfrm>
      </p:grpSpPr>
      <p:sp>
        <p:nvSpPr>
          <p:cNvPr id="29" name="Google Shape;29;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2" name="Google Shape;32;p42" descr="A close up of a sign&#10;&#10;Description automatically generated"/>
          <p:cNvPicPr preferRelativeResize="0"/>
          <p:nvPr/>
        </p:nvPicPr>
        <p:blipFill rotWithShape="1">
          <a:blip r:embed="rId2">
            <a:alphaModFix/>
          </a:blip>
          <a:srcRect/>
          <a:stretch/>
        </p:blipFill>
        <p:spPr>
          <a:xfrm>
            <a:off x="10727866" y="5930283"/>
            <a:ext cx="1464133" cy="92390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3"/>
        <p:cNvGrpSpPr/>
        <p:nvPr/>
      </p:nvGrpSpPr>
      <p:grpSpPr>
        <a:xfrm>
          <a:off x="0" y="0"/>
          <a:ext cx="0" cy="0"/>
          <a:chOff x="0" y="0"/>
          <a:chExt cx="0" cy="0"/>
        </a:xfrm>
      </p:grpSpPr>
      <p:sp>
        <p:nvSpPr>
          <p:cNvPr id="34" name="Google Shape;34;p4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4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8" name="Google Shape;38;p4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
        <p:cNvGrpSpPr/>
        <p:nvPr/>
      </p:nvGrpSpPr>
      <p:grpSpPr>
        <a:xfrm>
          <a:off x="0" y="0"/>
          <a:ext cx="0" cy="0"/>
          <a:chOff x="0" y="0"/>
          <a:chExt cx="0" cy="0"/>
        </a:xfrm>
      </p:grpSpPr>
      <p:sp>
        <p:nvSpPr>
          <p:cNvPr id="43" name="Google Shape;43;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7"/>
        <p:cNvGrpSpPr/>
        <p:nvPr/>
      </p:nvGrpSpPr>
      <p:grpSpPr>
        <a:xfrm>
          <a:off x="0" y="0"/>
          <a:ext cx="0" cy="0"/>
          <a:chOff x="0" y="0"/>
          <a:chExt cx="0" cy="0"/>
        </a:xfrm>
      </p:grpSpPr>
      <p:sp>
        <p:nvSpPr>
          <p:cNvPr id="48" name="Google Shape;48;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4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4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4"/>
        <p:cNvGrpSpPr/>
        <p:nvPr/>
      </p:nvGrpSpPr>
      <p:grpSpPr>
        <a:xfrm>
          <a:off x="0" y="0"/>
          <a:ext cx="0" cy="0"/>
          <a:chOff x="0" y="0"/>
          <a:chExt cx="0" cy="0"/>
        </a:xfrm>
      </p:grpSpPr>
      <p:sp>
        <p:nvSpPr>
          <p:cNvPr id="55" name="Google Shape;55;p4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Overlock"/>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4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7" name="Google Shape;57;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4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Overlock"/>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4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3" name="Google Shape;63;p4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5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Overlock"/>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50"/>
          <p:cNvSpPr>
            <a:spLocks noGrp="1"/>
          </p:cNvSpPr>
          <p:nvPr>
            <p:ph type="pic" idx="2"/>
          </p:nvPr>
        </p:nvSpPr>
        <p:spPr>
          <a:xfrm>
            <a:off x="5183188" y="987425"/>
            <a:ext cx="6172200" cy="4873625"/>
          </a:xfrm>
          <a:prstGeom prst="rect">
            <a:avLst/>
          </a:prstGeom>
          <a:noFill/>
          <a:ln>
            <a:noFill/>
          </a:ln>
        </p:spPr>
      </p:sp>
      <p:sp>
        <p:nvSpPr>
          <p:cNvPr id="70" name="Google Shape;70;p5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5400"/>
              <a:buFont typeface="Overlock"/>
              <a:buNone/>
              <a:defRPr sz="5400" b="0" i="0" u="none" strike="noStrike" cap="none">
                <a:solidFill>
                  <a:schemeClr val="dk1"/>
                </a:solidFill>
                <a:latin typeface="Overlock"/>
                <a:ea typeface="Overlock"/>
                <a:cs typeface="Overlock"/>
                <a:sym typeface="Overlo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571500" algn="l" rtl="0">
              <a:lnSpc>
                <a:spcPct val="90000"/>
              </a:lnSpc>
              <a:spcBef>
                <a:spcPts val="1000"/>
              </a:spcBef>
              <a:spcAft>
                <a:spcPts val="0"/>
              </a:spcAft>
              <a:buClr>
                <a:schemeClr val="dk1"/>
              </a:buClr>
              <a:buSzPts val="5400"/>
              <a:buFont typeface="Arial"/>
              <a:buChar char="•"/>
              <a:defRPr sz="5400" b="0" i="0" u="none" strike="noStrike" cap="none">
                <a:solidFill>
                  <a:schemeClr val="dk1"/>
                </a:solidFill>
                <a:latin typeface="Overlock"/>
                <a:ea typeface="Overlock"/>
                <a:cs typeface="Overlock"/>
                <a:sym typeface="Overlock"/>
              </a:defRPr>
            </a:lvl1pPr>
            <a:lvl2pPr marL="914400" marR="0" lvl="1" indent="-533400" algn="l" rtl="0">
              <a:lnSpc>
                <a:spcPct val="90000"/>
              </a:lnSpc>
              <a:spcBef>
                <a:spcPts val="500"/>
              </a:spcBef>
              <a:spcAft>
                <a:spcPts val="0"/>
              </a:spcAft>
              <a:buClr>
                <a:schemeClr val="dk1"/>
              </a:buClr>
              <a:buSzPts val="4800"/>
              <a:buFont typeface="Arial"/>
              <a:buChar char="•"/>
              <a:defRPr sz="4800" b="0" i="0" u="none" strike="noStrike" cap="none">
                <a:solidFill>
                  <a:schemeClr val="dk1"/>
                </a:solidFill>
                <a:latin typeface="Overlock"/>
                <a:ea typeface="Overlock"/>
                <a:cs typeface="Overlock"/>
                <a:sym typeface="Overlock"/>
              </a:defRPr>
            </a:lvl2pPr>
            <a:lvl3pPr marL="1371600" marR="0" lvl="2" indent="-508000" algn="l" rtl="0">
              <a:lnSpc>
                <a:spcPct val="90000"/>
              </a:lnSpc>
              <a:spcBef>
                <a:spcPts val="500"/>
              </a:spcBef>
              <a:spcAft>
                <a:spcPts val="0"/>
              </a:spcAft>
              <a:buClr>
                <a:schemeClr val="dk1"/>
              </a:buClr>
              <a:buSzPts val="4400"/>
              <a:buFont typeface="Arial"/>
              <a:buChar char="•"/>
              <a:defRPr sz="4400" b="0" i="0" u="none" strike="noStrike" cap="none">
                <a:solidFill>
                  <a:schemeClr val="dk1"/>
                </a:solidFill>
                <a:latin typeface="Overlock"/>
                <a:ea typeface="Overlock"/>
                <a:cs typeface="Overlock"/>
                <a:sym typeface="Overlock"/>
              </a:defRPr>
            </a:lvl3pPr>
            <a:lvl4pPr marL="1828800" marR="0" lvl="3" indent="-482600" algn="l" rtl="0">
              <a:lnSpc>
                <a:spcPct val="90000"/>
              </a:lnSpc>
              <a:spcBef>
                <a:spcPts val="500"/>
              </a:spcBef>
              <a:spcAft>
                <a:spcPts val="0"/>
              </a:spcAft>
              <a:buClr>
                <a:schemeClr val="dk1"/>
              </a:buClr>
              <a:buSzPts val="4000"/>
              <a:buFont typeface="Arial"/>
              <a:buChar char="•"/>
              <a:defRPr sz="4000" b="0" i="0" u="none" strike="noStrike" cap="none">
                <a:solidFill>
                  <a:schemeClr val="dk1"/>
                </a:solidFill>
                <a:latin typeface="Overlock"/>
                <a:ea typeface="Overlock"/>
                <a:cs typeface="Overlock"/>
                <a:sym typeface="Overlock"/>
              </a:defRPr>
            </a:lvl4pPr>
            <a:lvl5pPr marL="2286000" marR="0" lvl="4" indent="-482600" algn="l" rtl="0">
              <a:lnSpc>
                <a:spcPct val="90000"/>
              </a:lnSpc>
              <a:spcBef>
                <a:spcPts val="500"/>
              </a:spcBef>
              <a:spcAft>
                <a:spcPts val="0"/>
              </a:spcAft>
              <a:buClr>
                <a:schemeClr val="dk1"/>
              </a:buClr>
              <a:buSzPts val="4000"/>
              <a:buFont typeface="Arial"/>
              <a:buChar char="•"/>
              <a:defRPr sz="4000" b="0" i="0" u="none" strike="noStrike" cap="none">
                <a:solidFill>
                  <a:schemeClr val="dk1"/>
                </a:solidFill>
                <a:latin typeface="Overlock"/>
                <a:ea typeface="Overlock"/>
                <a:cs typeface="Overlock"/>
                <a:sym typeface="Overlock"/>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Overlock"/>
              <a:buNone/>
            </a:pPr>
            <a:endParaRPr/>
          </a:p>
        </p:txBody>
      </p:sp>
      <p:sp>
        <p:nvSpPr>
          <p:cNvPr id="104" name="Google Shape;104;p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105" name="Google Shape;105;p1"/>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esus Was a Gospel Preacher - Counseling One Another">
            <a:extLst>
              <a:ext uri="{FF2B5EF4-FFF2-40B4-BE49-F238E27FC236}">
                <a16:creationId xmlns:a16="http://schemas.microsoft.com/office/drawing/2014/main" id="{1F25318B-01CE-0DC6-65E5-2294634818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70428"/>
            <a:ext cx="12192000" cy="4408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365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uke 4:14-16 - Jesus was an Expository Preacher - Redeeming God">
            <a:extLst>
              <a:ext uri="{FF2B5EF4-FFF2-40B4-BE49-F238E27FC236}">
                <a16:creationId xmlns:a16="http://schemas.microsoft.com/office/drawing/2014/main" id="{6BA7742C-584C-E91C-28DE-435359F018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4763" y="0"/>
            <a:ext cx="96424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591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588F62C-CC8F-47F3-B0A0-D6CA4A7E2965}"/>
              </a:ext>
            </a:extLst>
          </p:cNvPr>
          <p:cNvSpPr txBox="1"/>
          <p:nvPr/>
        </p:nvSpPr>
        <p:spPr>
          <a:xfrm>
            <a:off x="670560" y="1012954"/>
            <a:ext cx="11281954" cy="4832092"/>
          </a:xfrm>
          <a:prstGeom prst="rect">
            <a:avLst/>
          </a:prstGeom>
          <a:noFill/>
        </p:spPr>
        <p:txBody>
          <a:bodyPr wrap="square" rtlCol="0">
            <a:spAutoFit/>
          </a:bodyPr>
          <a:lstStyle/>
          <a:p>
            <a:r>
              <a:rPr lang="en-US" sz="4400" b="1" dirty="0">
                <a:solidFill>
                  <a:srgbClr val="000000"/>
                </a:solidFill>
                <a:effectLst/>
                <a:latin typeface="system-ui"/>
              </a:rPr>
              <a:t>«El </a:t>
            </a:r>
            <a:r>
              <a:rPr lang="en-US" sz="4400" b="1" dirty="0" err="1">
                <a:solidFill>
                  <a:srgbClr val="000000"/>
                </a:solidFill>
                <a:effectLst/>
                <a:latin typeface="system-ui"/>
              </a:rPr>
              <a:t>Espíritu</a:t>
            </a:r>
            <a:r>
              <a:rPr lang="en-US" sz="4400" b="1" dirty="0">
                <a:solidFill>
                  <a:srgbClr val="000000"/>
                </a:solidFill>
                <a:effectLst/>
                <a:latin typeface="system-ui"/>
              </a:rPr>
              <a:t> del </a:t>
            </a:r>
            <a:r>
              <a:rPr lang="en-US" sz="4400" b="1" dirty="0" err="1">
                <a:solidFill>
                  <a:srgbClr val="000000"/>
                </a:solidFill>
                <a:effectLst/>
                <a:latin typeface="system-ui"/>
              </a:rPr>
              <a:t>Señor</a:t>
            </a:r>
            <a:r>
              <a:rPr lang="en-US" sz="4400" b="1" dirty="0">
                <a:solidFill>
                  <a:srgbClr val="000000"/>
                </a:solidFill>
                <a:effectLst/>
                <a:latin typeface="system-ui"/>
              </a:rPr>
              <a:t> </a:t>
            </a:r>
            <a:r>
              <a:rPr lang="en-US" sz="4400" b="1" dirty="0" err="1">
                <a:solidFill>
                  <a:srgbClr val="000000"/>
                </a:solidFill>
                <a:effectLst/>
                <a:latin typeface="system-ui"/>
              </a:rPr>
              <a:t>está</a:t>
            </a:r>
            <a:r>
              <a:rPr lang="en-US" sz="4400" b="1" dirty="0">
                <a:solidFill>
                  <a:srgbClr val="000000"/>
                </a:solidFill>
                <a:effectLst/>
                <a:latin typeface="system-ui"/>
              </a:rPr>
              <a:t> </a:t>
            </a:r>
            <a:r>
              <a:rPr lang="en-US" sz="4400" b="1" dirty="0" err="1">
                <a:solidFill>
                  <a:srgbClr val="000000"/>
                </a:solidFill>
                <a:effectLst/>
                <a:latin typeface="system-ui"/>
              </a:rPr>
              <a:t>sobre</a:t>
            </a:r>
            <a:r>
              <a:rPr lang="en-US" sz="4400" b="1" dirty="0">
                <a:solidFill>
                  <a:srgbClr val="000000"/>
                </a:solidFill>
                <a:effectLst/>
                <a:latin typeface="system-ui"/>
              </a:rPr>
              <a:t> </a:t>
            </a:r>
            <a:r>
              <a:rPr lang="en-US" sz="4400" b="1" dirty="0" err="1">
                <a:solidFill>
                  <a:srgbClr val="000000"/>
                </a:solidFill>
                <a:effectLst/>
                <a:latin typeface="system-ui"/>
              </a:rPr>
              <a:t>mí</a:t>
            </a:r>
            <a:r>
              <a:rPr lang="en-US" sz="4400" b="1" dirty="0">
                <a:solidFill>
                  <a:srgbClr val="000000"/>
                </a:solidFill>
                <a:effectLst/>
                <a:latin typeface="system-ui"/>
              </a:rPr>
              <a:t>,</a:t>
            </a:r>
            <a:br>
              <a:rPr lang="en-US" sz="4400" b="1" dirty="0">
                <a:solidFill>
                  <a:srgbClr val="000000"/>
                </a:solidFill>
                <a:effectLst/>
                <a:latin typeface="system-ui"/>
              </a:rPr>
            </a:br>
            <a:r>
              <a:rPr lang="en-US" sz="4400" b="1" dirty="0" err="1">
                <a:solidFill>
                  <a:srgbClr val="000000"/>
                </a:solidFill>
                <a:effectLst/>
                <a:latin typeface="system-ui"/>
              </a:rPr>
              <a:t>porque</a:t>
            </a:r>
            <a:r>
              <a:rPr lang="en-US" sz="4400" b="1" dirty="0">
                <a:solidFill>
                  <a:srgbClr val="000000"/>
                </a:solidFill>
                <a:effectLst/>
                <a:latin typeface="system-ui"/>
              </a:rPr>
              <a:t> me ha </a:t>
            </a:r>
            <a:r>
              <a:rPr lang="en-US" sz="4400" b="1" dirty="0" err="1">
                <a:solidFill>
                  <a:srgbClr val="000000"/>
                </a:solidFill>
                <a:effectLst/>
                <a:latin typeface="system-ui"/>
              </a:rPr>
              <a:t>consagrado</a:t>
            </a:r>
            <a:br>
              <a:rPr lang="en-US" sz="4400" b="1" dirty="0">
                <a:solidFill>
                  <a:srgbClr val="000000"/>
                </a:solidFill>
                <a:effectLst/>
                <a:latin typeface="system-ui"/>
              </a:rPr>
            </a:br>
            <a:r>
              <a:rPr lang="en-US" sz="4400" b="1" dirty="0">
                <a:solidFill>
                  <a:srgbClr val="000000"/>
                </a:solidFill>
                <a:effectLst/>
                <a:latin typeface="system-ui"/>
              </a:rPr>
              <a:t>para </a:t>
            </a:r>
            <a:r>
              <a:rPr lang="en-US" sz="4400" b="1" dirty="0" err="1">
                <a:solidFill>
                  <a:srgbClr val="000000"/>
                </a:solidFill>
                <a:effectLst/>
                <a:latin typeface="system-ui"/>
              </a:rPr>
              <a:t>llevar</a:t>
            </a:r>
            <a:r>
              <a:rPr lang="en-US" sz="4400" b="1" dirty="0">
                <a:solidFill>
                  <a:srgbClr val="000000"/>
                </a:solidFill>
                <a:effectLst/>
                <a:latin typeface="system-ui"/>
              </a:rPr>
              <a:t> la </a:t>
            </a:r>
            <a:r>
              <a:rPr lang="en-US" sz="4400" b="1" dirty="0" err="1">
                <a:solidFill>
                  <a:srgbClr val="000000"/>
                </a:solidFill>
                <a:effectLst/>
                <a:latin typeface="system-ui"/>
              </a:rPr>
              <a:t>buena</a:t>
            </a:r>
            <a:r>
              <a:rPr lang="en-US" sz="4400" b="1" dirty="0">
                <a:solidFill>
                  <a:srgbClr val="000000"/>
                </a:solidFill>
                <a:effectLst/>
                <a:latin typeface="system-ui"/>
              </a:rPr>
              <a:t> </a:t>
            </a:r>
            <a:r>
              <a:rPr lang="en-US" sz="4400" b="1" dirty="0" err="1">
                <a:solidFill>
                  <a:srgbClr val="000000"/>
                </a:solidFill>
                <a:effectLst/>
                <a:latin typeface="system-ui"/>
              </a:rPr>
              <a:t>noticia</a:t>
            </a:r>
            <a:r>
              <a:rPr lang="en-US" sz="4400" b="1" dirty="0">
                <a:solidFill>
                  <a:srgbClr val="000000"/>
                </a:solidFill>
                <a:effectLst/>
                <a:latin typeface="system-ui"/>
              </a:rPr>
              <a:t> a </a:t>
            </a:r>
            <a:r>
              <a:rPr lang="en-US" sz="4400" b="1" dirty="0" err="1">
                <a:solidFill>
                  <a:srgbClr val="000000"/>
                </a:solidFill>
                <a:effectLst/>
                <a:latin typeface="system-ui"/>
              </a:rPr>
              <a:t>los</a:t>
            </a:r>
            <a:r>
              <a:rPr lang="en-US" sz="4400" b="1" dirty="0">
                <a:solidFill>
                  <a:srgbClr val="000000"/>
                </a:solidFill>
                <a:effectLst/>
                <a:latin typeface="system-ui"/>
              </a:rPr>
              <a:t> </a:t>
            </a:r>
            <a:r>
              <a:rPr lang="en-US" sz="4400" b="1" dirty="0" err="1">
                <a:solidFill>
                  <a:srgbClr val="000000"/>
                </a:solidFill>
                <a:effectLst/>
                <a:latin typeface="system-ui"/>
              </a:rPr>
              <a:t>pobres</a:t>
            </a:r>
            <a:r>
              <a:rPr lang="en-US" sz="4400" b="1" dirty="0">
                <a:solidFill>
                  <a:srgbClr val="000000"/>
                </a:solidFill>
                <a:effectLst/>
                <a:latin typeface="system-ui"/>
              </a:rPr>
              <a:t>;</a:t>
            </a:r>
            <a:br>
              <a:rPr lang="en-US" sz="4400" b="1" dirty="0">
                <a:solidFill>
                  <a:srgbClr val="000000"/>
                </a:solidFill>
                <a:effectLst/>
                <a:latin typeface="system-ui"/>
              </a:rPr>
            </a:br>
            <a:r>
              <a:rPr lang="en-US" sz="4400" b="1" dirty="0">
                <a:solidFill>
                  <a:srgbClr val="000000"/>
                </a:solidFill>
                <a:effectLst/>
                <a:latin typeface="system-ui"/>
              </a:rPr>
              <a:t>me ha </a:t>
            </a:r>
            <a:r>
              <a:rPr lang="en-US" sz="4400" b="1" dirty="0" err="1">
                <a:solidFill>
                  <a:srgbClr val="000000"/>
                </a:solidFill>
                <a:effectLst/>
                <a:latin typeface="system-ui"/>
              </a:rPr>
              <a:t>enviado</a:t>
            </a:r>
            <a:r>
              <a:rPr lang="en-US" sz="4400" b="1" dirty="0">
                <a:solidFill>
                  <a:srgbClr val="000000"/>
                </a:solidFill>
                <a:effectLst/>
                <a:latin typeface="system-ui"/>
              </a:rPr>
              <a:t> a </a:t>
            </a:r>
            <a:r>
              <a:rPr lang="en-US" sz="4400" b="1" dirty="0" err="1">
                <a:solidFill>
                  <a:srgbClr val="000000"/>
                </a:solidFill>
                <a:effectLst/>
                <a:latin typeface="system-ui"/>
              </a:rPr>
              <a:t>anunciar</a:t>
            </a:r>
            <a:r>
              <a:rPr lang="en-US" sz="4400" b="1" dirty="0">
                <a:solidFill>
                  <a:srgbClr val="000000"/>
                </a:solidFill>
                <a:effectLst/>
                <a:latin typeface="system-ui"/>
              </a:rPr>
              <a:t> </a:t>
            </a:r>
            <a:r>
              <a:rPr lang="en-US" sz="4400" b="1" dirty="0" err="1">
                <a:solidFill>
                  <a:srgbClr val="000000"/>
                </a:solidFill>
                <a:effectLst/>
                <a:latin typeface="system-ui"/>
              </a:rPr>
              <a:t>libertad</a:t>
            </a:r>
            <a:r>
              <a:rPr lang="en-US" sz="4400" b="1" dirty="0">
                <a:solidFill>
                  <a:srgbClr val="000000"/>
                </a:solidFill>
                <a:effectLst/>
                <a:latin typeface="system-ui"/>
              </a:rPr>
              <a:t> a </a:t>
            </a:r>
            <a:r>
              <a:rPr lang="en-US" sz="4400" b="1" dirty="0" err="1">
                <a:solidFill>
                  <a:srgbClr val="000000"/>
                </a:solidFill>
                <a:effectLst/>
                <a:latin typeface="system-ui"/>
              </a:rPr>
              <a:t>los</a:t>
            </a:r>
            <a:r>
              <a:rPr lang="en-US" sz="4400" b="1" dirty="0">
                <a:solidFill>
                  <a:srgbClr val="000000"/>
                </a:solidFill>
                <a:effectLst/>
                <a:latin typeface="system-ui"/>
              </a:rPr>
              <a:t> </a:t>
            </a:r>
            <a:r>
              <a:rPr lang="en-US" sz="4400" b="1" dirty="0" err="1">
                <a:solidFill>
                  <a:srgbClr val="000000"/>
                </a:solidFill>
                <a:effectLst/>
                <a:latin typeface="system-ui"/>
              </a:rPr>
              <a:t>presos</a:t>
            </a:r>
            <a:br>
              <a:rPr lang="en-US" sz="4400" b="1" dirty="0">
                <a:solidFill>
                  <a:srgbClr val="000000"/>
                </a:solidFill>
                <a:effectLst/>
                <a:latin typeface="system-ui"/>
              </a:rPr>
            </a:br>
            <a:r>
              <a:rPr lang="en-US" sz="4400" b="1" dirty="0">
                <a:solidFill>
                  <a:srgbClr val="000000"/>
                </a:solidFill>
                <a:effectLst/>
                <a:latin typeface="system-ui"/>
              </a:rPr>
              <a:t>y </a:t>
            </a:r>
            <a:r>
              <a:rPr lang="en-US" sz="4400" b="1" dirty="0" err="1">
                <a:solidFill>
                  <a:srgbClr val="000000"/>
                </a:solidFill>
                <a:effectLst/>
                <a:latin typeface="system-ui"/>
              </a:rPr>
              <a:t>dar</a:t>
            </a:r>
            <a:r>
              <a:rPr lang="en-US" sz="4400" b="1" dirty="0">
                <a:solidFill>
                  <a:srgbClr val="000000"/>
                </a:solidFill>
                <a:effectLst/>
                <a:latin typeface="system-ui"/>
              </a:rPr>
              <a:t> vista a </a:t>
            </a:r>
            <a:r>
              <a:rPr lang="en-US" sz="4400" b="1" dirty="0" err="1">
                <a:solidFill>
                  <a:srgbClr val="000000"/>
                </a:solidFill>
                <a:effectLst/>
                <a:latin typeface="system-ui"/>
              </a:rPr>
              <a:t>los</a:t>
            </a:r>
            <a:r>
              <a:rPr lang="en-US" sz="4400" b="1" dirty="0">
                <a:solidFill>
                  <a:srgbClr val="000000"/>
                </a:solidFill>
                <a:effectLst/>
                <a:latin typeface="system-ui"/>
              </a:rPr>
              <a:t> </a:t>
            </a:r>
            <a:r>
              <a:rPr lang="en-US" sz="4400" b="1" dirty="0" err="1">
                <a:solidFill>
                  <a:srgbClr val="000000"/>
                </a:solidFill>
                <a:effectLst/>
                <a:latin typeface="system-ui"/>
              </a:rPr>
              <a:t>ciegos</a:t>
            </a:r>
            <a:r>
              <a:rPr lang="en-US" sz="4400" b="1" dirty="0">
                <a:solidFill>
                  <a:srgbClr val="000000"/>
                </a:solidFill>
                <a:effectLst/>
                <a:latin typeface="system-ui"/>
              </a:rPr>
              <a:t>;</a:t>
            </a:r>
            <a:br>
              <a:rPr lang="en-US" sz="4400" b="1" dirty="0">
                <a:solidFill>
                  <a:srgbClr val="000000"/>
                </a:solidFill>
                <a:effectLst/>
                <a:latin typeface="system-ui"/>
              </a:rPr>
            </a:br>
            <a:r>
              <a:rPr lang="en-US" sz="4400" b="1" dirty="0">
                <a:solidFill>
                  <a:srgbClr val="000000"/>
                </a:solidFill>
                <a:effectLst/>
                <a:latin typeface="system-ui"/>
              </a:rPr>
              <a:t>a </a:t>
            </a:r>
            <a:r>
              <a:rPr lang="en-US" sz="4400" b="1" dirty="0" err="1">
                <a:solidFill>
                  <a:srgbClr val="000000"/>
                </a:solidFill>
                <a:effectLst/>
                <a:latin typeface="system-ui"/>
              </a:rPr>
              <a:t>poner</a:t>
            </a:r>
            <a:r>
              <a:rPr lang="en-US" sz="4400" b="1" dirty="0">
                <a:solidFill>
                  <a:srgbClr val="000000"/>
                </a:solidFill>
                <a:effectLst/>
                <a:latin typeface="system-ui"/>
              </a:rPr>
              <a:t> </a:t>
            </a:r>
            <a:r>
              <a:rPr lang="en-US" sz="4400" b="1" dirty="0" err="1">
                <a:solidFill>
                  <a:srgbClr val="000000"/>
                </a:solidFill>
                <a:effectLst/>
                <a:latin typeface="system-ui"/>
              </a:rPr>
              <a:t>en</a:t>
            </a:r>
            <a:r>
              <a:rPr lang="en-US" sz="4400" b="1" dirty="0">
                <a:solidFill>
                  <a:srgbClr val="000000"/>
                </a:solidFill>
                <a:effectLst/>
                <a:latin typeface="system-ui"/>
              </a:rPr>
              <a:t> </a:t>
            </a:r>
            <a:r>
              <a:rPr lang="en-US" sz="4400" b="1" dirty="0" err="1">
                <a:solidFill>
                  <a:srgbClr val="000000"/>
                </a:solidFill>
                <a:effectLst/>
                <a:latin typeface="system-ui"/>
              </a:rPr>
              <a:t>libertad</a:t>
            </a:r>
            <a:r>
              <a:rPr lang="en-US" sz="4400" b="1" dirty="0">
                <a:solidFill>
                  <a:srgbClr val="000000"/>
                </a:solidFill>
                <a:effectLst/>
                <a:latin typeface="system-ui"/>
              </a:rPr>
              <a:t> a </a:t>
            </a:r>
            <a:r>
              <a:rPr lang="en-US" sz="4400" b="1" dirty="0" err="1">
                <a:solidFill>
                  <a:srgbClr val="000000"/>
                </a:solidFill>
                <a:effectLst/>
                <a:latin typeface="system-ui"/>
              </a:rPr>
              <a:t>los</a:t>
            </a:r>
            <a:r>
              <a:rPr lang="en-US" sz="4400" b="1" dirty="0">
                <a:solidFill>
                  <a:srgbClr val="000000"/>
                </a:solidFill>
                <a:effectLst/>
                <a:latin typeface="system-ui"/>
              </a:rPr>
              <a:t> </a:t>
            </a:r>
            <a:r>
              <a:rPr lang="en-US" sz="4400" b="1" dirty="0" err="1">
                <a:solidFill>
                  <a:srgbClr val="000000"/>
                </a:solidFill>
                <a:effectLst/>
                <a:latin typeface="system-ui"/>
              </a:rPr>
              <a:t>oprimidos</a:t>
            </a:r>
            <a:r>
              <a:rPr lang="en-US" sz="4400" b="1" dirty="0">
                <a:solidFill>
                  <a:srgbClr val="000000"/>
                </a:solidFill>
                <a:effectLst/>
                <a:latin typeface="system-ui"/>
              </a:rPr>
              <a:t>;</a:t>
            </a:r>
            <a:br>
              <a:rPr lang="en-US" sz="4400" b="1" dirty="0">
                <a:solidFill>
                  <a:srgbClr val="000000"/>
                </a:solidFill>
                <a:effectLst/>
                <a:latin typeface="system-ui"/>
              </a:rPr>
            </a:br>
            <a:r>
              <a:rPr lang="en-US" sz="4400" b="1" baseline="30000" dirty="0">
                <a:solidFill>
                  <a:srgbClr val="000000"/>
                </a:solidFill>
                <a:effectLst/>
                <a:latin typeface="system-ui"/>
              </a:rPr>
              <a:t>19 </a:t>
            </a:r>
            <a:r>
              <a:rPr lang="en-US" sz="4400" b="1" dirty="0">
                <a:solidFill>
                  <a:srgbClr val="000000"/>
                </a:solidFill>
                <a:effectLst/>
                <a:latin typeface="system-ui"/>
              </a:rPr>
              <a:t>a </a:t>
            </a:r>
            <a:r>
              <a:rPr lang="en-US" sz="4400" b="1" dirty="0" err="1">
                <a:solidFill>
                  <a:srgbClr val="000000"/>
                </a:solidFill>
                <a:effectLst/>
                <a:latin typeface="system-ui"/>
              </a:rPr>
              <a:t>anunciar</a:t>
            </a:r>
            <a:r>
              <a:rPr lang="en-US" sz="4400" b="1" dirty="0">
                <a:solidFill>
                  <a:srgbClr val="000000"/>
                </a:solidFill>
                <a:effectLst/>
                <a:latin typeface="system-ui"/>
              </a:rPr>
              <a:t> </a:t>
            </a:r>
            <a:r>
              <a:rPr lang="en-US" sz="4400" b="1" dirty="0" err="1">
                <a:solidFill>
                  <a:srgbClr val="000000"/>
                </a:solidFill>
                <a:effectLst/>
                <a:latin typeface="system-ui"/>
              </a:rPr>
              <a:t>el</a:t>
            </a:r>
            <a:r>
              <a:rPr lang="en-US" sz="4400" b="1" dirty="0">
                <a:solidFill>
                  <a:srgbClr val="000000"/>
                </a:solidFill>
                <a:effectLst/>
                <a:latin typeface="system-ui"/>
              </a:rPr>
              <a:t> </a:t>
            </a:r>
            <a:r>
              <a:rPr lang="en-US" sz="4400" b="1" dirty="0" err="1">
                <a:solidFill>
                  <a:srgbClr val="000000"/>
                </a:solidFill>
                <a:effectLst/>
                <a:latin typeface="system-ui"/>
              </a:rPr>
              <a:t>año</a:t>
            </a:r>
            <a:r>
              <a:rPr lang="en-US" sz="4400" b="1" dirty="0">
                <a:solidFill>
                  <a:srgbClr val="000000"/>
                </a:solidFill>
                <a:effectLst/>
                <a:latin typeface="system-ui"/>
              </a:rPr>
              <a:t> favorable del </a:t>
            </a:r>
            <a:r>
              <a:rPr lang="en-US" sz="4400" b="1" dirty="0" err="1">
                <a:solidFill>
                  <a:srgbClr val="000000"/>
                </a:solidFill>
                <a:effectLst/>
                <a:latin typeface="system-ui"/>
              </a:rPr>
              <a:t>Señor</a:t>
            </a:r>
            <a:r>
              <a:rPr lang="en-US" sz="4400" b="1" dirty="0">
                <a:solidFill>
                  <a:srgbClr val="000000"/>
                </a:solidFill>
                <a:effectLst/>
                <a:latin typeface="system-ui"/>
              </a:rPr>
              <a:t>.»</a:t>
            </a:r>
          </a:p>
        </p:txBody>
      </p:sp>
    </p:spTree>
    <p:extLst>
      <p:ext uri="{BB962C8B-B14F-4D97-AF65-F5344CB8AC3E}">
        <p14:creationId xmlns:p14="http://schemas.microsoft.com/office/powerpoint/2010/main" val="3099039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hrist in the synagogue, 1868 - Nikolai Ge - WikiArt.org">
            <a:extLst>
              <a:ext uri="{FF2B5EF4-FFF2-40B4-BE49-F238E27FC236}">
                <a16:creationId xmlns:a16="http://schemas.microsoft.com/office/drawing/2014/main" id="{C3FEFB21-133F-7C5D-2AC6-66EF785FD2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113" y="8273"/>
            <a:ext cx="10809515" cy="6918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676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Senior Adult Weekly Devotional Wk. 56 - Trinity Baptist Church">
            <a:extLst>
              <a:ext uri="{FF2B5EF4-FFF2-40B4-BE49-F238E27FC236}">
                <a16:creationId xmlns:a16="http://schemas.microsoft.com/office/drawing/2014/main" id="{05C41DB4-AFBC-2AAF-4D6D-D571F170FE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686" y="583043"/>
            <a:ext cx="10189028" cy="5778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978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A9FF61-A901-4DEF-8E9B-E434F3CC3CDD}"/>
              </a:ext>
            </a:extLst>
          </p:cNvPr>
          <p:cNvSpPr>
            <a:spLocks noGrp="1"/>
          </p:cNvSpPr>
          <p:nvPr>
            <p:ph type="title"/>
          </p:nvPr>
        </p:nvSpPr>
        <p:spPr/>
        <p:txBody>
          <a:bodyPr/>
          <a:lstStyle/>
          <a:p>
            <a:pPr algn="ctr"/>
            <a:r>
              <a:rPr lang="en-US" dirty="0"/>
              <a:t>Las Cuatro C</a:t>
            </a:r>
          </a:p>
        </p:txBody>
      </p:sp>
      <p:sp>
        <p:nvSpPr>
          <p:cNvPr id="5" name="TextBox 4">
            <a:extLst>
              <a:ext uri="{FF2B5EF4-FFF2-40B4-BE49-F238E27FC236}">
                <a16:creationId xmlns:a16="http://schemas.microsoft.com/office/drawing/2014/main" id="{8588F62C-CC8F-47F3-B0A0-D6CA4A7E2965}"/>
              </a:ext>
            </a:extLst>
          </p:cNvPr>
          <p:cNvSpPr txBox="1"/>
          <p:nvPr/>
        </p:nvSpPr>
        <p:spPr>
          <a:xfrm>
            <a:off x="690880" y="1950720"/>
            <a:ext cx="10850880" cy="3785652"/>
          </a:xfrm>
          <a:prstGeom prst="rect">
            <a:avLst/>
          </a:prstGeom>
          <a:noFill/>
        </p:spPr>
        <p:txBody>
          <a:bodyPr wrap="square" rtlCol="0">
            <a:spAutoFit/>
          </a:bodyPr>
          <a:lstStyle/>
          <a:p>
            <a:r>
              <a:rPr lang="en-US" sz="4800" b="1" dirty="0" err="1"/>
              <a:t>Captar</a:t>
            </a:r>
            <a:endParaRPr lang="en-US" sz="4800" b="1" dirty="0"/>
          </a:p>
          <a:p>
            <a:r>
              <a:rPr lang="en-US" sz="4800" b="1" dirty="0" err="1"/>
              <a:t>Contar</a:t>
            </a:r>
            <a:endParaRPr lang="en-US" sz="4800" b="1" dirty="0"/>
          </a:p>
          <a:p>
            <a:r>
              <a:rPr lang="en-US" sz="4800" b="1" dirty="0" err="1"/>
              <a:t>Considerar</a:t>
            </a:r>
            <a:r>
              <a:rPr lang="en-US" sz="4800" b="1" dirty="0"/>
              <a:t>: </a:t>
            </a:r>
            <a:r>
              <a:rPr lang="en-US" sz="4800" dirty="0"/>
              <a:t>Con seis </a:t>
            </a:r>
            <a:r>
              <a:rPr lang="en-US" sz="4800" dirty="0" err="1"/>
              <a:t>preguntas</a:t>
            </a:r>
            <a:r>
              <a:rPr lang="en-US" sz="4800" dirty="0"/>
              <a:t>, </a:t>
            </a:r>
            <a:r>
              <a:rPr lang="en-US" sz="4800" dirty="0" err="1"/>
              <a:t>repasamos</a:t>
            </a:r>
            <a:r>
              <a:rPr lang="en-US" sz="4800" dirty="0"/>
              <a:t> </a:t>
            </a:r>
            <a:r>
              <a:rPr lang="en-US" sz="4800" dirty="0" err="1"/>
              <a:t>los</a:t>
            </a:r>
            <a:r>
              <a:rPr lang="en-US" sz="4800" dirty="0"/>
              <a:t> </a:t>
            </a:r>
            <a:r>
              <a:rPr lang="en-US" sz="4800" dirty="0" err="1"/>
              <a:t>hechos</a:t>
            </a:r>
            <a:r>
              <a:rPr lang="en-US" sz="4800" dirty="0"/>
              <a:t> de la </a:t>
            </a:r>
            <a:r>
              <a:rPr lang="en-US" sz="4800" dirty="0" err="1"/>
              <a:t>historia</a:t>
            </a:r>
            <a:r>
              <a:rPr lang="en-US" sz="4800" dirty="0"/>
              <a:t> </a:t>
            </a:r>
            <a:endParaRPr lang="en-US" sz="4800" b="1" dirty="0"/>
          </a:p>
          <a:p>
            <a:r>
              <a:rPr lang="en-US" sz="4800" b="1" dirty="0" err="1"/>
              <a:t>Consolidar</a:t>
            </a:r>
            <a:endParaRPr lang="en-US" sz="4800" b="1" dirty="0"/>
          </a:p>
        </p:txBody>
      </p:sp>
    </p:spTree>
    <p:extLst>
      <p:ext uri="{BB962C8B-B14F-4D97-AF65-F5344CB8AC3E}">
        <p14:creationId xmlns:p14="http://schemas.microsoft.com/office/powerpoint/2010/main" val="3499338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613318"/>
              </a:buClr>
              <a:buSzPts val="5400"/>
              <a:buFont typeface="Overlock"/>
              <a:buNone/>
            </a:pPr>
            <a:r>
              <a:rPr lang="en-US" sz="5400">
                <a:solidFill>
                  <a:srgbClr val="613318"/>
                </a:solidFill>
              </a:rPr>
              <a:t>Considerar- Lucas 4:14-30</a:t>
            </a:r>
            <a:endParaRPr/>
          </a:p>
        </p:txBody>
      </p:sp>
      <p:sp>
        <p:nvSpPr>
          <p:cNvPr id="177" name="Google Shape;177;p11"/>
          <p:cNvSpPr txBox="1">
            <a:spLocks noGrp="1"/>
          </p:cNvSpPr>
          <p:nvPr>
            <p:ph type="body" idx="1"/>
          </p:nvPr>
        </p:nvSpPr>
        <p:spPr>
          <a:xfrm>
            <a:off x="838200" y="1690688"/>
            <a:ext cx="9805988" cy="4486275"/>
          </a:xfrm>
          <a:prstGeom prst="rect">
            <a:avLst/>
          </a:prstGeom>
          <a:noFill/>
          <a:ln>
            <a:noFill/>
          </a:ln>
        </p:spPr>
        <p:txBody>
          <a:bodyPr spcFirstLastPara="1" wrap="square" lIns="91425" tIns="45700" rIns="91425" bIns="45700" anchor="t" anchorCtr="0">
            <a:noAutofit/>
          </a:bodyPr>
          <a:lstStyle/>
          <a:p>
            <a:pPr marL="514350" lvl="0" indent="-514350" algn="l" rtl="0">
              <a:lnSpc>
                <a:spcPct val="90000"/>
              </a:lnSpc>
              <a:spcBef>
                <a:spcPts val="0"/>
              </a:spcBef>
              <a:spcAft>
                <a:spcPts val="0"/>
              </a:spcAft>
              <a:buClr>
                <a:srgbClr val="613318"/>
              </a:buClr>
              <a:buSzPts val="4800"/>
              <a:buAutoNum type="arabicPeriod"/>
            </a:pPr>
            <a:r>
              <a:rPr lang="en-US" sz="4800">
                <a:solidFill>
                  <a:srgbClr val="613318"/>
                </a:solidFill>
              </a:rPr>
              <a:t>¿</a:t>
            </a:r>
            <a:r>
              <a:rPr lang="en-US" sz="4800" u="sng">
                <a:solidFill>
                  <a:srgbClr val="613318"/>
                </a:solidFill>
              </a:rPr>
              <a:t>Quiénes</a:t>
            </a:r>
            <a:r>
              <a:rPr lang="en-US" sz="4800">
                <a:solidFill>
                  <a:srgbClr val="613318"/>
                </a:solidFill>
              </a:rPr>
              <a:t> son los personajes de esta historia?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613318"/>
              </a:buClr>
              <a:buSzPts val="5400"/>
              <a:buFont typeface="Overlock"/>
              <a:buNone/>
            </a:pPr>
            <a:r>
              <a:rPr lang="en-US" sz="5400">
                <a:solidFill>
                  <a:srgbClr val="613318"/>
                </a:solidFill>
              </a:rPr>
              <a:t>Considerar- Lucas 4:14-30</a:t>
            </a:r>
            <a:endParaRPr sz="5400"/>
          </a:p>
        </p:txBody>
      </p:sp>
      <p:sp>
        <p:nvSpPr>
          <p:cNvPr id="184" name="Google Shape;184;p12"/>
          <p:cNvSpPr txBox="1">
            <a:spLocks noGrp="1"/>
          </p:cNvSpPr>
          <p:nvPr>
            <p:ph type="body" idx="1"/>
          </p:nvPr>
        </p:nvSpPr>
        <p:spPr>
          <a:xfrm>
            <a:off x="838200" y="1690688"/>
            <a:ext cx="10091738" cy="44862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13318"/>
              </a:buClr>
              <a:buSzPts val="4800"/>
              <a:buNone/>
            </a:pPr>
            <a:r>
              <a:rPr lang="en-US" sz="4800">
                <a:solidFill>
                  <a:srgbClr val="613318"/>
                </a:solidFill>
              </a:rPr>
              <a:t>2. ¿</a:t>
            </a:r>
            <a:r>
              <a:rPr lang="en-US" sz="4800" u="sng">
                <a:solidFill>
                  <a:srgbClr val="613318"/>
                </a:solidFill>
              </a:rPr>
              <a:t>Cuáles</a:t>
            </a:r>
            <a:r>
              <a:rPr lang="en-US" sz="4800">
                <a:solidFill>
                  <a:srgbClr val="613318"/>
                </a:solidFill>
              </a:rPr>
              <a:t> son los </a:t>
            </a:r>
            <a:r>
              <a:rPr lang="en-US" sz="4800" u="sng">
                <a:solidFill>
                  <a:srgbClr val="613318"/>
                </a:solidFill>
              </a:rPr>
              <a:t>objetos</a:t>
            </a:r>
            <a:r>
              <a:rPr lang="en-US" sz="4800">
                <a:solidFill>
                  <a:srgbClr val="613318"/>
                </a:solidFill>
              </a:rPr>
              <a:t> de esta historia?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3"/>
          <p:cNvSpPr txBox="1">
            <a:spLocks noGrp="1"/>
          </p:cNvSpPr>
          <p:nvPr>
            <p:ph type="title"/>
          </p:nvPr>
        </p:nvSpPr>
        <p:spPr>
          <a:xfrm>
            <a:off x="838199" y="365125"/>
            <a:ext cx="10663989" cy="146367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613318"/>
              </a:buClr>
              <a:buSzPts val="6000"/>
              <a:buFont typeface="Overlock"/>
              <a:buNone/>
            </a:pPr>
            <a:r>
              <a:rPr lang="en-US">
                <a:solidFill>
                  <a:srgbClr val="613318"/>
                </a:solidFill>
              </a:rPr>
              <a:t>Considerar- Lucas 4:14-30</a:t>
            </a:r>
            <a:endParaRPr/>
          </a:p>
        </p:txBody>
      </p:sp>
      <p:sp>
        <p:nvSpPr>
          <p:cNvPr id="191" name="Google Shape;191;p13"/>
          <p:cNvSpPr txBox="1">
            <a:spLocks noGrp="1"/>
          </p:cNvSpPr>
          <p:nvPr>
            <p:ph type="body" idx="1"/>
          </p:nvPr>
        </p:nvSpPr>
        <p:spPr>
          <a:xfrm>
            <a:off x="838200" y="1913022"/>
            <a:ext cx="10663988" cy="426394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13318"/>
              </a:buClr>
              <a:buSzPts val="4800"/>
              <a:buNone/>
            </a:pPr>
            <a:r>
              <a:rPr lang="en-US" sz="4800" dirty="0">
                <a:solidFill>
                  <a:srgbClr val="613318"/>
                </a:solidFill>
              </a:rPr>
              <a:t>3. ¿</a:t>
            </a:r>
            <a:r>
              <a:rPr lang="en-US" sz="4800" u="sng" dirty="0" err="1">
                <a:solidFill>
                  <a:srgbClr val="613318"/>
                </a:solidFill>
              </a:rPr>
              <a:t>Dónde</a:t>
            </a:r>
            <a:r>
              <a:rPr lang="en-US" sz="4800" dirty="0">
                <a:solidFill>
                  <a:srgbClr val="613318"/>
                </a:solidFill>
              </a:rPr>
              <a:t> </a:t>
            </a:r>
            <a:r>
              <a:rPr lang="en-US" sz="4800" dirty="0" err="1">
                <a:solidFill>
                  <a:srgbClr val="613318"/>
                </a:solidFill>
              </a:rPr>
              <a:t>ocurrió</a:t>
            </a:r>
            <a:r>
              <a:rPr lang="en-US" sz="4800" dirty="0">
                <a:solidFill>
                  <a:srgbClr val="613318"/>
                </a:solidFill>
              </a:rPr>
              <a:t> la </a:t>
            </a:r>
            <a:r>
              <a:rPr lang="en-US" sz="4800" dirty="0" err="1">
                <a:solidFill>
                  <a:srgbClr val="613318"/>
                </a:solidFill>
              </a:rPr>
              <a:t>historia</a:t>
            </a:r>
            <a:r>
              <a:rPr lang="en-US" sz="4800" dirty="0">
                <a:solidFill>
                  <a:srgbClr val="613318"/>
                </a:solidFill>
              </a:rPr>
              <a:t>? </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6"/>
        <p:cNvGrpSpPr/>
        <p:nvPr/>
      </p:nvGrpSpPr>
      <p:grpSpPr>
        <a:xfrm>
          <a:off x="0" y="0"/>
          <a:ext cx="0" cy="0"/>
          <a:chOff x="0" y="0"/>
          <a:chExt cx="0" cy="0"/>
        </a:xfrm>
      </p:grpSpPr>
      <p:pic>
        <p:nvPicPr>
          <p:cNvPr id="197" name="Google Shape;197;p14"/>
          <p:cNvPicPr preferRelativeResize="0"/>
          <p:nvPr/>
        </p:nvPicPr>
        <p:blipFill rotWithShape="1">
          <a:blip r:embed="rId3">
            <a:alphaModFix/>
          </a:blip>
          <a:srcRect b="25000"/>
          <a:stretch/>
        </p:blipFill>
        <p:spPr>
          <a:xfrm>
            <a:off x="20" y="10"/>
            <a:ext cx="12191980" cy="6857990"/>
          </a:xfrm>
          <a:prstGeom prst="rect">
            <a:avLst/>
          </a:prstGeom>
          <a:noFill/>
          <a:ln>
            <a:noFill/>
          </a:ln>
        </p:spPr>
      </p:pic>
      <p:sp>
        <p:nvSpPr>
          <p:cNvPr id="198" name="Google Shape;198;p14"/>
          <p:cNvSpPr/>
          <p:nvPr/>
        </p:nvSpPr>
        <p:spPr>
          <a:xfrm>
            <a:off x="7488621" y="2277613"/>
            <a:ext cx="4703379" cy="4580387"/>
          </a:xfrm>
          <a:custGeom>
            <a:avLst/>
            <a:gdLst/>
            <a:ahLst/>
            <a:cxnLst/>
            <a:rect l="l" t="t" r="r" b="b"/>
            <a:pathLst>
              <a:path w="1333" h="1298" extrusionOk="0">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9803"/>
            </a:schemeClr>
          </a:solid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199" name="Google Shape;199;p14"/>
          <p:cNvSpPr txBox="1">
            <a:spLocks noGrp="1"/>
          </p:cNvSpPr>
          <p:nvPr>
            <p:ph type="title"/>
          </p:nvPr>
        </p:nvSpPr>
        <p:spPr>
          <a:xfrm>
            <a:off x="8022021" y="3231931"/>
            <a:ext cx="3852041" cy="1834056"/>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613318"/>
              </a:buClr>
              <a:buSzPts val="4000"/>
              <a:buFont typeface="Overlock"/>
              <a:buNone/>
            </a:pPr>
            <a:r>
              <a:rPr lang="en-US" sz="4000">
                <a:solidFill>
                  <a:srgbClr val="613318"/>
                </a:solidFill>
                <a:latin typeface="Overlock"/>
                <a:ea typeface="Overlock"/>
                <a:cs typeface="Overlock"/>
                <a:sym typeface="Overlock"/>
              </a:rPr>
              <a:t>La Singaoga Judía</a:t>
            </a:r>
            <a:endParaRPr sz="4000">
              <a:solidFill>
                <a:srgbClr val="613318"/>
              </a:solidFill>
              <a:latin typeface="Overlock"/>
              <a:ea typeface="Overlock"/>
              <a:cs typeface="Overlock"/>
              <a:sym typeface="Overlock"/>
            </a:endParaRPr>
          </a:p>
        </p:txBody>
      </p:sp>
      <p:cxnSp>
        <p:nvCxnSpPr>
          <p:cNvPr id="200" name="Google Shape;200;p14"/>
          <p:cNvCxnSpPr/>
          <p:nvPr/>
        </p:nvCxnSpPr>
        <p:spPr>
          <a:xfrm>
            <a:off x="9480331" y="5123793"/>
            <a:ext cx="935420" cy="0"/>
          </a:xfrm>
          <a:prstGeom prst="straightConnector1">
            <a:avLst/>
          </a:prstGeom>
          <a:noFill/>
          <a:ln w="25400" cap="sq" cmpd="sng">
            <a:solidFill>
              <a:srgbClr val="262626"/>
            </a:solidFill>
            <a:prstDash val="solid"/>
            <a:bevel/>
            <a:headEnd type="none" w="sm" len="sm"/>
            <a:tailEnd type="none" w="sm" len="sm"/>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5"/>
          <p:cNvSpPr txBox="1">
            <a:spLocks noGrp="1"/>
          </p:cNvSpPr>
          <p:nvPr>
            <p:ph type="title"/>
          </p:nvPr>
        </p:nvSpPr>
        <p:spPr>
          <a:xfrm>
            <a:off x="838200" y="2766218"/>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613318"/>
              </a:buClr>
              <a:buSzPts val="6000"/>
              <a:buFont typeface="Overlock"/>
              <a:buNone/>
            </a:pPr>
            <a:r>
              <a:rPr lang="en-US" b="1" dirty="0" err="1">
                <a:solidFill>
                  <a:srgbClr val="00B050"/>
                </a:solidFill>
              </a:rPr>
              <a:t>Oremos</a:t>
            </a:r>
            <a:endParaRPr b="1" dirty="0">
              <a:solidFill>
                <a:srgbClr val="00B05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613318"/>
              </a:buClr>
              <a:buSzPts val="6000"/>
              <a:buFont typeface="Overlock"/>
              <a:buNone/>
            </a:pPr>
            <a:r>
              <a:rPr lang="en-US">
                <a:solidFill>
                  <a:srgbClr val="613318"/>
                </a:solidFill>
              </a:rPr>
              <a:t>Considerar- Lucas 4:14-30</a:t>
            </a:r>
            <a:endParaRPr/>
          </a:p>
        </p:txBody>
      </p:sp>
      <p:sp>
        <p:nvSpPr>
          <p:cNvPr id="207" name="Google Shape;207;p15"/>
          <p:cNvSpPr txBox="1">
            <a:spLocks noGrp="1"/>
          </p:cNvSpPr>
          <p:nvPr>
            <p:ph type="body" idx="1"/>
          </p:nvPr>
        </p:nvSpPr>
        <p:spPr>
          <a:xfrm>
            <a:off x="838200" y="1690688"/>
            <a:ext cx="10091738" cy="44862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13318"/>
              </a:buClr>
              <a:buSzPts val="4800"/>
              <a:buNone/>
            </a:pPr>
            <a:r>
              <a:rPr lang="en-US" sz="4800" dirty="0">
                <a:solidFill>
                  <a:srgbClr val="613318"/>
                </a:solidFill>
              </a:rPr>
              <a:t>4. ¿</a:t>
            </a:r>
            <a:r>
              <a:rPr lang="en-US" sz="4800" u="sng" dirty="0" err="1">
                <a:solidFill>
                  <a:srgbClr val="613318"/>
                </a:solidFill>
              </a:rPr>
              <a:t>Cuándo</a:t>
            </a:r>
            <a:r>
              <a:rPr lang="en-US" sz="4800" dirty="0">
                <a:solidFill>
                  <a:srgbClr val="613318"/>
                </a:solidFill>
              </a:rPr>
              <a:t> </a:t>
            </a:r>
            <a:r>
              <a:rPr lang="en-US" sz="4800" dirty="0" err="1">
                <a:solidFill>
                  <a:srgbClr val="613318"/>
                </a:solidFill>
              </a:rPr>
              <a:t>ocurrió</a:t>
            </a:r>
            <a:r>
              <a:rPr lang="en-US" sz="4800" dirty="0">
                <a:solidFill>
                  <a:srgbClr val="613318"/>
                </a:solidFill>
              </a:rPr>
              <a:t> la </a:t>
            </a:r>
            <a:r>
              <a:rPr lang="en-US" sz="4800" dirty="0" err="1">
                <a:solidFill>
                  <a:srgbClr val="613318"/>
                </a:solidFill>
              </a:rPr>
              <a:t>historia</a:t>
            </a:r>
            <a:r>
              <a:rPr lang="en-US" sz="4800" dirty="0">
                <a:solidFill>
                  <a:srgbClr val="613318"/>
                </a:solidFill>
              </a:rPr>
              <a:t>?</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613318"/>
              </a:buClr>
              <a:buSzPts val="5400"/>
              <a:buFont typeface="Overlock"/>
              <a:buNone/>
            </a:pPr>
            <a:r>
              <a:rPr lang="en-US" sz="5400">
                <a:solidFill>
                  <a:srgbClr val="613318"/>
                </a:solidFill>
              </a:rPr>
              <a:t>Considerar- Lucas 4:14-30</a:t>
            </a:r>
            <a:endParaRPr sz="5400"/>
          </a:p>
        </p:txBody>
      </p:sp>
      <p:sp>
        <p:nvSpPr>
          <p:cNvPr id="214" name="Google Shape;214;p16"/>
          <p:cNvSpPr txBox="1">
            <a:spLocks noGrp="1"/>
          </p:cNvSpPr>
          <p:nvPr>
            <p:ph type="body" idx="1"/>
          </p:nvPr>
        </p:nvSpPr>
        <p:spPr>
          <a:xfrm>
            <a:off x="838200" y="1690688"/>
            <a:ext cx="10091738" cy="44862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13318"/>
              </a:buClr>
              <a:buSzPts val="4800"/>
              <a:buNone/>
            </a:pPr>
            <a:r>
              <a:rPr lang="en-US" sz="4800" dirty="0">
                <a:solidFill>
                  <a:srgbClr val="613318"/>
                </a:solidFill>
              </a:rPr>
              <a:t>5. ¿</a:t>
            </a:r>
            <a:r>
              <a:rPr lang="en-US" sz="4800" u="sng" dirty="0" err="1">
                <a:solidFill>
                  <a:srgbClr val="613318"/>
                </a:solidFill>
              </a:rPr>
              <a:t>Cuál</a:t>
            </a:r>
            <a:r>
              <a:rPr lang="en-US" sz="4800" dirty="0">
                <a:solidFill>
                  <a:srgbClr val="613318"/>
                </a:solidFill>
              </a:rPr>
              <a:t> es </a:t>
            </a:r>
            <a:r>
              <a:rPr lang="en-US" sz="4800" dirty="0" err="1">
                <a:solidFill>
                  <a:srgbClr val="613318"/>
                </a:solidFill>
              </a:rPr>
              <a:t>el</a:t>
            </a:r>
            <a:r>
              <a:rPr lang="en-US" sz="4800" dirty="0">
                <a:solidFill>
                  <a:srgbClr val="613318"/>
                </a:solidFill>
              </a:rPr>
              <a:t> </a:t>
            </a:r>
            <a:r>
              <a:rPr lang="en-US" sz="4800" dirty="0" err="1">
                <a:solidFill>
                  <a:srgbClr val="613318"/>
                </a:solidFill>
              </a:rPr>
              <a:t>problema</a:t>
            </a:r>
            <a:r>
              <a:rPr lang="en-US" sz="4800" dirty="0">
                <a:solidFill>
                  <a:srgbClr val="613318"/>
                </a:solidFill>
              </a:rPr>
              <a:t>? </a:t>
            </a:r>
          </a:p>
          <a:p>
            <a:pPr marL="0" lvl="0" indent="0" algn="l" rtl="0">
              <a:lnSpc>
                <a:spcPct val="90000"/>
              </a:lnSpc>
              <a:spcBef>
                <a:spcPts val="0"/>
              </a:spcBef>
              <a:spcAft>
                <a:spcPts val="0"/>
              </a:spcAft>
              <a:buClr>
                <a:srgbClr val="613318"/>
              </a:buClr>
              <a:buSzPts val="4800"/>
              <a:buNone/>
            </a:pPr>
            <a:r>
              <a:rPr lang="en-US" sz="4800" dirty="0">
                <a:solidFill>
                  <a:srgbClr val="613318"/>
                </a:solidFill>
              </a:rPr>
              <a:t>6. ¿</a:t>
            </a:r>
            <a:r>
              <a:rPr lang="en-US" sz="4800" u="sng" dirty="0">
                <a:solidFill>
                  <a:srgbClr val="613318"/>
                </a:solidFill>
              </a:rPr>
              <a:t>Se </a:t>
            </a:r>
            <a:r>
              <a:rPr lang="en-US" sz="4800" u="sng" dirty="0" err="1">
                <a:solidFill>
                  <a:srgbClr val="613318"/>
                </a:solidFill>
              </a:rPr>
              <a:t>soluciona</a:t>
            </a:r>
            <a:r>
              <a:rPr lang="en-US" sz="4800" u="sng" dirty="0">
                <a:solidFill>
                  <a:srgbClr val="613318"/>
                </a:solidFill>
              </a:rPr>
              <a:t> </a:t>
            </a:r>
            <a:r>
              <a:rPr lang="en-US" sz="4800" dirty="0" err="1">
                <a:solidFill>
                  <a:srgbClr val="613318"/>
                </a:solidFill>
              </a:rPr>
              <a:t>el</a:t>
            </a:r>
            <a:r>
              <a:rPr lang="en-US" sz="4800" dirty="0">
                <a:solidFill>
                  <a:srgbClr val="613318"/>
                </a:solidFill>
              </a:rPr>
              <a:t> </a:t>
            </a:r>
            <a:r>
              <a:rPr lang="en-US" sz="4800" dirty="0" err="1">
                <a:solidFill>
                  <a:srgbClr val="613318"/>
                </a:solidFill>
              </a:rPr>
              <a:t>problema</a:t>
            </a:r>
            <a:r>
              <a:rPr lang="en-US" sz="4800" dirty="0">
                <a:solidFill>
                  <a:srgbClr val="613318"/>
                </a:solidFill>
              </a:rPr>
              <a:t>? </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A9FF61-A901-4DEF-8E9B-E434F3CC3CDD}"/>
              </a:ext>
            </a:extLst>
          </p:cNvPr>
          <p:cNvSpPr>
            <a:spLocks noGrp="1"/>
          </p:cNvSpPr>
          <p:nvPr>
            <p:ph type="title"/>
          </p:nvPr>
        </p:nvSpPr>
        <p:spPr/>
        <p:txBody>
          <a:bodyPr/>
          <a:lstStyle/>
          <a:p>
            <a:pPr algn="ctr"/>
            <a:r>
              <a:rPr lang="en-US" dirty="0"/>
              <a:t>Las Cuatro C</a:t>
            </a:r>
          </a:p>
        </p:txBody>
      </p:sp>
      <p:sp>
        <p:nvSpPr>
          <p:cNvPr id="5" name="TextBox 4">
            <a:extLst>
              <a:ext uri="{FF2B5EF4-FFF2-40B4-BE49-F238E27FC236}">
                <a16:creationId xmlns:a16="http://schemas.microsoft.com/office/drawing/2014/main" id="{8588F62C-CC8F-47F3-B0A0-D6CA4A7E2965}"/>
              </a:ext>
            </a:extLst>
          </p:cNvPr>
          <p:cNvSpPr txBox="1"/>
          <p:nvPr/>
        </p:nvSpPr>
        <p:spPr>
          <a:xfrm>
            <a:off x="690880" y="1422400"/>
            <a:ext cx="10850880" cy="5262979"/>
          </a:xfrm>
          <a:prstGeom prst="rect">
            <a:avLst/>
          </a:prstGeom>
          <a:noFill/>
        </p:spPr>
        <p:txBody>
          <a:bodyPr wrap="square" rtlCol="0">
            <a:spAutoFit/>
          </a:bodyPr>
          <a:lstStyle/>
          <a:p>
            <a:r>
              <a:rPr lang="en-US" sz="4800" b="1" dirty="0" err="1"/>
              <a:t>Captar</a:t>
            </a:r>
            <a:endParaRPr lang="en-US" sz="4800" b="1" dirty="0"/>
          </a:p>
          <a:p>
            <a:r>
              <a:rPr lang="en-US" sz="4800" b="1" dirty="0" err="1"/>
              <a:t>Contar</a:t>
            </a:r>
            <a:endParaRPr lang="en-US" sz="4800" b="1" dirty="0"/>
          </a:p>
          <a:p>
            <a:r>
              <a:rPr lang="en-US" sz="4800" b="1" dirty="0" err="1"/>
              <a:t>Considerar</a:t>
            </a:r>
            <a:endParaRPr lang="en-US" sz="4800" b="1" dirty="0"/>
          </a:p>
          <a:p>
            <a:r>
              <a:rPr lang="en-US" sz="4800" b="1" dirty="0" err="1"/>
              <a:t>Consolidar</a:t>
            </a:r>
            <a:r>
              <a:rPr lang="en-US" sz="4800" b="1" dirty="0"/>
              <a:t>: </a:t>
            </a:r>
            <a:r>
              <a:rPr lang="en-US" sz="4800" dirty="0"/>
              <a:t>Con cuatro </a:t>
            </a:r>
            <a:r>
              <a:rPr lang="en-US" sz="4800" dirty="0" err="1"/>
              <a:t>preguntas</a:t>
            </a:r>
            <a:r>
              <a:rPr lang="en-US" sz="4800" dirty="0"/>
              <a:t>, </a:t>
            </a:r>
            <a:r>
              <a:rPr lang="en-US" sz="4800" dirty="0" err="1"/>
              <a:t>resaltamos</a:t>
            </a:r>
            <a:r>
              <a:rPr lang="en-US" sz="4800" dirty="0"/>
              <a:t> </a:t>
            </a:r>
            <a:r>
              <a:rPr lang="en-US" sz="4800" dirty="0" err="1"/>
              <a:t>el</a:t>
            </a:r>
            <a:r>
              <a:rPr lang="en-US" sz="4800" dirty="0"/>
              <a:t> </a:t>
            </a:r>
            <a:r>
              <a:rPr lang="en-US" sz="4800" dirty="0" err="1"/>
              <a:t>pecado</a:t>
            </a:r>
            <a:r>
              <a:rPr lang="en-US" sz="4800" dirty="0"/>
              <a:t>, las </a:t>
            </a:r>
            <a:r>
              <a:rPr lang="en-US" sz="4800" dirty="0" err="1"/>
              <a:t>buenas</a:t>
            </a:r>
            <a:r>
              <a:rPr lang="en-US" sz="4800" dirty="0"/>
              <a:t> </a:t>
            </a:r>
            <a:r>
              <a:rPr lang="en-US" sz="4800" dirty="0" err="1"/>
              <a:t>noticias</a:t>
            </a:r>
            <a:r>
              <a:rPr lang="en-US" sz="4800" dirty="0"/>
              <a:t> de Dios, y la </a:t>
            </a:r>
            <a:r>
              <a:rPr lang="en-US" sz="4800" dirty="0" err="1"/>
              <a:t>aplicación</a:t>
            </a:r>
            <a:r>
              <a:rPr lang="en-US" sz="4800" dirty="0"/>
              <a:t> para </a:t>
            </a:r>
            <a:r>
              <a:rPr lang="en-US" sz="4800" dirty="0" err="1"/>
              <a:t>nuestras</a:t>
            </a:r>
            <a:r>
              <a:rPr lang="en-US" sz="4800" dirty="0"/>
              <a:t> </a:t>
            </a:r>
            <a:r>
              <a:rPr lang="en-US" sz="4800" dirty="0" err="1"/>
              <a:t>vidas</a:t>
            </a:r>
            <a:endParaRPr lang="en-US" sz="4800" b="1" dirty="0"/>
          </a:p>
        </p:txBody>
      </p:sp>
    </p:spTree>
    <p:extLst>
      <p:ext uri="{BB962C8B-B14F-4D97-AF65-F5344CB8AC3E}">
        <p14:creationId xmlns:p14="http://schemas.microsoft.com/office/powerpoint/2010/main" val="14604227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613318"/>
              </a:buClr>
              <a:buSzPts val="5400"/>
              <a:buFont typeface="Overlock"/>
              <a:buNone/>
            </a:pPr>
            <a:r>
              <a:rPr lang="en-US" sz="5400">
                <a:solidFill>
                  <a:srgbClr val="613318"/>
                </a:solidFill>
              </a:rPr>
              <a:t>Consolidar- Lucas 4:14-30</a:t>
            </a:r>
            <a:endParaRPr/>
          </a:p>
        </p:txBody>
      </p:sp>
      <p:sp>
        <p:nvSpPr>
          <p:cNvPr id="245" name="Google Shape;245;p20"/>
          <p:cNvSpPr txBox="1">
            <a:spLocks noGrp="1"/>
          </p:cNvSpPr>
          <p:nvPr>
            <p:ph type="body" idx="1"/>
          </p:nvPr>
        </p:nvSpPr>
        <p:spPr>
          <a:xfrm>
            <a:off x="838200" y="1690688"/>
            <a:ext cx="10091738" cy="44862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13318"/>
              </a:buClr>
              <a:buSzPts val="5400"/>
              <a:buNone/>
            </a:pPr>
            <a:r>
              <a:rPr lang="en-US" sz="5400" dirty="0">
                <a:solidFill>
                  <a:srgbClr val="613318"/>
                </a:solidFill>
              </a:rPr>
              <a:t>1. ¿</a:t>
            </a:r>
            <a:r>
              <a:rPr lang="en-US" dirty="0" err="1">
                <a:solidFill>
                  <a:srgbClr val="613318"/>
                </a:solidFill>
              </a:rPr>
              <a:t>Cuál</a:t>
            </a:r>
            <a:r>
              <a:rPr lang="en-US" dirty="0">
                <a:solidFill>
                  <a:srgbClr val="613318"/>
                </a:solidFill>
              </a:rPr>
              <a:t> es </a:t>
            </a:r>
            <a:r>
              <a:rPr lang="en-US" dirty="0" err="1">
                <a:solidFill>
                  <a:srgbClr val="613318"/>
                </a:solidFill>
              </a:rPr>
              <a:t>el</a:t>
            </a:r>
            <a:r>
              <a:rPr lang="en-US" dirty="0">
                <a:solidFill>
                  <a:srgbClr val="613318"/>
                </a:solidFill>
              </a:rPr>
              <a:t> punto principal de la </a:t>
            </a:r>
            <a:r>
              <a:rPr lang="en-US" dirty="0" err="1">
                <a:solidFill>
                  <a:srgbClr val="613318"/>
                </a:solidFill>
              </a:rPr>
              <a:t>historia</a:t>
            </a:r>
            <a:r>
              <a:rPr lang="en-US" sz="5400" dirty="0">
                <a:solidFill>
                  <a:srgbClr val="613318"/>
                </a:solidFill>
              </a:rPr>
              <a:t>?</a:t>
            </a:r>
            <a:endParaRPr dirty="0"/>
          </a:p>
        </p:txBody>
      </p:sp>
      <p:sp>
        <p:nvSpPr>
          <p:cNvPr id="3" name="TextBox 2">
            <a:extLst>
              <a:ext uri="{FF2B5EF4-FFF2-40B4-BE49-F238E27FC236}">
                <a16:creationId xmlns:a16="http://schemas.microsoft.com/office/drawing/2014/main" id="{C9DB54FD-0602-9D22-E0E7-70446E7F1FE3}"/>
              </a:ext>
            </a:extLst>
          </p:cNvPr>
          <p:cNvSpPr txBox="1"/>
          <p:nvPr/>
        </p:nvSpPr>
        <p:spPr>
          <a:xfrm>
            <a:off x="609600" y="3331512"/>
            <a:ext cx="10515600" cy="2800767"/>
          </a:xfrm>
          <a:prstGeom prst="rect">
            <a:avLst/>
          </a:prstGeom>
          <a:noFill/>
        </p:spPr>
        <p:txBody>
          <a:bodyPr wrap="square">
            <a:spAutoFit/>
          </a:bodyPr>
          <a:lstStyle/>
          <a:p>
            <a:pPr marR="0" lvl="0">
              <a:spcBef>
                <a:spcPts val="0"/>
              </a:spcBef>
              <a:spcAft>
                <a:spcPts val="0"/>
              </a:spcAft>
            </a:pPr>
            <a:r>
              <a:rPr lang="es-ES" sz="4400" b="1" dirty="0">
                <a:solidFill>
                  <a:srgbClr val="000000"/>
                </a:solidFill>
                <a:effectLst/>
                <a:latin typeface="Times New Roman" panose="02020603050405020304" pitchFamily="18" charset="0"/>
                <a:ea typeface="Times New Roman" panose="02020603050405020304" pitchFamily="18" charset="0"/>
              </a:rPr>
              <a:t>Durante el ministerio de Jesús en Galilea, algunos creyeron en Jesús y fueron salvos, mientras otros lo rechazaron y no fueron salvos.</a:t>
            </a:r>
            <a:endParaRPr lang="en-US" sz="4400" b="1"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613318"/>
              </a:buClr>
              <a:buSzPts val="5400"/>
              <a:buFont typeface="Overlock"/>
              <a:buNone/>
            </a:pPr>
            <a:r>
              <a:rPr lang="en-US" sz="5400">
                <a:solidFill>
                  <a:srgbClr val="613318"/>
                </a:solidFill>
              </a:rPr>
              <a:t>Consolidar- Lucas 4:14-30</a:t>
            </a:r>
            <a:endParaRPr sz="5400"/>
          </a:p>
        </p:txBody>
      </p:sp>
      <p:sp>
        <p:nvSpPr>
          <p:cNvPr id="252" name="Google Shape;252;p21"/>
          <p:cNvSpPr txBox="1">
            <a:spLocks noGrp="1"/>
          </p:cNvSpPr>
          <p:nvPr>
            <p:ph type="body" idx="1"/>
          </p:nvPr>
        </p:nvSpPr>
        <p:spPr>
          <a:xfrm>
            <a:off x="838200" y="1690688"/>
            <a:ext cx="10091738" cy="44862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13318"/>
              </a:buClr>
              <a:buSzPts val="5400"/>
              <a:buNone/>
            </a:pPr>
            <a:r>
              <a:rPr lang="en-US" sz="5400" dirty="0">
                <a:solidFill>
                  <a:srgbClr val="613318"/>
                </a:solidFill>
              </a:rPr>
              <a:t>2. ¿</a:t>
            </a:r>
            <a:r>
              <a:rPr lang="en-US" sz="5400" dirty="0" err="1">
                <a:solidFill>
                  <a:srgbClr val="613318"/>
                </a:solidFill>
              </a:rPr>
              <a:t>Qué</a:t>
            </a:r>
            <a:r>
              <a:rPr lang="en-US" sz="5400" dirty="0">
                <a:solidFill>
                  <a:srgbClr val="613318"/>
                </a:solidFill>
              </a:rPr>
              <a:t> </a:t>
            </a:r>
            <a:r>
              <a:rPr lang="en-US" sz="5400" u="sng" dirty="0" err="1">
                <a:solidFill>
                  <a:srgbClr val="613318"/>
                </a:solidFill>
              </a:rPr>
              <a:t>pecado</a:t>
            </a:r>
            <a:r>
              <a:rPr lang="en-US" sz="5400" dirty="0">
                <a:solidFill>
                  <a:srgbClr val="613318"/>
                </a:solidFill>
              </a:rPr>
              <a:t> </a:t>
            </a:r>
            <a:r>
              <a:rPr lang="en-US" dirty="0" err="1">
                <a:solidFill>
                  <a:srgbClr val="613318"/>
                </a:solidFill>
              </a:rPr>
              <a:t>veo</a:t>
            </a:r>
            <a:r>
              <a:rPr lang="en-US" dirty="0">
                <a:solidFill>
                  <a:srgbClr val="613318"/>
                </a:solidFill>
              </a:rPr>
              <a:t> </a:t>
            </a:r>
            <a:r>
              <a:rPr lang="en-US" dirty="0" err="1">
                <a:solidFill>
                  <a:srgbClr val="613318"/>
                </a:solidFill>
              </a:rPr>
              <a:t>en</a:t>
            </a:r>
            <a:r>
              <a:rPr lang="en-US" dirty="0">
                <a:solidFill>
                  <a:srgbClr val="613318"/>
                </a:solidFill>
              </a:rPr>
              <a:t> </a:t>
            </a:r>
            <a:r>
              <a:rPr lang="en-US" dirty="0" err="1">
                <a:solidFill>
                  <a:srgbClr val="613318"/>
                </a:solidFill>
              </a:rPr>
              <a:t>esta</a:t>
            </a:r>
            <a:r>
              <a:rPr lang="en-US" dirty="0">
                <a:solidFill>
                  <a:srgbClr val="613318"/>
                </a:solidFill>
              </a:rPr>
              <a:t> </a:t>
            </a:r>
            <a:r>
              <a:rPr lang="en-US" dirty="0" err="1">
                <a:solidFill>
                  <a:srgbClr val="613318"/>
                </a:solidFill>
              </a:rPr>
              <a:t>historia</a:t>
            </a:r>
            <a:r>
              <a:rPr lang="en-US" dirty="0">
                <a:solidFill>
                  <a:srgbClr val="613318"/>
                </a:solidFill>
              </a:rPr>
              <a:t> y </a:t>
            </a:r>
            <a:r>
              <a:rPr lang="en-US" dirty="0" err="1">
                <a:solidFill>
                  <a:srgbClr val="613318"/>
                </a:solidFill>
              </a:rPr>
              <a:t>confieso</a:t>
            </a:r>
            <a:r>
              <a:rPr lang="en-US" dirty="0">
                <a:solidFill>
                  <a:srgbClr val="613318"/>
                </a:solidFill>
              </a:rPr>
              <a:t> </a:t>
            </a:r>
            <a:r>
              <a:rPr lang="en-US" dirty="0" err="1">
                <a:solidFill>
                  <a:srgbClr val="613318"/>
                </a:solidFill>
              </a:rPr>
              <a:t>en</a:t>
            </a:r>
            <a:r>
              <a:rPr lang="en-US" dirty="0">
                <a:solidFill>
                  <a:srgbClr val="613318"/>
                </a:solidFill>
              </a:rPr>
              <a:t> mi </a:t>
            </a:r>
            <a:r>
              <a:rPr lang="en-US" dirty="0" err="1">
                <a:solidFill>
                  <a:srgbClr val="613318"/>
                </a:solidFill>
              </a:rPr>
              <a:t>vida</a:t>
            </a:r>
            <a:r>
              <a:rPr lang="en-US" sz="5400" dirty="0">
                <a:solidFill>
                  <a:srgbClr val="613318"/>
                </a:solidFill>
              </a:rPr>
              <a:t>?</a:t>
            </a:r>
            <a:endParaRPr dirty="0"/>
          </a:p>
          <a:p>
            <a:pPr marL="0" lvl="0" indent="0" algn="l" rtl="0">
              <a:lnSpc>
                <a:spcPct val="90000"/>
              </a:lnSpc>
              <a:spcBef>
                <a:spcPts val="1000"/>
              </a:spcBef>
              <a:spcAft>
                <a:spcPts val="0"/>
              </a:spcAft>
              <a:buClr>
                <a:schemeClr val="dk1"/>
              </a:buClr>
              <a:buSzPts val="4000"/>
              <a:buNone/>
            </a:pPr>
            <a:r>
              <a:rPr lang="en-US" sz="4000" dirty="0"/>
              <a:t> </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613318"/>
              </a:buClr>
              <a:buSzPts val="5400"/>
              <a:buFont typeface="Overlock"/>
              <a:buNone/>
            </a:pPr>
            <a:r>
              <a:rPr lang="en-US" sz="5400">
                <a:solidFill>
                  <a:srgbClr val="613318"/>
                </a:solidFill>
              </a:rPr>
              <a:t>Consolidar- Lucas 4:14-30</a:t>
            </a:r>
            <a:endParaRPr sz="5400"/>
          </a:p>
        </p:txBody>
      </p:sp>
      <p:sp>
        <p:nvSpPr>
          <p:cNvPr id="259" name="Google Shape;259;p22"/>
          <p:cNvSpPr txBox="1">
            <a:spLocks noGrp="1"/>
          </p:cNvSpPr>
          <p:nvPr>
            <p:ph type="body" idx="1"/>
          </p:nvPr>
        </p:nvSpPr>
        <p:spPr>
          <a:xfrm>
            <a:off x="838200" y="1690688"/>
            <a:ext cx="10091738" cy="44862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13318"/>
              </a:buClr>
              <a:buSzPts val="5400"/>
              <a:buNone/>
            </a:pPr>
            <a:r>
              <a:rPr lang="en-US" sz="5400" dirty="0">
                <a:solidFill>
                  <a:srgbClr val="613318"/>
                </a:solidFill>
              </a:rPr>
              <a:t>3. ¿</a:t>
            </a:r>
            <a:r>
              <a:rPr lang="en-US" dirty="0" err="1">
                <a:solidFill>
                  <a:srgbClr val="613318"/>
                </a:solidFill>
              </a:rPr>
              <a:t>En</a:t>
            </a:r>
            <a:r>
              <a:rPr lang="en-US" dirty="0">
                <a:solidFill>
                  <a:srgbClr val="613318"/>
                </a:solidFill>
              </a:rPr>
              <a:t> </a:t>
            </a:r>
            <a:r>
              <a:rPr lang="en-US" dirty="0" err="1">
                <a:solidFill>
                  <a:srgbClr val="613318"/>
                </a:solidFill>
              </a:rPr>
              <a:t>qué</a:t>
            </a:r>
            <a:r>
              <a:rPr lang="en-US" dirty="0">
                <a:solidFill>
                  <a:srgbClr val="613318"/>
                </a:solidFill>
              </a:rPr>
              <a:t> versos y palabras de </a:t>
            </a:r>
            <a:r>
              <a:rPr lang="en-US" dirty="0" err="1">
                <a:solidFill>
                  <a:srgbClr val="613318"/>
                </a:solidFill>
              </a:rPr>
              <a:t>esta</a:t>
            </a:r>
            <a:r>
              <a:rPr lang="en-US" dirty="0">
                <a:solidFill>
                  <a:srgbClr val="613318"/>
                </a:solidFill>
              </a:rPr>
              <a:t> </a:t>
            </a:r>
            <a:r>
              <a:rPr lang="en-US" dirty="0" err="1">
                <a:solidFill>
                  <a:srgbClr val="613318"/>
                </a:solidFill>
              </a:rPr>
              <a:t>historia</a:t>
            </a:r>
            <a:r>
              <a:rPr lang="en-US" dirty="0">
                <a:solidFill>
                  <a:srgbClr val="613318"/>
                </a:solidFill>
              </a:rPr>
              <a:t> </a:t>
            </a:r>
            <a:r>
              <a:rPr lang="en-US" dirty="0" err="1">
                <a:solidFill>
                  <a:srgbClr val="613318"/>
                </a:solidFill>
              </a:rPr>
              <a:t>veo</a:t>
            </a:r>
            <a:r>
              <a:rPr lang="en-US" dirty="0">
                <a:solidFill>
                  <a:srgbClr val="613318"/>
                </a:solidFill>
              </a:rPr>
              <a:t> </a:t>
            </a:r>
            <a:r>
              <a:rPr lang="en-US" dirty="0" err="1">
                <a:solidFill>
                  <a:srgbClr val="613318"/>
                </a:solidFill>
              </a:rPr>
              <a:t>el</a:t>
            </a:r>
            <a:r>
              <a:rPr lang="en-US" dirty="0">
                <a:solidFill>
                  <a:srgbClr val="613318"/>
                </a:solidFill>
              </a:rPr>
              <a:t> amor de Dios para </a:t>
            </a:r>
            <a:r>
              <a:rPr lang="en-US" dirty="0" err="1">
                <a:solidFill>
                  <a:srgbClr val="613318"/>
                </a:solidFill>
              </a:rPr>
              <a:t>conmigo</a:t>
            </a:r>
            <a:r>
              <a:rPr lang="en-US" sz="5400" dirty="0">
                <a:solidFill>
                  <a:srgbClr val="613318"/>
                </a:solidFill>
              </a:rPr>
              <a:t>? </a:t>
            </a:r>
            <a:endParaRPr dirty="0"/>
          </a:p>
          <a:p>
            <a:pPr marL="0" lvl="0" indent="0" algn="l" rtl="0">
              <a:lnSpc>
                <a:spcPct val="90000"/>
              </a:lnSpc>
              <a:spcBef>
                <a:spcPts val="1000"/>
              </a:spcBef>
              <a:spcAft>
                <a:spcPts val="0"/>
              </a:spcAft>
              <a:buClr>
                <a:schemeClr val="dk1"/>
              </a:buClr>
              <a:buSzPts val="4000"/>
              <a:buNone/>
            </a:pPr>
            <a:r>
              <a:rPr lang="en-US" sz="4000" dirty="0"/>
              <a:t> </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613318"/>
              </a:buClr>
              <a:buSzPts val="5400"/>
              <a:buFont typeface="Overlock"/>
              <a:buNone/>
            </a:pPr>
            <a:r>
              <a:rPr lang="en-US" sz="5400">
                <a:solidFill>
                  <a:srgbClr val="613318"/>
                </a:solidFill>
              </a:rPr>
              <a:t>Consolidar- Lucas 4:14-30</a:t>
            </a:r>
            <a:endParaRPr sz="5400"/>
          </a:p>
        </p:txBody>
      </p:sp>
      <p:sp>
        <p:nvSpPr>
          <p:cNvPr id="266" name="Google Shape;266;p23"/>
          <p:cNvSpPr txBox="1">
            <a:spLocks noGrp="1"/>
          </p:cNvSpPr>
          <p:nvPr>
            <p:ph type="body" idx="1"/>
          </p:nvPr>
        </p:nvSpPr>
        <p:spPr>
          <a:xfrm>
            <a:off x="838200" y="1690688"/>
            <a:ext cx="10091738" cy="44862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13318"/>
              </a:buClr>
              <a:buSzPts val="5400"/>
              <a:buNone/>
            </a:pPr>
            <a:r>
              <a:rPr lang="en-US" sz="5400" dirty="0">
                <a:solidFill>
                  <a:srgbClr val="613318"/>
                </a:solidFill>
              </a:rPr>
              <a:t>4. ¿</a:t>
            </a:r>
            <a:r>
              <a:rPr lang="en-US" sz="5400" dirty="0" err="1">
                <a:solidFill>
                  <a:srgbClr val="613318"/>
                </a:solidFill>
              </a:rPr>
              <a:t>Qué</a:t>
            </a:r>
            <a:r>
              <a:rPr lang="en-US" sz="5400" dirty="0">
                <a:solidFill>
                  <a:srgbClr val="613318"/>
                </a:solidFill>
              </a:rPr>
              <a:t> </a:t>
            </a:r>
            <a:r>
              <a:rPr lang="en-US" sz="5400" dirty="0" err="1">
                <a:solidFill>
                  <a:srgbClr val="613318"/>
                </a:solidFill>
              </a:rPr>
              <a:t>pediré</a:t>
            </a:r>
            <a:r>
              <a:rPr lang="en-US" sz="5400" dirty="0">
                <a:solidFill>
                  <a:srgbClr val="613318"/>
                </a:solidFill>
              </a:rPr>
              <a:t> que Dios </a:t>
            </a:r>
            <a:r>
              <a:rPr lang="en-US" sz="5400" dirty="0" err="1">
                <a:solidFill>
                  <a:srgbClr val="613318"/>
                </a:solidFill>
              </a:rPr>
              <a:t>obre</a:t>
            </a:r>
            <a:r>
              <a:rPr lang="en-US" sz="5400" dirty="0">
                <a:solidFill>
                  <a:srgbClr val="613318"/>
                </a:solidFill>
              </a:rPr>
              <a:t> </a:t>
            </a:r>
            <a:r>
              <a:rPr lang="en-US" sz="5400" dirty="0" err="1">
                <a:solidFill>
                  <a:srgbClr val="613318"/>
                </a:solidFill>
              </a:rPr>
              <a:t>en</a:t>
            </a:r>
            <a:r>
              <a:rPr lang="en-US" sz="5400" dirty="0">
                <a:solidFill>
                  <a:srgbClr val="613318"/>
                </a:solidFill>
              </a:rPr>
              <a:t> </a:t>
            </a:r>
            <a:r>
              <a:rPr lang="en-US" sz="5400" dirty="0" err="1">
                <a:solidFill>
                  <a:srgbClr val="613318"/>
                </a:solidFill>
              </a:rPr>
              <a:t>mí</a:t>
            </a:r>
            <a:r>
              <a:rPr lang="en-US" sz="5400" dirty="0">
                <a:solidFill>
                  <a:srgbClr val="613318"/>
                </a:solidFill>
              </a:rPr>
              <a:t> para </a:t>
            </a:r>
            <a:r>
              <a:rPr lang="en-US" sz="5400" dirty="0" err="1">
                <a:solidFill>
                  <a:srgbClr val="613318"/>
                </a:solidFill>
              </a:rPr>
              <a:t>poner</a:t>
            </a:r>
            <a:r>
              <a:rPr lang="en-US" sz="5400" dirty="0">
                <a:solidFill>
                  <a:srgbClr val="613318"/>
                </a:solidFill>
              </a:rPr>
              <a:t> </a:t>
            </a:r>
            <a:r>
              <a:rPr lang="en-US" sz="5400" dirty="0" err="1">
                <a:solidFill>
                  <a:srgbClr val="613318"/>
                </a:solidFill>
              </a:rPr>
              <a:t>en</a:t>
            </a:r>
            <a:r>
              <a:rPr lang="en-US" sz="5400" dirty="0">
                <a:solidFill>
                  <a:srgbClr val="613318"/>
                </a:solidFill>
              </a:rPr>
              <a:t> </a:t>
            </a:r>
            <a:r>
              <a:rPr lang="en-US" sz="5400" dirty="0" err="1">
                <a:solidFill>
                  <a:srgbClr val="613318"/>
                </a:solidFill>
              </a:rPr>
              <a:t>práctica</a:t>
            </a:r>
            <a:r>
              <a:rPr lang="en-US" sz="5400" dirty="0">
                <a:solidFill>
                  <a:srgbClr val="613318"/>
                </a:solidFill>
              </a:rPr>
              <a:t> </a:t>
            </a:r>
            <a:r>
              <a:rPr lang="en-US" sz="5400" dirty="0" err="1">
                <a:solidFill>
                  <a:srgbClr val="613318"/>
                </a:solidFill>
              </a:rPr>
              <a:t>esta</a:t>
            </a:r>
            <a:r>
              <a:rPr lang="en-US" sz="5400" dirty="0">
                <a:solidFill>
                  <a:srgbClr val="613318"/>
                </a:solidFill>
              </a:rPr>
              <a:t> palabra de Dios?</a:t>
            </a:r>
            <a:endParaRPr sz="5400" dirty="0">
              <a:solidFill>
                <a:srgbClr val="613318"/>
              </a:solidFill>
            </a:endParaRPr>
          </a:p>
          <a:p>
            <a:pPr marL="0" lvl="0" indent="0" algn="l" rtl="0">
              <a:lnSpc>
                <a:spcPct val="90000"/>
              </a:lnSpc>
              <a:spcBef>
                <a:spcPts val="1000"/>
              </a:spcBef>
              <a:spcAft>
                <a:spcPts val="0"/>
              </a:spcAft>
              <a:buClr>
                <a:schemeClr val="dk1"/>
              </a:buClr>
              <a:buSzPts val="4000"/>
              <a:buNone/>
            </a:pPr>
            <a:endParaRPr sz="4000" dirty="0"/>
          </a:p>
          <a:p>
            <a:pPr marL="0" lvl="0" indent="0" algn="l" rtl="0">
              <a:lnSpc>
                <a:spcPct val="90000"/>
              </a:lnSpc>
              <a:spcBef>
                <a:spcPts val="1000"/>
              </a:spcBef>
              <a:spcAft>
                <a:spcPts val="0"/>
              </a:spcAft>
              <a:buClr>
                <a:schemeClr val="dk1"/>
              </a:buClr>
              <a:buSzPts val="4000"/>
              <a:buNone/>
            </a:pPr>
            <a:r>
              <a:rPr lang="en-US" sz="4000" dirty="0"/>
              <a:t> </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9"/>
          <p:cNvSpPr txBox="1">
            <a:spLocks noGrp="1"/>
          </p:cNvSpPr>
          <p:nvPr>
            <p:ph type="title"/>
          </p:nvPr>
        </p:nvSpPr>
        <p:spPr>
          <a:xfrm>
            <a:off x="838200" y="650875"/>
            <a:ext cx="10515600"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rgbClr val="613318"/>
              </a:buClr>
              <a:buSzPts val="6000"/>
              <a:buFont typeface="Overlock"/>
              <a:buNone/>
            </a:pPr>
            <a:r>
              <a:rPr lang="en-US" b="1" dirty="0" err="1">
                <a:solidFill>
                  <a:srgbClr val="00B050"/>
                </a:solidFill>
              </a:rPr>
              <a:t>Objetivos</a:t>
            </a:r>
            <a:r>
              <a:rPr lang="en-US" b="1" dirty="0">
                <a:solidFill>
                  <a:srgbClr val="00B050"/>
                </a:solidFill>
              </a:rPr>
              <a:t> de </a:t>
            </a:r>
            <a:r>
              <a:rPr lang="en-US" b="1" dirty="0" err="1">
                <a:solidFill>
                  <a:srgbClr val="00B050"/>
                </a:solidFill>
              </a:rPr>
              <a:t>Lección</a:t>
            </a:r>
            <a:r>
              <a:rPr lang="en-US" b="1" dirty="0">
                <a:solidFill>
                  <a:srgbClr val="00B050"/>
                </a:solidFill>
              </a:rPr>
              <a:t> 7</a:t>
            </a:r>
            <a:endParaRPr b="1" dirty="0">
              <a:solidFill>
                <a:srgbClr val="00B050"/>
              </a:solidFill>
            </a:endParaRPr>
          </a:p>
        </p:txBody>
      </p:sp>
      <p:graphicFrame>
        <p:nvGraphicFramePr>
          <p:cNvPr id="4" name="Table 4">
            <a:extLst>
              <a:ext uri="{FF2B5EF4-FFF2-40B4-BE49-F238E27FC236}">
                <a16:creationId xmlns:a16="http://schemas.microsoft.com/office/drawing/2014/main" id="{ACD28580-2267-1E11-53D2-D19A6F7F8D81}"/>
              </a:ext>
            </a:extLst>
          </p:cNvPr>
          <p:cNvGraphicFramePr>
            <a:graphicFrameLocks noGrp="1"/>
          </p:cNvGraphicFramePr>
          <p:nvPr>
            <p:extLst>
              <p:ext uri="{D42A27DB-BD31-4B8C-83A1-F6EECF244321}">
                <p14:modId xmlns:p14="http://schemas.microsoft.com/office/powerpoint/2010/main" val="2246239863"/>
              </p:ext>
            </p:extLst>
          </p:nvPr>
        </p:nvGraphicFramePr>
        <p:xfrm>
          <a:off x="838200" y="1937296"/>
          <a:ext cx="10515599" cy="3937000"/>
        </p:xfrm>
        <a:graphic>
          <a:graphicData uri="http://schemas.openxmlformats.org/drawingml/2006/table">
            <a:tbl>
              <a:tblPr firstRow="1" bandRow="1">
                <a:tableStyleId>{93296810-A885-4BE3-A3E7-6D5BEEA58F35}</a:tableStyleId>
              </a:tblPr>
              <a:tblGrid>
                <a:gridCol w="680970">
                  <a:extLst>
                    <a:ext uri="{9D8B030D-6E8A-4147-A177-3AD203B41FA5}">
                      <a16:colId xmlns:a16="http://schemas.microsoft.com/office/drawing/2014/main" val="1947932735"/>
                    </a:ext>
                  </a:extLst>
                </a:gridCol>
                <a:gridCol w="9834629">
                  <a:extLst>
                    <a:ext uri="{9D8B030D-6E8A-4147-A177-3AD203B41FA5}">
                      <a16:colId xmlns:a16="http://schemas.microsoft.com/office/drawing/2014/main" val="3176867156"/>
                    </a:ext>
                  </a:extLst>
                </a:gridCol>
              </a:tblGrid>
              <a:tr h="370840">
                <a:tc>
                  <a:txBody>
                    <a:bodyPr/>
                    <a:lstStyle/>
                    <a:p>
                      <a:endParaRPr lang="en-US" sz="800" dirty="0"/>
                    </a:p>
                  </a:txBody>
                  <a:tcPr/>
                </a:tc>
                <a:tc>
                  <a:txBody>
                    <a:bodyPr/>
                    <a:lstStyle/>
                    <a:p>
                      <a:endParaRPr lang="en-US" sz="800" dirty="0"/>
                    </a:p>
                  </a:txBody>
                  <a:tcPr/>
                </a:tc>
                <a:extLst>
                  <a:ext uri="{0D108BD9-81ED-4DB2-BD59-A6C34878D82A}">
                    <a16:rowId xmlns:a16="http://schemas.microsoft.com/office/drawing/2014/main" val="562046980"/>
                  </a:ext>
                </a:extLst>
              </a:tr>
              <a:tr h="370840">
                <a:tc>
                  <a:txBody>
                    <a:bodyPr/>
                    <a:lstStyle/>
                    <a:p>
                      <a:r>
                        <a:rPr lang="en-US" sz="3600" b="0" dirty="0"/>
                        <a:t>1</a:t>
                      </a:r>
                    </a:p>
                  </a:txBody>
                  <a:tcPr/>
                </a:tc>
                <a:tc>
                  <a:txBody>
                    <a:bodyPr/>
                    <a:lstStyle/>
                    <a:p>
                      <a:r>
                        <a:rPr lang="en-US" sz="3600" b="0" dirty="0"/>
                        <a:t>Usar </a:t>
                      </a:r>
                      <a:r>
                        <a:rPr lang="en-US" sz="3600" b="0" dirty="0" err="1"/>
                        <a:t>el</a:t>
                      </a:r>
                      <a:r>
                        <a:rPr lang="en-US" sz="3600" b="0" dirty="0"/>
                        <a:t> </a:t>
                      </a:r>
                      <a:r>
                        <a:rPr lang="en-US" sz="3600" b="0" dirty="0" err="1"/>
                        <a:t>método</a:t>
                      </a:r>
                      <a:r>
                        <a:rPr lang="en-US" sz="3600" b="0" dirty="0"/>
                        <a:t> de la Cuatro “C” para leer y </a:t>
                      </a:r>
                      <a:r>
                        <a:rPr lang="en-US" sz="3600" b="0" dirty="0" err="1"/>
                        <a:t>entender</a:t>
                      </a:r>
                      <a:r>
                        <a:rPr lang="en-US" sz="3600" b="0" dirty="0"/>
                        <a:t> Lucas 4:14-30</a:t>
                      </a:r>
                    </a:p>
                  </a:txBody>
                  <a:tcPr/>
                </a:tc>
                <a:extLst>
                  <a:ext uri="{0D108BD9-81ED-4DB2-BD59-A6C34878D82A}">
                    <a16:rowId xmlns:a16="http://schemas.microsoft.com/office/drawing/2014/main" val="2074825541"/>
                  </a:ext>
                </a:extLst>
              </a:tr>
              <a:tr h="370840">
                <a:tc>
                  <a:txBody>
                    <a:bodyPr/>
                    <a:lstStyle/>
                    <a:p>
                      <a:r>
                        <a:rPr lang="en-US" sz="3600" b="1" dirty="0"/>
                        <a:t>2</a:t>
                      </a:r>
                    </a:p>
                  </a:txBody>
                  <a:tcPr/>
                </a:tc>
                <a:tc>
                  <a:txBody>
                    <a:bodyPr/>
                    <a:lstStyle/>
                    <a:p>
                      <a:r>
                        <a:rPr lang="en-US" sz="3600" b="1" dirty="0"/>
                        <a:t>Dar </a:t>
                      </a:r>
                      <a:r>
                        <a:rPr lang="en-US" sz="3600" b="1" dirty="0" err="1"/>
                        <a:t>ejemplos</a:t>
                      </a:r>
                      <a:r>
                        <a:rPr lang="en-US" sz="3600" b="1" dirty="0"/>
                        <a:t> de </a:t>
                      </a:r>
                      <a:r>
                        <a:rPr lang="es-ES" sz="3600" b="1" i="0" u="none" strike="noStrike" cap="none" dirty="0">
                          <a:solidFill>
                            <a:schemeClr val="dk1"/>
                          </a:solidFill>
                          <a:effectLst/>
                          <a:latin typeface="+mn-lt"/>
                          <a:ea typeface="+mn-ea"/>
                          <a:cs typeface="+mn-cs"/>
                          <a:sym typeface="Arial"/>
                        </a:rPr>
                        <a:t>¿Cómo se prepara uno para compartir la palabra de Dios?</a:t>
                      </a:r>
                      <a:r>
                        <a:rPr lang="en-US" sz="3600" b="1" dirty="0">
                          <a:effectLst/>
                        </a:rPr>
                        <a:t> </a:t>
                      </a:r>
                      <a:endParaRPr lang="en-US" sz="3600" b="1" dirty="0"/>
                    </a:p>
                  </a:txBody>
                  <a:tcPr/>
                </a:tc>
                <a:extLst>
                  <a:ext uri="{0D108BD9-81ED-4DB2-BD59-A6C34878D82A}">
                    <a16:rowId xmlns:a16="http://schemas.microsoft.com/office/drawing/2014/main" val="2315153907"/>
                  </a:ext>
                </a:extLst>
              </a:tr>
              <a:tr h="370840">
                <a:tc>
                  <a:txBody>
                    <a:bodyPr/>
                    <a:lstStyle/>
                    <a:p>
                      <a:r>
                        <a:rPr lang="en-US" sz="3600" dirty="0"/>
                        <a:t>3</a:t>
                      </a:r>
                    </a:p>
                  </a:txBody>
                  <a:tcPr/>
                </a:tc>
                <a:tc>
                  <a:txBody>
                    <a:bodyPr/>
                    <a:lstStyle/>
                    <a:p>
                      <a:r>
                        <a:rPr lang="en-US" sz="3600" b="0" dirty="0" err="1"/>
                        <a:t>Comparar</a:t>
                      </a:r>
                      <a:r>
                        <a:rPr lang="en-US" sz="3600" b="0" dirty="0"/>
                        <a:t> la </a:t>
                      </a:r>
                      <a:r>
                        <a:rPr lang="en-US" sz="3600" b="0" dirty="0" err="1"/>
                        <a:t>Teología</a:t>
                      </a:r>
                      <a:r>
                        <a:rPr lang="en-US" sz="3600" b="0" dirty="0"/>
                        <a:t> de la Gloria y la </a:t>
                      </a:r>
                      <a:r>
                        <a:rPr lang="en-US" sz="3600" b="0" dirty="0" err="1"/>
                        <a:t>Teología</a:t>
                      </a:r>
                      <a:r>
                        <a:rPr lang="en-US" sz="3600" b="0" dirty="0"/>
                        <a:t> de la Cruz</a:t>
                      </a:r>
                    </a:p>
                  </a:txBody>
                  <a:tcPr/>
                </a:tc>
                <a:extLst>
                  <a:ext uri="{0D108BD9-81ED-4DB2-BD59-A6C34878D82A}">
                    <a16:rowId xmlns:a16="http://schemas.microsoft.com/office/drawing/2014/main" val="3616500124"/>
                  </a:ext>
                </a:extLst>
              </a:tr>
            </a:tbl>
          </a:graphicData>
        </a:graphic>
      </p:graphicFrame>
    </p:spTree>
    <p:extLst>
      <p:ext uri="{BB962C8B-B14F-4D97-AF65-F5344CB8AC3E}">
        <p14:creationId xmlns:p14="http://schemas.microsoft.com/office/powerpoint/2010/main" val="22075811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9"/>
          <p:cNvSpPr txBox="1">
            <a:spLocks noGrp="1"/>
          </p:cNvSpPr>
          <p:nvPr>
            <p:ph type="title"/>
          </p:nvPr>
        </p:nvSpPr>
        <p:spPr>
          <a:xfrm>
            <a:off x="838200" y="3146425"/>
            <a:ext cx="10515600" cy="1325563"/>
          </a:xfrm>
          <a:prstGeom prst="rect">
            <a:avLst/>
          </a:prstGeom>
          <a:noFill/>
          <a:ln>
            <a:noFill/>
          </a:ln>
        </p:spPr>
        <p:txBody>
          <a:bodyPr spcFirstLastPara="1" wrap="square" lIns="91425" tIns="45700" rIns="91425" bIns="45700" anchor="ctr" anchorCtr="0">
            <a:normAutofit fontScale="90000"/>
          </a:bodyPr>
          <a:lstStyle/>
          <a:p>
            <a:pPr algn="ctr">
              <a:buClr>
                <a:srgbClr val="613318"/>
              </a:buClr>
            </a:pPr>
            <a:r>
              <a:rPr lang="es-ES" sz="49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¿Cómo contamos una historia bíblica?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b="1" dirty="0">
              <a:solidFill>
                <a:srgbClr val="00B050"/>
              </a:solidFill>
            </a:endParaRPr>
          </a:p>
        </p:txBody>
      </p:sp>
    </p:spTree>
    <p:extLst>
      <p:ext uri="{BB962C8B-B14F-4D97-AF65-F5344CB8AC3E}">
        <p14:creationId xmlns:p14="http://schemas.microsoft.com/office/powerpoint/2010/main" val="41581513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9"/>
          <p:cNvSpPr txBox="1">
            <a:spLocks noGrp="1"/>
          </p:cNvSpPr>
          <p:nvPr>
            <p:ph type="title"/>
          </p:nvPr>
        </p:nvSpPr>
        <p:spPr>
          <a:xfrm>
            <a:off x="838200" y="225107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613318"/>
              </a:buClr>
              <a:buSzPts val="6000"/>
              <a:buFont typeface="Overlock"/>
              <a:buNone/>
            </a:pPr>
            <a:r>
              <a:rPr lang="es-ES" sz="6000" b="1" i="0" u="none" strike="noStrike" cap="none" dirty="0">
                <a:solidFill>
                  <a:srgbClr val="00B050"/>
                </a:solidFill>
                <a:effectLst/>
                <a:latin typeface="+mn-lt"/>
                <a:ea typeface="+mn-ea"/>
                <a:cs typeface="+mn-cs"/>
                <a:sym typeface="Arial"/>
              </a:rPr>
              <a:t>¿Cómo se prepara uno para compartir la palabra de Dios?</a:t>
            </a:r>
            <a:r>
              <a:rPr lang="en-US" sz="6000" b="1" dirty="0">
                <a:solidFill>
                  <a:srgbClr val="00B050"/>
                </a:solidFill>
                <a:effectLst/>
              </a:rPr>
              <a:t> </a:t>
            </a:r>
            <a:endParaRPr b="1" dirty="0">
              <a:solidFill>
                <a:srgbClr val="00B050"/>
              </a:solidFill>
            </a:endParaRPr>
          </a:p>
        </p:txBody>
      </p:sp>
    </p:spTree>
    <p:extLst>
      <p:ext uri="{BB962C8B-B14F-4D97-AF65-F5344CB8AC3E}">
        <p14:creationId xmlns:p14="http://schemas.microsoft.com/office/powerpoint/2010/main" val="145043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4"/>
          <p:cNvSpPr txBox="1"/>
          <p:nvPr/>
        </p:nvSpPr>
        <p:spPr>
          <a:xfrm>
            <a:off x="747203" y="1489998"/>
            <a:ext cx="10697593" cy="32316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dirty="0">
                <a:solidFill>
                  <a:schemeClr val="tx1"/>
                </a:solidFill>
                <a:latin typeface="Overlock"/>
                <a:ea typeface="Overlock"/>
                <a:cs typeface="Overlock"/>
                <a:sym typeface="Overlock"/>
              </a:rPr>
              <a:t>La Biblia: La </a:t>
            </a:r>
            <a:r>
              <a:rPr lang="en-US" sz="3200" b="1" i="0" u="none" strike="noStrike" cap="none" dirty="0" err="1">
                <a:solidFill>
                  <a:schemeClr val="tx1"/>
                </a:solidFill>
                <a:latin typeface="Overlock"/>
                <a:ea typeface="Overlock"/>
                <a:cs typeface="Overlock"/>
                <a:sym typeface="Overlock"/>
              </a:rPr>
              <a:t>Llegada</a:t>
            </a:r>
            <a:r>
              <a:rPr lang="en-US" sz="3200" b="1" i="0" u="none" strike="noStrike" cap="none" dirty="0">
                <a:solidFill>
                  <a:schemeClr val="tx1"/>
                </a:solidFill>
                <a:latin typeface="Overlock"/>
                <a:ea typeface="Overlock"/>
                <a:cs typeface="Overlock"/>
                <a:sym typeface="Overlock"/>
              </a:rPr>
              <a:t> del Salvador</a:t>
            </a:r>
            <a:endParaRPr sz="3200" b="1" dirty="0">
              <a:solidFill>
                <a:schemeClr val="tx1"/>
              </a:solidFill>
            </a:endParaRPr>
          </a:p>
          <a:p>
            <a:pPr marL="0" marR="0" lvl="0" indent="0" algn="ctr" rtl="0">
              <a:spcBef>
                <a:spcPts val="0"/>
              </a:spcBef>
              <a:spcAft>
                <a:spcPts val="0"/>
              </a:spcAft>
              <a:buNone/>
            </a:pPr>
            <a:r>
              <a:rPr lang="en-US" sz="3200" b="1" i="0" u="none" strike="noStrike" cap="none" dirty="0" err="1">
                <a:solidFill>
                  <a:schemeClr val="tx1"/>
                </a:solidFill>
                <a:latin typeface="Overlock"/>
                <a:ea typeface="Overlock"/>
                <a:cs typeface="Overlock"/>
                <a:sym typeface="Overlock"/>
              </a:rPr>
              <a:t>Lección</a:t>
            </a:r>
            <a:r>
              <a:rPr lang="en-US" sz="3200" b="1" i="0" u="none" strike="noStrike" cap="none" dirty="0">
                <a:solidFill>
                  <a:schemeClr val="tx1"/>
                </a:solidFill>
                <a:latin typeface="Overlock"/>
                <a:ea typeface="Overlock"/>
                <a:cs typeface="Overlock"/>
                <a:sym typeface="Overlock"/>
              </a:rPr>
              <a:t> 7</a:t>
            </a:r>
          </a:p>
          <a:p>
            <a:pPr marL="0" marR="0" lvl="0" indent="0" algn="ctr" rtl="0">
              <a:spcBef>
                <a:spcPts val="0"/>
              </a:spcBef>
              <a:spcAft>
                <a:spcPts val="0"/>
              </a:spcAft>
              <a:buNone/>
            </a:pPr>
            <a:endParaRPr sz="3200" dirty="0">
              <a:solidFill>
                <a:schemeClr val="tx1"/>
              </a:solidFill>
            </a:endParaRPr>
          </a:p>
          <a:p>
            <a:pPr marL="0" marR="0" lvl="0" indent="0" algn="ctr" rtl="0">
              <a:spcBef>
                <a:spcPts val="0"/>
              </a:spcBef>
              <a:spcAft>
                <a:spcPts val="0"/>
              </a:spcAft>
              <a:buNone/>
            </a:pPr>
            <a:r>
              <a:rPr lang="en-US" sz="5400" b="1" dirty="0" err="1">
                <a:solidFill>
                  <a:srgbClr val="00853E"/>
                </a:solidFill>
                <a:latin typeface="Overlock"/>
                <a:sym typeface="Overlock"/>
              </a:rPr>
              <a:t>En</a:t>
            </a:r>
            <a:r>
              <a:rPr lang="en-US" sz="5400" b="1" dirty="0">
                <a:solidFill>
                  <a:srgbClr val="00853E"/>
                </a:solidFill>
                <a:latin typeface="Overlock"/>
                <a:sym typeface="Overlock"/>
              </a:rPr>
              <a:t> Casa </a:t>
            </a:r>
            <a:r>
              <a:rPr lang="en-US" sz="5400" b="1" dirty="0" err="1">
                <a:solidFill>
                  <a:srgbClr val="00853E"/>
                </a:solidFill>
                <a:latin typeface="Overlock"/>
                <a:sym typeface="Overlock"/>
              </a:rPr>
              <a:t>en</a:t>
            </a:r>
            <a:r>
              <a:rPr lang="en-US" sz="5400" b="1" dirty="0">
                <a:solidFill>
                  <a:srgbClr val="00853E"/>
                </a:solidFill>
                <a:latin typeface="Overlock"/>
                <a:sym typeface="Overlock"/>
              </a:rPr>
              <a:t> Galilea</a:t>
            </a:r>
          </a:p>
          <a:p>
            <a:pPr marL="0" marR="0" lvl="0" indent="0" algn="ctr" rtl="0">
              <a:spcBef>
                <a:spcPts val="0"/>
              </a:spcBef>
              <a:spcAft>
                <a:spcPts val="0"/>
              </a:spcAft>
              <a:buNone/>
            </a:pPr>
            <a:r>
              <a:rPr lang="en-US" sz="5400" b="1" dirty="0">
                <a:solidFill>
                  <a:srgbClr val="00853E"/>
                </a:solidFill>
                <a:latin typeface="Overlock"/>
                <a:sym typeface="Overlock"/>
              </a:rPr>
              <a:t>Lucas 4:14-30</a:t>
            </a:r>
            <a:endParaRPr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9"/>
          <p:cNvSpPr txBox="1">
            <a:spLocks noGrp="1"/>
          </p:cNvSpPr>
          <p:nvPr>
            <p:ph type="title"/>
          </p:nvPr>
        </p:nvSpPr>
        <p:spPr>
          <a:xfrm>
            <a:off x="838200" y="650875"/>
            <a:ext cx="10515600"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rgbClr val="613318"/>
              </a:buClr>
              <a:buSzPts val="6000"/>
              <a:buFont typeface="Overlock"/>
              <a:buNone/>
            </a:pPr>
            <a:r>
              <a:rPr lang="en-US" b="1" dirty="0" err="1">
                <a:solidFill>
                  <a:srgbClr val="00B050"/>
                </a:solidFill>
              </a:rPr>
              <a:t>Romanos</a:t>
            </a:r>
            <a:r>
              <a:rPr lang="en-US" b="1" dirty="0">
                <a:solidFill>
                  <a:srgbClr val="00B050"/>
                </a:solidFill>
              </a:rPr>
              <a:t> 10:17</a:t>
            </a:r>
            <a:endParaRPr b="1" dirty="0">
              <a:solidFill>
                <a:srgbClr val="00B050"/>
              </a:solidFill>
            </a:endParaRPr>
          </a:p>
        </p:txBody>
      </p:sp>
      <p:sp>
        <p:nvSpPr>
          <p:cNvPr id="2" name="Google Shape;132;p5">
            <a:extLst>
              <a:ext uri="{FF2B5EF4-FFF2-40B4-BE49-F238E27FC236}">
                <a16:creationId xmlns:a16="http://schemas.microsoft.com/office/drawing/2014/main" id="{C7DBC805-1D4F-F197-74C1-13E4927DC118}"/>
              </a:ext>
            </a:extLst>
          </p:cNvPr>
          <p:cNvSpPr txBox="1">
            <a:spLocks noGrp="1"/>
          </p:cNvSpPr>
          <p:nvPr>
            <p:ph type="body" idx="1"/>
          </p:nvPr>
        </p:nvSpPr>
        <p:spPr>
          <a:xfrm>
            <a:off x="838200" y="1976438"/>
            <a:ext cx="105156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8000"/>
              </a:buClr>
              <a:buSzPct val="100000"/>
              <a:buNone/>
            </a:pPr>
            <a:r>
              <a:rPr lang="en-US" sz="4800" b="0" i="0" u="none" strike="noStrike" dirty="0" err="1">
                <a:solidFill>
                  <a:srgbClr val="000000"/>
                </a:solidFill>
                <a:effectLst/>
                <a:latin typeface="system-ui"/>
              </a:rPr>
              <a:t>Así</a:t>
            </a:r>
            <a:r>
              <a:rPr lang="en-US" sz="4800" b="0" i="0" u="none" strike="noStrike" dirty="0">
                <a:solidFill>
                  <a:srgbClr val="000000"/>
                </a:solidFill>
                <a:effectLst/>
                <a:latin typeface="system-ui"/>
              </a:rPr>
              <a:t> que la </a:t>
            </a:r>
            <a:r>
              <a:rPr lang="en-US" sz="4800" b="0" i="0" u="none" strike="noStrike" dirty="0" err="1">
                <a:solidFill>
                  <a:srgbClr val="000000"/>
                </a:solidFill>
                <a:effectLst/>
                <a:latin typeface="system-ui"/>
              </a:rPr>
              <a:t>fe</a:t>
            </a:r>
            <a:r>
              <a:rPr lang="en-US" sz="4800" b="0" i="0" u="none" strike="noStrike" dirty="0">
                <a:solidFill>
                  <a:srgbClr val="000000"/>
                </a:solidFill>
                <a:effectLst/>
                <a:latin typeface="system-ui"/>
              </a:rPr>
              <a:t> </a:t>
            </a:r>
            <a:r>
              <a:rPr lang="en-US" sz="4800" b="0" i="0" u="none" strike="noStrike" dirty="0" err="1">
                <a:solidFill>
                  <a:srgbClr val="000000"/>
                </a:solidFill>
                <a:effectLst/>
                <a:latin typeface="system-ui"/>
              </a:rPr>
              <a:t>viene</a:t>
            </a:r>
            <a:r>
              <a:rPr lang="en-US" sz="4800" b="0" i="0" u="none" strike="noStrike" dirty="0">
                <a:solidFill>
                  <a:srgbClr val="000000"/>
                </a:solidFill>
                <a:effectLst/>
                <a:latin typeface="system-ui"/>
              </a:rPr>
              <a:t> </a:t>
            </a:r>
            <a:r>
              <a:rPr lang="en-US" sz="4800" b="0" i="0" u="none" strike="noStrike" dirty="0" err="1">
                <a:solidFill>
                  <a:srgbClr val="000000"/>
                </a:solidFill>
                <a:effectLst/>
                <a:latin typeface="system-ui"/>
              </a:rPr>
              <a:t>como</a:t>
            </a:r>
            <a:r>
              <a:rPr lang="en-US" sz="4800" b="0" i="0" u="none" strike="noStrike" dirty="0">
                <a:solidFill>
                  <a:srgbClr val="000000"/>
                </a:solidFill>
                <a:effectLst/>
                <a:latin typeface="system-ui"/>
              </a:rPr>
              <a:t> </a:t>
            </a:r>
            <a:r>
              <a:rPr lang="en-US" sz="4800" b="0" i="0" u="none" strike="noStrike" dirty="0" err="1">
                <a:solidFill>
                  <a:srgbClr val="000000"/>
                </a:solidFill>
                <a:effectLst/>
                <a:latin typeface="system-ui"/>
              </a:rPr>
              <a:t>resultado</a:t>
            </a:r>
            <a:r>
              <a:rPr lang="en-US" sz="4800" b="0" i="0" u="none" strike="noStrike" dirty="0">
                <a:solidFill>
                  <a:srgbClr val="000000"/>
                </a:solidFill>
                <a:effectLst/>
                <a:latin typeface="system-ui"/>
              </a:rPr>
              <a:t> de </a:t>
            </a:r>
            <a:r>
              <a:rPr lang="en-US" sz="4800" b="0" i="0" u="none" strike="noStrike" dirty="0" err="1">
                <a:solidFill>
                  <a:srgbClr val="000000"/>
                </a:solidFill>
                <a:effectLst/>
                <a:latin typeface="system-ui"/>
              </a:rPr>
              <a:t>oír</a:t>
            </a:r>
            <a:r>
              <a:rPr lang="en-US" sz="4800" b="0" i="0" u="none" strike="noStrike" dirty="0">
                <a:solidFill>
                  <a:srgbClr val="000000"/>
                </a:solidFill>
                <a:effectLst/>
                <a:latin typeface="system-ui"/>
              </a:rPr>
              <a:t> </a:t>
            </a:r>
            <a:r>
              <a:rPr lang="en-US" sz="4800" b="0" i="0" u="none" strike="noStrike" dirty="0" err="1">
                <a:solidFill>
                  <a:srgbClr val="000000"/>
                </a:solidFill>
                <a:effectLst/>
                <a:latin typeface="system-ui"/>
              </a:rPr>
              <a:t>el</a:t>
            </a:r>
            <a:r>
              <a:rPr lang="en-US" sz="4800" b="0" i="0" u="none" strike="noStrike" dirty="0">
                <a:solidFill>
                  <a:srgbClr val="000000"/>
                </a:solidFill>
                <a:effectLst/>
                <a:latin typeface="system-ui"/>
              </a:rPr>
              <a:t> </a:t>
            </a:r>
            <a:r>
              <a:rPr lang="en-US" sz="4800" b="0" i="0" u="none" strike="noStrike" dirty="0" err="1">
                <a:solidFill>
                  <a:srgbClr val="000000"/>
                </a:solidFill>
                <a:effectLst/>
                <a:latin typeface="system-ui"/>
              </a:rPr>
              <a:t>mensaje</a:t>
            </a:r>
            <a:r>
              <a:rPr lang="en-US" sz="4800" b="0" i="0" u="none" strike="noStrike" dirty="0">
                <a:solidFill>
                  <a:srgbClr val="000000"/>
                </a:solidFill>
                <a:effectLst/>
                <a:latin typeface="system-ui"/>
              </a:rPr>
              <a:t>, y </a:t>
            </a:r>
            <a:r>
              <a:rPr lang="en-US" sz="4800" b="0" i="0" u="none" strike="noStrike" dirty="0" err="1">
                <a:solidFill>
                  <a:srgbClr val="000000"/>
                </a:solidFill>
                <a:effectLst/>
                <a:latin typeface="system-ui"/>
              </a:rPr>
              <a:t>el</a:t>
            </a:r>
            <a:r>
              <a:rPr lang="en-US" sz="4800" b="0" i="0" u="none" strike="noStrike" dirty="0">
                <a:solidFill>
                  <a:srgbClr val="000000"/>
                </a:solidFill>
                <a:effectLst/>
                <a:latin typeface="system-ui"/>
              </a:rPr>
              <a:t> </a:t>
            </a:r>
            <a:r>
              <a:rPr lang="en-US" sz="4800" b="0" i="0" u="none" strike="noStrike" dirty="0" err="1">
                <a:solidFill>
                  <a:srgbClr val="000000"/>
                </a:solidFill>
                <a:effectLst/>
                <a:latin typeface="system-ui"/>
              </a:rPr>
              <a:t>mensaje</a:t>
            </a:r>
            <a:r>
              <a:rPr lang="en-US" sz="4800" b="0" i="0" u="none" strike="noStrike" dirty="0">
                <a:solidFill>
                  <a:srgbClr val="000000"/>
                </a:solidFill>
                <a:effectLst/>
                <a:latin typeface="system-ui"/>
              </a:rPr>
              <a:t> que se </a:t>
            </a:r>
            <a:r>
              <a:rPr lang="en-US" sz="4800" b="0" i="0" u="none" strike="noStrike" dirty="0" err="1">
                <a:solidFill>
                  <a:srgbClr val="000000"/>
                </a:solidFill>
                <a:effectLst/>
                <a:latin typeface="system-ui"/>
              </a:rPr>
              <a:t>oye</a:t>
            </a:r>
            <a:r>
              <a:rPr lang="en-US" sz="4800" b="0" i="0" u="none" strike="noStrike" dirty="0">
                <a:solidFill>
                  <a:srgbClr val="000000"/>
                </a:solidFill>
                <a:effectLst/>
                <a:latin typeface="system-ui"/>
              </a:rPr>
              <a:t> es la palabra de Cristo.</a:t>
            </a:r>
            <a:endParaRPr sz="4800" dirty="0">
              <a:solidFill>
                <a:schemeClr val="tx1"/>
              </a:solidFill>
            </a:endParaRPr>
          </a:p>
        </p:txBody>
      </p:sp>
    </p:spTree>
    <p:extLst>
      <p:ext uri="{BB962C8B-B14F-4D97-AF65-F5344CB8AC3E}">
        <p14:creationId xmlns:p14="http://schemas.microsoft.com/office/powerpoint/2010/main" val="36206189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9"/>
          <p:cNvSpPr txBox="1">
            <a:spLocks noGrp="1"/>
          </p:cNvSpPr>
          <p:nvPr>
            <p:ph type="title"/>
          </p:nvPr>
        </p:nvSpPr>
        <p:spPr>
          <a:xfrm>
            <a:off x="838200" y="650875"/>
            <a:ext cx="10515600"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rgbClr val="613318"/>
              </a:buClr>
              <a:buSzPts val="6000"/>
              <a:buFont typeface="Overlock"/>
              <a:buNone/>
            </a:pPr>
            <a:r>
              <a:rPr lang="en-US" b="1" dirty="0" err="1">
                <a:solidFill>
                  <a:srgbClr val="00B050"/>
                </a:solidFill>
              </a:rPr>
              <a:t>Isaías</a:t>
            </a:r>
            <a:r>
              <a:rPr lang="en-US" b="1" dirty="0">
                <a:solidFill>
                  <a:srgbClr val="00B050"/>
                </a:solidFill>
              </a:rPr>
              <a:t> 55:11</a:t>
            </a:r>
            <a:endParaRPr b="1" dirty="0">
              <a:solidFill>
                <a:srgbClr val="00B050"/>
              </a:solidFill>
            </a:endParaRPr>
          </a:p>
        </p:txBody>
      </p:sp>
      <p:sp>
        <p:nvSpPr>
          <p:cNvPr id="2" name="Google Shape;132;p5">
            <a:extLst>
              <a:ext uri="{FF2B5EF4-FFF2-40B4-BE49-F238E27FC236}">
                <a16:creationId xmlns:a16="http://schemas.microsoft.com/office/drawing/2014/main" id="{C7DBC805-1D4F-F197-74C1-13E4927DC118}"/>
              </a:ext>
            </a:extLst>
          </p:cNvPr>
          <p:cNvSpPr txBox="1">
            <a:spLocks noGrp="1"/>
          </p:cNvSpPr>
          <p:nvPr>
            <p:ph type="body" idx="1"/>
          </p:nvPr>
        </p:nvSpPr>
        <p:spPr>
          <a:xfrm>
            <a:off x="838200" y="1976438"/>
            <a:ext cx="105156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8000"/>
              </a:buClr>
              <a:buSzPct val="100000"/>
              <a:buNone/>
            </a:pPr>
            <a:r>
              <a:rPr lang="en-US" sz="4800" b="0" i="0" u="none" strike="noStrike" dirty="0" err="1">
                <a:solidFill>
                  <a:srgbClr val="000000"/>
                </a:solidFill>
                <a:effectLst/>
                <a:latin typeface="system-ui"/>
              </a:rPr>
              <a:t>así</a:t>
            </a:r>
            <a:r>
              <a:rPr lang="en-US" sz="4800" b="0" i="0" u="none" strike="noStrike" dirty="0">
                <a:solidFill>
                  <a:srgbClr val="000000"/>
                </a:solidFill>
                <a:effectLst/>
                <a:latin typeface="system-ui"/>
              </a:rPr>
              <a:t> es </a:t>
            </a:r>
            <a:r>
              <a:rPr lang="en-US" sz="4800" b="0" i="0" u="none" strike="noStrike" dirty="0" err="1">
                <a:solidFill>
                  <a:srgbClr val="000000"/>
                </a:solidFill>
                <a:effectLst/>
                <a:latin typeface="system-ui"/>
              </a:rPr>
              <a:t>también</a:t>
            </a:r>
            <a:r>
              <a:rPr lang="en-US" sz="4800" b="0" i="0" u="none" strike="noStrike" dirty="0">
                <a:solidFill>
                  <a:srgbClr val="000000"/>
                </a:solidFill>
                <a:effectLst/>
                <a:latin typeface="system-ui"/>
              </a:rPr>
              <a:t> la palabra que sale de mi boca: No </a:t>
            </a:r>
            <a:r>
              <a:rPr lang="en-US" sz="4800" b="0" i="0" u="none" strike="noStrike" dirty="0" err="1">
                <a:solidFill>
                  <a:srgbClr val="000000"/>
                </a:solidFill>
                <a:effectLst/>
                <a:latin typeface="system-ui"/>
              </a:rPr>
              <a:t>volverá</a:t>
            </a:r>
            <a:r>
              <a:rPr lang="en-US" sz="4800" b="0" i="0" u="none" strike="noStrike" dirty="0">
                <a:solidFill>
                  <a:srgbClr val="000000"/>
                </a:solidFill>
                <a:effectLst/>
                <a:latin typeface="system-ui"/>
              </a:rPr>
              <a:t> a </a:t>
            </a:r>
            <a:r>
              <a:rPr lang="en-US" sz="4800" b="0" i="0" u="none" strike="noStrike" dirty="0" err="1">
                <a:solidFill>
                  <a:srgbClr val="000000"/>
                </a:solidFill>
                <a:effectLst/>
                <a:latin typeface="system-ui"/>
              </a:rPr>
              <a:t>mí</a:t>
            </a:r>
            <a:r>
              <a:rPr lang="en-US" sz="4800" b="0" i="0" u="none" strike="noStrike" dirty="0">
                <a:solidFill>
                  <a:srgbClr val="000000"/>
                </a:solidFill>
                <a:effectLst/>
                <a:latin typeface="system-ui"/>
              </a:rPr>
              <a:t> </a:t>
            </a:r>
            <a:r>
              <a:rPr lang="en-US" sz="4800" b="0" i="0" u="none" strike="noStrike" dirty="0" err="1">
                <a:solidFill>
                  <a:srgbClr val="000000"/>
                </a:solidFill>
                <a:effectLst/>
                <a:latin typeface="system-ui"/>
              </a:rPr>
              <a:t>vacía</a:t>
            </a:r>
            <a:r>
              <a:rPr lang="en-US" sz="4800" b="0" i="0" u="none" strike="noStrike" dirty="0">
                <a:solidFill>
                  <a:srgbClr val="000000"/>
                </a:solidFill>
                <a:effectLst/>
                <a:latin typeface="system-ui"/>
              </a:rPr>
              <a:t>, </a:t>
            </a:r>
            <a:r>
              <a:rPr lang="en-US" sz="4800" b="0" i="0" u="none" strike="noStrike" dirty="0" err="1">
                <a:solidFill>
                  <a:srgbClr val="000000"/>
                </a:solidFill>
                <a:effectLst/>
                <a:latin typeface="system-ui"/>
              </a:rPr>
              <a:t>sino</a:t>
            </a:r>
            <a:r>
              <a:rPr lang="en-US" sz="4800" b="0" i="0" u="none" strike="noStrike" dirty="0">
                <a:solidFill>
                  <a:srgbClr val="000000"/>
                </a:solidFill>
                <a:effectLst/>
                <a:latin typeface="system-ui"/>
              </a:rPr>
              <a:t> que </a:t>
            </a:r>
            <a:r>
              <a:rPr lang="en-US" sz="4800" b="0" i="0" u="none" strike="noStrike" dirty="0" err="1">
                <a:solidFill>
                  <a:srgbClr val="000000"/>
                </a:solidFill>
                <a:effectLst/>
                <a:latin typeface="system-ui"/>
              </a:rPr>
              <a:t>hará</a:t>
            </a:r>
            <a:r>
              <a:rPr lang="en-US" sz="4800" b="0" i="0" u="none" strike="noStrike" dirty="0">
                <a:solidFill>
                  <a:srgbClr val="000000"/>
                </a:solidFill>
                <a:effectLst/>
                <a:latin typeface="system-ui"/>
              </a:rPr>
              <a:t> lo que </a:t>
            </a:r>
            <a:r>
              <a:rPr lang="en-US" sz="4800" b="0" i="0" u="none" strike="noStrike" dirty="0" err="1">
                <a:solidFill>
                  <a:srgbClr val="000000"/>
                </a:solidFill>
                <a:effectLst/>
                <a:latin typeface="system-ui"/>
              </a:rPr>
              <a:t>yo</a:t>
            </a:r>
            <a:r>
              <a:rPr lang="en-US" sz="4800" b="0" i="0" u="none" strike="noStrike" dirty="0">
                <a:solidFill>
                  <a:srgbClr val="000000"/>
                </a:solidFill>
                <a:effectLst/>
                <a:latin typeface="system-ui"/>
              </a:rPr>
              <a:t> </a:t>
            </a:r>
            <a:r>
              <a:rPr lang="en-US" sz="4800" b="0" i="0" u="none" strike="noStrike" dirty="0" err="1">
                <a:solidFill>
                  <a:srgbClr val="000000"/>
                </a:solidFill>
                <a:effectLst/>
                <a:latin typeface="system-ui"/>
              </a:rPr>
              <a:t>deseo</a:t>
            </a:r>
            <a:r>
              <a:rPr lang="en-US" sz="4800" b="0" i="0" u="none" strike="noStrike" dirty="0">
                <a:solidFill>
                  <a:srgbClr val="000000"/>
                </a:solidFill>
                <a:effectLst/>
                <a:latin typeface="system-ui"/>
              </a:rPr>
              <a:t> y </a:t>
            </a:r>
            <a:r>
              <a:rPr lang="en-US" sz="4800" b="0" i="0" u="none" strike="noStrike" dirty="0" err="1">
                <a:solidFill>
                  <a:srgbClr val="000000"/>
                </a:solidFill>
                <a:effectLst/>
                <a:latin typeface="system-ui"/>
              </a:rPr>
              <a:t>cumplirá</a:t>
            </a:r>
            <a:r>
              <a:rPr lang="en-US" sz="4800" b="0" i="0" u="none" strike="noStrike" dirty="0">
                <a:solidFill>
                  <a:srgbClr val="000000"/>
                </a:solidFill>
                <a:effectLst/>
                <a:latin typeface="system-ui"/>
              </a:rPr>
              <a:t> con mis </a:t>
            </a:r>
            <a:r>
              <a:rPr lang="en-US" sz="4800" b="0" i="0" u="none" strike="noStrike" dirty="0" err="1">
                <a:solidFill>
                  <a:srgbClr val="000000"/>
                </a:solidFill>
                <a:effectLst/>
                <a:latin typeface="system-ui"/>
              </a:rPr>
              <a:t>propósitos</a:t>
            </a:r>
            <a:r>
              <a:rPr lang="en-US" sz="4800" b="0" i="0" u="none" strike="noStrike" dirty="0">
                <a:solidFill>
                  <a:srgbClr val="000000"/>
                </a:solidFill>
                <a:effectLst/>
                <a:latin typeface="system-ui"/>
              </a:rPr>
              <a:t>.</a:t>
            </a:r>
            <a:endParaRPr sz="4800" dirty="0">
              <a:solidFill>
                <a:schemeClr val="tx1"/>
              </a:solidFill>
            </a:endParaRPr>
          </a:p>
        </p:txBody>
      </p:sp>
    </p:spTree>
    <p:extLst>
      <p:ext uri="{BB962C8B-B14F-4D97-AF65-F5344CB8AC3E}">
        <p14:creationId xmlns:p14="http://schemas.microsoft.com/office/powerpoint/2010/main" val="6698471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9"/>
          <p:cNvSpPr txBox="1">
            <a:spLocks noGrp="1"/>
          </p:cNvSpPr>
          <p:nvPr>
            <p:ph type="title"/>
          </p:nvPr>
        </p:nvSpPr>
        <p:spPr>
          <a:xfrm>
            <a:off x="838200" y="650875"/>
            <a:ext cx="10515600"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rgbClr val="613318"/>
              </a:buClr>
              <a:buSzPts val="6000"/>
              <a:buFont typeface="Overlock"/>
              <a:buNone/>
            </a:pPr>
            <a:r>
              <a:rPr lang="en-US" b="1" dirty="0">
                <a:solidFill>
                  <a:srgbClr val="00B050"/>
                </a:solidFill>
              </a:rPr>
              <a:t>Salmo 19:14</a:t>
            </a:r>
            <a:endParaRPr b="1" dirty="0">
              <a:solidFill>
                <a:srgbClr val="00B050"/>
              </a:solidFill>
            </a:endParaRPr>
          </a:p>
        </p:txBody>
      </p:sp>
      <p:sp>
        <p:nvSpPr>
          <p:cNvPr id="2" name="Google Shape;132;p5">
            <a:extLst>
              <a:ext uri="{FF2B5EF4-FFF2-40B4-BE49-F238E27FC236}">
                <a16:creationId xmlns:a16="http://schemas.microsoft.com/office/drawing/2014/main" id="{C7DBC805-1D4F-F197-74C1-13E4927DC118}"/>
              </a:ext>
            </a:extLst>
          </p:cNvPr>
          <p:cNvSpPr txBox="1">
            <a:spLocks noGrp="1"/>
          </p:cNvSpPr>
          <p:nvPr>
            <p:ph type="body" idx="1"/>
          </p:nvPr>
        </p:nvSpPr>
        <p:spPr>
          <a:xfrm>
            <a:off x="838200" y="1976438"/>
            <a:ext cx="105156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8000"/>
              </a:buClr>
              <a:buSzPct val="100000"/>
              <a:buNone/>
            </a:pPr>
            <a:r>
              <a:rPr lang="es-ES" sz="4400" dirty="0">
                <a:solidFill>
                  <a:srgbClr val="000000"/>
                </a:solidFill>
                <a:effectLst/>
                <a:latin typeface="Times New Roman" panose="02020603050405020304" pitchFamily="18" charset="0"/>
                <a:ea typeface="Times New Roman" panose="02020603050405020304" pitchFamily="18" charset="0"/>
              </a:rPr>
              <a:t>Sean, pues, aceptables ante ti mis palabras y mis pensamientos, oh Señor, roca mía y redentor mío</a:t>
            </a:r>
            <a:r>
              <a:rPr lang="en-US" sz="4400" dirty="0">
                <a:effectLst/>
              </a:rPr>
              <a:t> </a:t>
            </a:r>
            <a:endParaRPr sz="4400" dirty="0">
              <a:solidFill>
                <a:schemeClr val="tx1"/>
              </a:solidFill>
            </a:endParaRPr>
          </a:p>
        </p:txBody>
      </p:sp>
    </p:spTree>
    <p:extLst>
      <p:ext uri="{BB962C8B-B14F-4D97-AF65-F5344CB8AC3E}">
        <p14:creationId xmlns:p14="http://schemas.microsoft.com/office/powerpoint/2010/main" val="34938247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9"/>
          <p:cNvSpPr txBox="1">
            <a:spLocks noGrp="1"/>
          </p:cNvSpPr>
          <p:nvPr>
            <p:ph type="title"/>
          </p:nvPr>
        </p:nvSpPr>
        <p:spPr>
          <a:xfrm>
            <a:off x="838200" y="7080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613318"/>
              </a:buClr>
              <a:buSzPts val="6000"/>
              <a:buFont typeface="Overlock"/>
              <a:buNone/>
            </a:pPr>
            <a:r>
              <a:rPr lang="es-ES" sz="6000" b="1" i="0" u="none" strike="noStrike" cap="none" dirty="0">
                <a:solidFill>
                  <a:srgbClr val="00B050"/>
                </a:solidFill>
                <a:effectLst/>
                <a:latin typeface="+mn-lt"/>
                <a:ea typeface="+mn-ea"/>
                <a:cs typeface="+mn-cs"/>
                <a:sym typeface="Arial"/>
              </a:rPr>
              <a:t>¿Cómo se prepara uno para compartir la palabra de Dios?</a:t>
            </a:r>
            <a:r>
              <a:rPr lang="en-US" sz="6000" b="1" dirty="0">
                <a:solidFill>
                  <a:srgbClr val="00B050"/>
                </a:solidFill>
                <a:effectLst/>
              </a:rPr>
              <a:t> </a:t>
            </a:r>
            <a:endParaRPr b="1" dirty="0">
              <a:solidFill>
                <a:srgbClr val="00B050"/>
              </a:solidFill>
            </a:endParaRPr>
          </a:p>
        </p:txBody>
      </p:sp>
      <p:sp>
        <p:nvSpPr>
          <p:cNvPr id="2" name="Google Shape;132;p5">
            <a:extLst>
              <a:ext uri="{FF2B5EF4-FFF2-40B4-BE49-F238E27FC236}">
                <a16:creationId xmlns:a16="http://schemas.microsoft.com/office/drawing/2014/main" id="{54140FA3-9212-FBEF-4CEE-32B23789132D}"/>
              </a:ext>
            </a:extLst>
          </p:cNvPr>
          <p:cNvSpPr txBox="1">
            <a:spLocks noGrp="1"/>
          </p:cNvSpPr>
          <p:nvPr>
            <p:ph type="body" idx="1"/>
          </p:nvPr>
        </p:nvSpPr>
        <p:spPr>
          <a:xfrm>
            <a:off x="838200" y="2506662"/>
            <a:ext cx="10515600" cy="4351338"/>
          </a:xfrm>
          <a:prstGeom prst="rect">
            <a:avLst/>
          </a:prstGeom>
          <a:noFill/>
          <a:ln>
            <a:noFill/>
          </a:ln>
        </p:spPr>
        <p:txBody>
          <a:bodyPr spcFirstLastPara="1" wrap="square" lIns="91425" tIns="45700" rIns="91425" bIns="45700" anchor="t" anchorCtr="0">
            <a:noAutofit/>
          </a:bodyPr>
          <a:lstStyle/>
          <a:p>
            <a:pPr marL="571500">
              <a:spcBef>
                <a:spcPts val="0"/>
              </a:spcBef>
              <a:buClr>
                <a:srgbClr val="008000"/>
              </a:buClr>
              <a:buSzPct val="100000"/>
            </a:pPr>
            <a:r>
              <a:rPr lang="en-US" sz="4400" dirty="0" err="1">
                <a:solidFill>
                  <a:schemeClr val="tx1"/>
                </a:solidFill>
              </a:rPr>
              <a:t>Recordar</a:t>
            </a:r>
            <a:r>
              <a:rPr lang="en-US" sz="4400" dirty="0">
                <a:solidFill>
                  <a:schemeClr val="tx1"/>
                </a:solidFill>
              </a:rPr>
              <a:t> las </a:t>
            </a:r>
            <a:r>
              <a:rPr lang="en-US" sz="4400" dirty="0" err="1">
                <a:solidFill>
                  <a:schemeClr val="tx1"/>
                </a:solidFill>
              </a:rPr>
              <a:t>promesas</a:t>
            </a:r>
            <a:r>
              <a:rPr lang="en-US" sz="4400" dirty="0">
                <a:solidFill>
                  <a:schemeClr val="tx1"/>
                </a:solidFill>
              </a:rPr>
              <a:t> de Dios</a:t>
            </a:r>
          </a:p>
          <a:p>
            <a:pPr marL="571500">
              <a:spcBef>
                <a:spcPts val="0"/>
              </a:spcBef>
              <a:buClr>
                <a:srgbClr val="008000"/>
              </a:buClr>
              <a:buSzPct val="100000"/>
            </a:pPr>
            <a:r>
              <a:rPr lang="en-US" sz="4400" dirty="0" err="1">
                <a:solidFill>
                  <a:schemeClr val="tx1"/>
                </a:solidFill>
              </a:rPr>
              <a:t>Pedir</a:t>
            </a:r>
            <a:r>
              <a:rPr lang="en-US" sz="4400" dirty="0">
                <a:solidFill>
                  <a:schemeClr val="tx1"/>
                </a:solidFill>
              </a:rPr>
              <a:t> </a:t>
            </a:r>
            <a:r>
              <a:rPr lang="en-US" sz="4400" dirty="0" err="1">
                <a:solidFill>
                  <a:schemeClr val="tx1"/>
                </a:solidFill>
              </a:rPr>
              <a:t>ayudar</a:t>
            </a:r>
            <a:r>
              <a:rPr lang="en-US" sz="4400" dirty="0">
                <a:solidFill>
                  <a:schemeClr val="tx1"/>
                </a:solidFill>
              </a:rPr>
              <a:t> de Dios</a:t>
            </a:r>
          </a:p>
          <a:p>
            <a:pPr marL="571500">
              <a:spcBef>
                <a:spcPts val="0"/>
              </a:spcBef>
              <a:buClr>
                <a:srgbClr val="008000"/>
              </a:buClr>
              <a:buSzPct val="100000"/>
            </a:pPr>
            <a:r>
              <a:rPr lang="en-US" sz="4400" dirty="0">
                <a:solidFill>
                  <a:schemeClr val="tx1"/>
                </a:solidFill>
              </a:rPr>
              <a:t>Leer la </a:t>
            </a:r>
            <a:r>
              <a:rPr lang="en-US" sz="4400" dirty="0" err="1">
                <a:solidFill>
                  <a:schemeClr val="tx1"/>
                </a:solidFill>
              </a:rPr>
              <a:t>historia</a:t>
            </a:r>
            <a:r>
              <a:rPr lang="en-US" sz="4400" dirty="0">
                <a:solidFill>
                  <a:schemeClr val="tx1"/>
                </a:solidFill>
              </a:rPr>
              <a:t> </a:t>
            </a:r>
            <a:r>
              <a:rPr lang="en-US" sz="4400" dirty="0" err="1">
                <a:solidFill>
                  <a:schemeClr val="tx1"/>
                </a:solidFill>
              </a:rPr>
              <a:t>algunas</a:t>
            </a:r>
            <a:r>
              <a:rPr lang="en-US" sz="4400" dirty="0">
                <a:solidFill>
                  <a:schemeClr val="tx1"/>
                </a:solidFill>
              </a:rPr>
              <a:t> </a:t>
            </a:r>
            <a:r>
              <a:rPr lang="en-US" sz="4400" dirty="0" err="1">
                <a:solidFill>
                  <a:schemeClr val="tx1"/>
                </a:solidFill>
              </a:rPr>
              <a:t>veces</a:t>
            </a:r>
            <a:r>
              <a:rPr lang="en-US" sz="4400" dirty="0">
                <a:solidFill>
                  <a:schemeClr val="tx1"/>
                </a:solidFill>
              </a:rPr>
              <a:t> </a:t>
            </a:r>
            <a:r>
              <a:rPr lang="en-US" sz="4400" dirty="0" err="1">
                <a:solidFill>
                  <a:schemeClr val="tx1"/>
                </a:solidFill>
              </a:rPr>
              <a:t>usando</a:t>
            </a:r>
            <a:r>
              <a:rPr lang="en-US" sz="4400" dirty="0">
                <a:solidFill>
                  <a:schemeClr val="tx1"/>
                </a:solidFill>
              </a:rPr>
              <a:t> las </a:t>
            </a:r>
            <a:r>
              <a:rPr lang="en-US" sz="4400" dirty="0" err="1">
                <a:solidFill>
                  <a:schemeClr val="tx1"/>
                </a:solidFill>
              </a:rPr>
              <a:t>preguntas</a:t>
            </a:r>
            <a:r>
              <a:rPr lang="en-US" sz="4400" dirty="0">
                <a:solidFill>
                  <a:schemeClr val="tx1"/>
                </a:solidFill>
              </a:rPr>
              <a:t> de </a:t>
            </a:r>
            <a:r>
              <a:rPr lang="en-US" sz="4400" dirty="0" err="1">
                <a:solidFill>
                  <a:schemeClr val="tx1"/>
                </a:solidFill>
              </a:rPr>
              <a:t>Considerar</a:t>
            </a:r>
            <a:r>
              <a:rPr lang="en-US" sz="4400" dirty="0">
                <a:solidFill>
                  <a:schemeClr val="tx1"/>
                </a:solidFill>
              </a:rPr>
              <a:t> </a:t>
            </a:r>
          </a:p>
          <a:p>
            <a:pPr marL="571500">
              <a:spcBef>
                <a:spcPts val="0"/>
              </a:spcBef>
              <a:buClr>
                <a:srgbClr val="008000"/>
              </a:buClr>
              <a:buSzPct val="100000"/>
            </a:pPr>
            <a:r>
              <a:rPr lang="en-US" sz="4400" dirty="0" err="1">
                <a:solidFill>
                  <a:schemeClr val="tx1"/>
                </a:solidFill>
              </a:rPr>
              <a:t>Practicar</a:t>
            </a:r>
            <a:r>
              <a:rPr lang="en-US" sz="4400" dirty="0">
                <a:solidFill>
                  <a:schemeClr val="tx1"/>
                </a:solidFill>
              </a:rPr>
              <a:t>! Con </a:t>
            </a:r>
            <a:r>
              <a:rPr lang="en-US" sz="4400" dirty="0" err="1">
                <a:solidFill>
                  <a:schemeClr val="tx1"/>
                </a:solidFill>
              </a:rPr>
              <a:t>el</a:t>
            </a:r>
            <a:r>
              <a:rPr lang="en-US" sz="4400" dirty="0">
                <a:solidFill>
                  <a:schemeClr val="tx1"/>
                </a:solidFill>
              </a:rPr>
              <a:t> </a:t>
            </a:r>
            <a:r>
              <a:rPr lang="en-US" sz="4400" dirty="0" err="1">
                <a:solidFill>
                  <a:schemeClr val="tx1"/>
                </a:solidFill>
              </a:rPr>
              <a:t>esejo</a:t>
            </a:r>
            <a:r>
              <a:rPr lang="en-US" sz="4400" dirty="0">
                <a:solidFill>
                  <a:schemeClr val="tx1"/>
                </a:solidFill>
              </a:rPr>
              <a:t>, con un familiar, etc.</a:t>
            </a:r>
          </a:p>
          <a:p>
            <a:pPr marL="571500">
              <a:spcBef>
                <a:spcPts val="0"/>
              </a:spcBef>
              <a:buClr>
                <a:srgbClr val="008000"/>
              </a:buClr>
              <a:buSzPct val="100000"/>
            </a:pPr>
            <a:r>
              <a:rPr lang="en-US" sz="4400" dirty="0">
                <a:solidFill>
                  <a:schemeClr val="tx1"/>
                </a:solidFill>
              </a:rPr>
              <a:t>Usar </a:t>
            </a:r>
            <a:r>
              <a:rPr lang="en-US" sz="4400" dirty="0" err="1">
                <a:solidFill>
                  <a:schemeClr val="tx1"/>
                </a:solidFill>
              </a:rPr>
              <a:t>el</a:t>
            </a:r>
            <a:r>
              <a:rPr lang="en-US" sz="4400" dirty="0">
                <a:solidFill>
                  <a:schemeClr val="tx1"/>
                </a:solidFill>
              </a:rPr>
              <a:t> </a:t>
            </a:r>
            <a:r>
              <a:rPr lang="en-US" sz="4400" dirty="0" err="1">
                <a:solidFill>
                  <a:schemeClr val="tx1"/>
                </a:solidFill>
              </a:rPr>
              <a:t>Método</a:t>
            </a:r>
            <a:r>
              <a:rPr lang="en-US" sz="4400" dirty="0">
                <a:solidFill>
                  <a:schemeClr val="tx1"/>
                </a:solidFill>
              </a:rPr>
              <a:t> de las 4 C </a:t>
            </a:r>
          </a:p>
          <a:p>
            <a:pPr marL="571500">
              <a:spcBef>
                <a:spcPts val="0"/>
              </a:spcBef>
              <a:buClr>
                <a:srgbClr val="008000"/>
              </a:buClr>
              <a:buSzPct val="100000"/>
            </a:pPr>
            <a:endParaRPr lang="en-US" sz="4400" dirty="0">
              <a:solidFill>
                <a:schemeClr val="tx1"/>
              </a:solidFill>
            </a:endParaRPr>
          </a:p>
        </p:txBody>
      </p:sp>
    </p:spTree>
    <p:extLst>
      <p:ext uri="{BB962C8B-B14F-4D97-AF65-F5344CB8AC3E}">
        <p14:creationId xmlns:p14="http://schemas.microsoft.com/office/powerpoint/2010/main" val="36321578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9"/>
          <p:cNvSpPr txBox="1">
            <a:spLocks noGrp="1"/>
          </p:cNvSpPr>
          <p:nvPr>
            <p:ph type="title"/>
          </p:nvPr>
        </p:nvSpPr>
        <p:spPr>
          <a:xfrm>
            <a:off x="838200" y="650875"/>
            <a:ext cx="10515600"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rgbClr val="613318"/>
              </a:buClr>
              <a:buSzPts val="6000"/>
              <a:buFont typeface="Overlock"/>
              <a:buNone/>
            </a:pPr>
            <a:r>
              <a:rPr lang="en-US" b="1" dirty="0" err="1">
                <a:solidFill>
                  <a:srgbClr val="00B050"/>
                </a:solidFill>
              </a:rPr>
              <a:t>Objetivos</a:t>
            </a:r>
            <a:r>
              <a:rPr lang="en-US" b="1" dirty="0">
                <a:solidFill>
                  <a:srgbClr val="00B050"/>
                </a:solidFill>
              </a:rPr>
              <a:t> de </a:t>
            </a:r>
            <a:r>
              <a:rPr lang="en-US" b="1" dirty="0" err="1">
                <a:solidFill>
                  <a:srgbClr val="00B050"/>
                </a:solidFill>
              </a:rPr>
              <a:t>Lección</a:t>
            </a:r>
            <a:r>
              <a:rPr lang="en-US" b="1" dirty="0">
                <a:solidFill>
                  <a:srgbClr val="00B050"/>
                </a:solidFill>
              </a:rPr>
              <a:t> 7</a:t>
            </a:r>
            <a:endParaRPr b="1" dirty="0">
              <a:solidFill>
                <a:srgbClr val="00B050"/>
              </a:solidFill>
            </a:endParaRPr>
          </a:p>
        </p:txBody>
      </p:sp>
      <p:graphicFrame>
        <p:nvGraphicFramePr>
          <p:cNvPr id="4" name="Table 4">
            <a:extLst>
              <a:ext uri="{FF2B5EF4-FFF2-40B4-BE49-F238E27FC236}">
                <a16:creationId xmlns:a16="http://schemas.microsoft.com/office/drawing/2014/main" id="{ACD28580-2267-1E11-53D2-D19A6F7F8D81}"/>
              </a:ext>
            </a:extLst>
          </p:cNvPr>
          <p:cNvGraphicFramePr>
            <a:graphicFrameLocks noGrp="1"/>
          </p:cNvGraphicFramePr>
          <p:nvPr>
            <p:extLst>
              <p:ext uri="{D42A27DB-BD31-4B8C-83A1-F6EECF244321}">
                <p14:modId xmlns:p14="http://schemas.microsoft.com/office/powerpoint/2010/main" val="2414061608"/>
              </p:ext>
            </p:extLst>
          </p:nvPr>
        </p:nvGraphicFramePr>
        <p:xfrm>
          <a:off x="838200" y="1937296"/>
          <a:ext cx="10515599" cy="3937000"/>
        </p:xfrm>
        <a:graphic>
          <a:graphicData uri="http://schemas.openxmlformats.org/drawingml/2006/table">
            <a:tbl>
              <a:tblPr firstRow="1" bandRow="1">
                <a:tableStyleId>{93296810-A885-4BE3-A3E7-6D5BEEA58F35}</a:tableStyleId>
              </a:tblPr>
              <a:tblGrid>
                <a:gridCol w="680970">
                  <a:extLst>
                    <a:ext uri="{9D8B030D-6E8A-4147-A177-3AD203B41FA5}">
                      <a16:colId xmlns:a16="http://schemas.microsoft.com/office/drawing/2014/main" val="1947932735"/>
                    </a:ext>
                  </a:extLst>
                </a:gridCol>
                <a:gridCol w="9834629">
                  <a:extLst>
                    <a:ext uri="{9D8B030D-6E8A-4147-A177-3AD203B41FA5}">
                      <a16:colId xmlns:a16="http://schemas.microsoft.com/office/drawing/2014/main" val="3176867156"/>
                    </a:ext>
                  </a:extLst>
                </a:gridCol>
              </a:tblGrid>
              <a:tr h="370840">
                <a:tc>
                  <a:txBody>
                    <a:bodyPr/>
                    <a:lstStyle/>
                    <a:p>
                      <a:endParaRPr lang="en-US" sz="800" dirty="0"/>
                    </a:p>
                  </a:txBody>
                  <a:tcPr/>
                </a:tc>
                <a:tc>
                  <a:txBody>
                    <a:bodyPr/>
                    <a:lstStyle/>
                    <a:p>
                      <a:endParaRPr lang="en-US" sz="800" dirty="0"/>
                    </a:p>
                  </a:txBody>
                  <a:tcPr/>
                </a:tc>
                <a:extLst>
                  <a:ext uri="{0D108BD9-81ED-4DB2-BD59-A6C34878D82A}">
                    <a16:rowId xmlns:a16="http://schemas.microsoft.com/office/drawing/2014/main" val="562046980"/>
                  </a:ext>
                </a:extLst>
              </a:tr>
              <a:tr h="370840">
                <a:tc>
                  <a:txBody>
                    <a:bodyPr/>
                    <a:lstStyle/>
                    <a:p>
                      <a:r>
                        <a:rPr lang="en-US" sz="3600" b="0" dirty="0"/>
                        <a:t>1</a:t>
                      </a:r>
                    </a:p>
                  </a:txBody>
                  <a:tcPr/>
                </a:tc>
                <a:tc>
                  <a:txBody>
                    <a:bodyPr/>
                    <a:lstStyle/>
                    <a:p>
                      <a:r>
                        <a:rPr lang="en-US" sz="3600" b="0" dirty="0"/>
                        <a:t>Usar </a:t>
                      </a:r>
                      <a:r>
                        <a:rPr lang="en-US" sz="3600" b="0" dirty="0" err="1"/>
                        <a:t>el</a:t>
                      </a:r>
                      <a:r>
                        <a:rPr lang="en-US" sz="3600" b="0" dirty="0"/>
                        <a:t> </a:t>
                      </a:r>
                      <a:r>
                        <a:rPr lang="en-US" sz="3600" b="0" dirty="0" err="1"/>
                        <a:t>método</a:t>
                      </a:r>
                      <a:r>
                        <a:rPr lang="en-US" sz="3600" b="0" dirty="0"/>
                        <a:t> de la Cuatro “C” para leer y </a:t>
                      </a:r>
                      <a:r>
                        <a:rPr lang="en-US" sz="3600" b="0" dirty="0" err="1"/>
                        <a:t>entender</a:t>
                      </a:r>
                      <a:r>
                        <a:rPr lang="en-US" sz="3600" b="0" dirty="0"/>
                        <a:t> Lucas 4:14-30</a:t>
                      </a:r>
                    </a:p>
                  </a:txBody>
                  <a:tcPr/>
                </a:tc>
                <a:extLst>
                  <a:ext uri="{0D108BD9-81ED-4DB2-BD59-A6C34878D82A}">
                    <a16:rowId xmlns:a16="http://schemas.microsoft.com/office/drawing/2014/main" val="2074825541"/>
                  </a:ext>
                </a:extLst>
              </a:tr>
              <a:tr h="370840">
                <a:tc>
                  <a:txBody>
                    <a:bodyPr/>
                    <a:lstStyle/>
                    <a:p>
                      <a:r>
                        <a:rPr lang="en-US" sz="3600" b="0" dirty="0"/>
                        <a:t>2</a:t>
                      </a:r>
                    </a:p>
                  </a:txBody>
                  <a:tcPr/>
                </a:tc>
                <a:tc>
                  <a:txBody>
                    <a:bodyPr/>
                    <a:lstStyle/>
                    <a:p>
                      <a:r>
                        <a:rPr lang="en-US" sz="3600" b="0" dirty="0"/>
                        <a:t>Dar </a:t>
                      </a:r>
                      <a:r>
                        <a:rPr lang="en-US" sz="3600" b="0" dirty="0" err="1"/>
                        <a:t>ejemplos</a:t>
                      </a:r>
                      <a:r>
                        <a:rPr lang="en-US" sz="3600" b="0" dirty="0"/>
                        <a:t> de </a:t>
                      </a:r>
                      <a:r>
                        <a:rPr lang="es-ES" sz="3600" b="0" i="0" u="none" strike="noStrike" cap="none" dirty="0">
                          <a:solidFill>
                            <a:schemeClr val="dk1"/>
                          </a:solidFill>
                          <a:effectLst/>
                          <a:latin typeface="+mn-lt"/>
                          <a:ea typeface="+mn-ea"/>
                          <a:cs typeface="+mn-cs"/>
                          <a:sym typeface="Arial"/>
                        </a:rPr>
                        <a:t>¿Cómo se prepara uno para compartir la palabra de Dios?</a:t>
                      </a:r>
                      <a:r>
                        <a:rPr lang="en-US" sz="3600" b="0" dirty="0">
                          <a:effectLst/>
                        </a:rPr>
                        <a:t> </a:t>
                      </a:r>
                      <a:endParaRPr lang="en-US" sz="3600" b="0" dirty="0"/>
                    </a:p>
                  </a:txBody>
                  <a:tcPr/>
                </a:tc>
                <a:extLst>
                  <a:ext uri="{0D108BD9-81ED-4DB2-BD59-A6C34878D82A}">
                    <a16:rowId xmlns:a16="http://schemas.microsoft.com/office/drawing/2014/main" val="2315153907"/>
                  </a:ext>
                </a:extLst>
              </a:tr>
              <a:tr h="0">
                <a:tc>
                  <a:txBody>
                    <a:bodyPr/>
                    <a:lstStyle/>
                    <a:p>
                      <a:r>
                        <a:rPr lang="en-US" sz="3600" b="1" dirty="0"/>
                        <a:t>3</a:t>
                      </a:r>
                    </a:p>
                  </a:txBody>
                  <a:tcPr/>
                </a:tc>
                <a:tc>
                  <a:txBody>
                    <a:bodyPr/>
                    <a:lstStyle/>
                    <a:p>
                      <a:r>
                        <a:rPr lang="en-US" sz="3600" b="1" dirty="0" err="1"/>
                        <a:t>Comparar</a:t>
                      </a:r>
                      <a:r>
                        <a:rPr lang="en-US" sz="3600" b="1" dirty="0"/>
                        <a:t> la </a:t>
                      </a:r>
                      <a:r>
                        <a:rPr lang="en-US" sz="3600" b="1" dirty="0" err="1"/>
                        <a:t>Teología</a:t>
                      </a:r>
                      <a:r>
                        <a:rPr lang="en-US" sz="3600" b="1" dirty="0"/>
                        <a:t> de la Gloria y la </a:t>
                      </a:r>
                      <a:r>
                        <a:rPr lang="en-US" sz="3600" b="1" dirty="0" err="1"/>
                        <a:t>Teología</a:t>
                      </a:r>
                      <a:r>
                        <a:rPr lang="en-US" sz="3600" b="1" dirty="0"/>
                        <a:t> de la Cruz</a:t>
                      </a:r>
                    </a:p>
                  </a:txBody>
                  <a:tcPr/>
                </a:tc>
                <a:extLst>
                  <a:ext uri="{0D108BD9-81ED-4DB2-BD59-A6C34878D82A}">
                    <a16:rowId xmlns:a16="http://schemas.microsoft.com/office/drawing/2014/main" val="3616500124"/>
                  </a:ext>
                </a:extLst>
              </a:tr>
            </a:tbl>
          </a:graphicData>
        </a:graphic>
      </p:graphicFrame>
    </p:spTree>
    <p:extLst>
      <p:ext uri="{BB962C8B-B14F-4D97-AF65-F5344CB8AC3E}">
        <p14:creationId xmlns:p14="http://schemas.microsoft.com/office/powerpoint/2010/main" val="12826797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9"/>
          <p:cNvSpPr txBox="1">
            <a:spLocks noGrp="1"/>
          </p:cNvSpPr>
          <p:nvPr>
            <p:ph type="title"/>
          </p:nvPr>
        </p:nvSpPr>
        <p:spPr>
          <a:xfrm>
            <a:off x="685800" y="2766218"/>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613318"/>
              </a:buClr>
              <a:buSzPts val="6000"/>
              <a:buFont typeface="Overlock"/>
              <a:buNone/>
            </a:pPr>
            <a:r>
              <a:rPr lang="es-ES" sz="6000" b="1" i="0" u="none" strike="noStrike" cap="none" dirty="0">
                <a:solidFill>
                  <a:srgbClr val="00B050"/>
                </a:solidFill>
                <a:effectLst/>
                <a:latin typeface="+mn-lt"/>
                <a:ea typeface="+mn-ea"/>
                <a:cs typeface="+mn-cs"/>
                <a:sym typeface="Arial"/>
              </a:rPr>
              <a:t>¿</a:t>
            </a:r>
            <a:r>
              <a:rPr lang="es-ES" b="1" dirty="0">
                <a:solidFill>
                  <a:srgbClr val="00B050"/>
                </a:solidFill>
                <a:latin typeface="+mn-lt"/>
                <a:ea typeface="+mn-ea"/>
                <a:cs typeface="+mn-cs"/>
                <a:sym typeface="Arial"/>
              </a:rPr>
              <a:t>La Teología de la Gloria o </a:t>
            </a:r>
            <a:br>
              <a:rPr lang="es-ES" b="1" dirty="0">
                <a:solidFill>
                  <a:srgbClr val="00B050"/>
                </a:solidFill>
                <a:latin typeface="+mn-lt"/>
                <a:ea typeface="+mn-ea"/>
                <a:cs typeface="+mn-cs"/>
                <a:sym typeface="Arial"/>
              </a:rPr>
            </a:br>
            <a:r>
              <a:rPr lang="es-ES" b="1" dirty="0">
                <a:solidFill>
                  <a:srgbClr val="00B050"/>
                </a:solidFill>
                <a:latin typeface="+mn-lt"/>
                <a:ea typeface="+mn-ea"/>
                <a:cs typeface="+mn-cs"/>
                <a:sym typeface="Arial"/>
              </a:rPr>
              <a:t>la Teología de la Cruz</a:t>
            </a:r>
            <a:r>
              <a:rPr lang="es-ES" sz="6000" b="1" i="0" u="none" strike="noStrike" cap="none" dirty="0">
                <a:solidFill>
                  <a:srgbClr val="00B050"/>
                </a:solidFill>
                <a:effectLst/>
                <a:latin typeface="+mn-lt"/>
                <a:ea typeface="+mn-ea"/>
                <a:cs typeface="+mn-cs"/>
                <a:sym typeface="Arial"/>
              </a:rPr>
              <a:t>?</a:t>
            </a:r>
            <a:r>
              <a:rPr lang="en-US" sz="6000" b="1" dirty="0">
                <a:solidFill>
                  <a:srgbClr val="00B050"/>
                </a:solidFill>
                <a:effectLst/>
              </a:rPr>
              <a:t> </a:t>
            </a:r>
            <a:br>
              <a:rPr lang="en-US" sz="6000" b="1" dirty="0">
                <a:solidFill>
                  <a:srgbClr val="00B050"/>
                </a:solidFill>
                <a:effectLst/>
              </a:rPr>
            </a:br>
            <a:r>
              <a:rPr lang="es-ES" sz="6000" b="1" i="0" u="none" strike="noStrike" cap="none" dirty="0">
                <a:solidFill>
                  <a:srgbClr val="00B050"/>
                </a:solidFill>
                <a:effectLst/>
                <a:latin typeface="+mn-lt"/>
                <a:ea typeface="+mn-ea"/>
                <a:cs typeface="+mn-cs"/>
                <a:sym typeface="Arial"/>
              </a:rPr>
              <a:t>¿</a:t>
            </a:r>
            <a:r>
              <a:rPr lang="en-US" sz="6000" b="1" dirty="0" err="1">
                <a:solidFill>
                  <a:srgbClr val="00B050"/>
                </a:solidFill>
                <a:effectLst/>
              </a:rPr>
              <a:t>Cuál</a:t>
            </a:r>
            <a:r>
              <a:rPr lang="en-US" sz="6000" b="1" dirty="0">
                <a:solidFill>
                  <a:srgbClr val="00B050"/>
                </a:solidFill>
                <a:effectLst/>
              </a:rPr>
              <a:t> </a:t>
            </a:r>
            <a:r>
              <a:rPr lang="en-US" sz="6000" b="1" dirty="0" err="1">
                <a:solidFill>
                  <a:srgbClr val="00B050"/>
                </a:solidFill>
                <a:effectLst/>
              </a:rPr>
              <a:t>predicó</a:t>
            </a:r>
            <a:r>
              <a:rPr lang="en-US" sz="6000" b="1" dirty="0">
                <a:solidFill>
                  <a:srgbClr val="00B050"/>
                </a:solidFill>
                <a:effectLst/>
              </a:rPr>
              <a:t> Jesús? </a:t>
            </a:r>
            <a:endParaRPr b="1" dirty="0">
              <a:solidFill>
                <a:srgbClr val="00B050"/>
              </a:solidFill>
            </a:endParaRPr>
          </a:p>
        </p:txBody>
      </p:sp>
    </p:spTree>
    <p:extLst>
      <p:ext uri="{BB962C8B-B14F-4D97-AF65-F5344CB8AC3E}">
        <p14:creationId xmlns:p14="http://schemas.microsoft.com/office/powerpoint/2010/main" val="42589625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28"/>
          <p:cNvSpPr txBox="1">
            <a:spLocks noGrp="1"/>
          </p:cNvSpPr>
          <p:nvPr>
            <p:ph type="body" idx="1"/>
          </p:nvPr>
        </p:nvSpPr>
        <p:spPr>
          <a:xfrm>
            <a:off x="836612" y="381332"/>
            <a:ext cx="5157787" cy="102636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ct val="100000"/>
              <a:buNone/>
            </a:pPr>
            <a:r>
              <a:rPr lang="en-US" sz="4000"/>
              <a:t>Teología de la Gloria</a:t>
            </a:r>
            <a:endParaRPr/>
          </a:p>
        </p:txBody>
      </p:sp>
      <p:sp>
        <p:nvSpPr>
          <p:cNvPr id="302" name="Google Shape;302;p28"/>
          <p:cNvSpPr txBox="1">
            <a:spLocks noGrp="1"/>
          </p:cNvSpPr>
          <p:nvPr>
            <p:ph type="body" idx="2"/>
          </p:nvPr>
        </p:nvSpPr>
        <p:spPr>
          <a:xfrm>
            <a:off x="839788" y="1780674"/>
            <a:ext cx="5157787" cy="4408989"/>
          </a:xfrm>
          <a:prstGeom prst="rect">
            <a:avLst/>
          </a:prstGeom>
          <a:noFill/>
          <a:ln>
            <a:noFill/>
          </a:ln>
        </p:spPr>
        <p:txBody>
          <a:bodyPr spcFirstLastPara="1" wrap="square" lIns="91425" tIns="45700" rIns="91425" bIns="45700" anchor="t" anchorCtr="0">
            <a:normAutofit fontScale="92500" lnSpcReduction="20000"/>
          </a:bodyPr>
          <a:lstStyle/>
          <a:p>
            <a:pPr marL="228600" lvl="0" indent="-291465" algn="l" rtl="0">
              <a:lnSpc>
                <a:spcPct val="90000"/>
              </a:lnSpc>
              <a:spcBef>
                <a:spcPts val="0"/>
              </a:spcBef>
              <a:spcAft>
                <a:spcPts val="0"/>
              </a:spcAft>
              <a:buClr>
                <a:schemeClr val="dk1"/>
              </a:buClr>
              <a:buSzPct val="100000"/>
              <a:buChar char="•"/>
            </a:pPr>
            <a:r>
              <a:rPr lang="en-US"/>
              <a:t>Triunfamos ya</a:t>
            </a:r>
            <a:endParaRPr/>
          </a:p>
          <a:p>
            <a:pPr marL="228600" lvl="0" indent="-291465" algn="l" rtl="0">
              <a:lnSpc>
                <a:spcPct val="90000"/>
              </a:lnSpc>
              <a:spcBef>
                <a:spcPts val="1000"/>
              </a:spcBef>
              <a:spcAft>
                <a:spcPts val="0"/>
              </a:spcAft>
              <a:buClr>
                <a:schemeClr val="dk1"/>
              </a:buClr>
              <a:buSzPct val="100000"/>
              <a:buChar char="•"/>
            </a:pPr>
            <a:r>
              <a:rPr lang="en-US"/>
              <a:t>Soy capaz</a:t>
            </a:r>
            <a:endParaRPr/>
          </a:p>
          <a:p>
            <a:pPr marL="228600" lvl="0" indent="-291465" algn="l" rtl="0">
              <a:lnSpc>
                <a:spcPct val="90000"/>
              </a:lnSpc>
              <a:spcBef>
                <a:spcPts val="1000"/>
              </a:spcBef>
              <a:spcAft>
                <a:spcPts val="0"/>
              </a:spcAft>
              <a:buClr>
                <a:schemeClr val="dk1"/>
              </a:buClr>
              <a:buSzPct val="100000"/>
              <a:buChar char="•"/>
            </a:pPr>
            <a:r>
              <a:rPr lang="en-US"/>
              <a:t>No hay problemas</a:t>
            </a:r>
            <a:endParaRPr/>
          </a:p>
          <a:p>
            <a:pPr marL="228600" lvl="0" indent="-291465" algn="l" rtl="0">
              <a:lnSpc>
                <a:spcPct val="90000"/>
              </a:lnSpc>
              <a:spcBef>
                <a:spcPts val="1000"/>
              </a:spcBef>
              <a:spcAft>
                <a:spcPts val="0"/>
              </a:spcAft>
              <a:buClr>
                <a:schemeClr val="dk1"/>
              </a:buClr>
              <a:buSzPct val="100000"/>
              <a:buChar char="•"/>
            </a:pPr>
            <a:r>
              <a:rPr lang="en-US"/>
              <a:t>Su mejor vida ahora</a:t>
            </a:r>
            <a:endParaRPr/>
          </a:p>
          <a:p>
            <a:pPr marL="228600" lvl="0" indent="-291465" algn="l" rtl="0">
              <a:lnSpc>
                <a:spcPct val="90000"/>
              </a:lnSpc>
              <a:spcBef>
                <a:spcPts val="1000"/>
              </a:spcBef>
              <a:spcAft>
                <a:spcPts val="0"/>
              </a:spcAft>
              <a:buClr>
                <a:schemeClr val="dk1"/>
              </a:buClr>
              <a:buSzPct val="100000"/>
              <a:buChar char="•"/>
            </a:pPr>
            <a:r>
              <a:rPr lang="en-US"/>
              <a:t>Éxito y Prosperidad</a:t>
            </a:r>
            <a:endParaRPr/>
          </a:p>
        </p:txBody>
      </p:sp>
      <p:sp>
        <p:nvSpPr>
          <p:cNvPr id="303" name="Google Shape;303;p28"/>
          <p:cNvSpPr txBox="1">
            <a:spLocks noGrp="1"/>
          </p:cNvSpPr>
          <p:nvPr>
            <p:ph type="body" idx="4"/>
          </p:nvPr>
        </p:nvSpPr>
        <p:spPr>
          <a:xfrm>
            <a:off x="6172199" y="1780674"/>
            <a:ext cx="5342021" cy="4408989"/>
          </a:xfrm>
          <a:prstGeom prst="rect">
            <a:avLst/>
          </a:prstGeom>
          <a:noFill/>
          <a:ln>
            <a:noFill/>
          </a:ln>
        </p:spPr>
        <p:txBody>
          <a:bodyPr spcFirstLastPara="1" wrap="square" lIns="91425" tIns="45700" rIns="91425" bIns="45700" anchor="t" anchorCtr="0">
            <a:normAutofit/>
          </a:bodyPr>
          <a:lstStyle/>
          <a:p>
            <a:pPr marL="228600" lvl="0" indent="0" algn="l" rtl="0">
              <a:lnSpc>
                <a:spcPct val="90000"/>
              </a:lnSpc>
              <a:spcBef>
                <a:spcPts val="0"/>
              </a:spcBef>
              <a:spcAft>
                <a:spcPts val="0"/>
              </a:spcAft>
              <a:buClr>
                <a:schemeClr val="dk1"/>
              </a:buClr>
              <a:buSzPct val="100000"/>
              <a:buNone/>
            </a:pPr>
            <a:endParaRPr/>
          </a:p>
        </p:txBody>
      </p:sp>
      <p:sp>
        <p:nvSpPr>
          <p:cNvPr id="304" name="Google Shape;304;p28"/>
          <p:cNvSpPr txBox="1"/>
          <p:nvPr/>
        </p:nvSpPr>
        <p:spPr>
          <a:xfrm>
            <a:off x="6110704" y="405394"/>
            <a:ext cx="5157787" cy="1026363"/>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dk1"/>
              </a:buClr>
              <a:buSzPts val="4000"/>
              <a:buFont typeface="Arial"/>
              <a:buNone/>
            </a:pPr>
            <a:r>
              <a:rPr lang="en-US" sz="4000" b="1" i="0" u="none" strike="noStrike" cap="none">
                <a:solidFill>
                  <a:schemeClr val="dk1"/>
                </a:solidFill>
                <a:latin typeface="Overlock"/>
                <a:ea typeface="Overlock"/>
                <a:cs typeface="Overlock"/>
                <a:sym typeface="Overlock"/>
              </a:rPr>
              <a:t>Teología de la Cruz</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29"/>
          <p:cNvSpPr txBox="1">
            <a:spLocks noGrp="1"/>
          </p:cNvSpPr>
          <p:nvPr>
            <p:ph type="body" idx="1"/>
          </p:nvPr>
        </p:nvSpPr>
        <p:spPr>
          <a:xfrm>
            <a:off x="836612" y="381332"/>
            <a:ext cx="5157787" cy="102636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3600"/>
              <a:buNone/>
            </a:pPr>
            <a:r>
              <a:rPr lang="en-US" sz="3600"/>
              <a:t>Teología de la Gloria</a:t>
            </a:r>
            <a:endParaRPr/>
          </a:p>
        </p:txBody>
      </p:sp>
      <p:sp>
        <p:nvSpPr>
          <p:cNvPr id="311" name="Google Shape;311;p29"/>
          <p:cNvSpPr txBox="1">
            <a:spLocks noGrp="1"/>
          </p:cNvSpPr>
          <p:nvPr>
            <p:ph type="body" idx="2"/>
          </p:nvPr>
        </p:nvSpPr>
        <p:spPr>
          <a:xfrm>
            <a:off x="839788" y="1780674"/>
            <a:ext cx="4694738" cy="4408989"/>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ct val="100000"/>
              <a:buChar char="•"/>
            </a:pPr>
            <a:r>
              <a:rPr lang="en-US" sz="3800"/>
              <a:t>Triunfamos ya</a:t>
            </a:r>
            <a:endParaRPr sz="3800"/>
          </a:p>
          <a:p>
            <a:pPr marL="228600" lvl="0" indent="-228600" algn="l" rtl="0">
              <a:lnSpc>
                <a:spcPct val="90000"/>
              </a:lnSpc>
              <a:spcBef>
                <a:spcPts val="1000"/>
              </a:spcBef>
              <a:spcAft>
                <a:spcPts val="0"/>
              </a:spcAft>
              <a:buClr>
                <a:schemeClr val="dk1"/>
              </a:buClr>
              <a:buSzPct val="100000"/>
              <a:buChar char="•"/>
            </a:pPr>
            <a:r>
              <a:rPr lang="en-US" sz="3800"/>
              <a:t>Soy capaz </a:t>
            </a:r>
            <a:endParaRPr/>
          </a:p>
          <a:p>
            <a:pPr marL="228600" lvl="0" indent="-228600" algn="l" rtl="0">
              <a:lnSpc>
                <a:spcPct val="90000"/>
              </a:lnSpc>
              <a:spcBef>
                <a:spcPts val="1000"/>
              </a:spcBef>
              <a:spcAft>
                <a:spcPts val="0"/>
              </a:spcAft>
              <a:buClr>
                <a:schemeClr val="dk1"/>
              </a:buClr>
              <a:buSzPct val="100000"/>
              <a:buChar char="•"/>
            </a:pPr>
            <a:r>
              <a:rPr lang="en-US" sz="3800"/>
              <a:t>No hay problemas</a:t>
            </a:r>
            <a:endParaRPr sz="3800"/>
          </a:p>
          <a:p>
            <a:pPr marL="228600" lvl="0" indent="-228600" algn="l" rtl="0">
              <a:lnSpc>
                <a:spcPct val="90000"/>
              </a:lnSpc>
              <a:spcBef>
                <a:spcPts val="1000"/>
              </a:spcBef>
              <a:spcAft>
                <a:spcPts val="0"/>
              </a:spcAft>
              <a:buClr>
                <a:schemeClr val="dk1"/>
              </a:buClr>
              <a:buSzPct val="100000"/>
              <a:buChar char="•"/>
            </a:pPr>
            <a:r>
              <a:rPr lang="en-US" sz="3800"/>
              <a:t>Su mejor vida ahora</a:t>
            </a:r>
            <a:endParaRPr sz="3800"/>
          </a:p>
          <a:p>
            <a:pPr marL="228600" lvl="0" indent="-228600" algn="l" rtl="0">
              <a:lnSpc>
                <a:spcPct val="90000"/>
              </a:lnSpc>
              <a:spcBef>
                <a:spcPts val="1000"/>
              </a:spcBef>
              <a:spcAft>
                <a:spcPts val="0"/>
              </a:spcAft>
              <a:buClr>
                <a:schemeClr val="dk1"/>
              </a:buClr>
              <a:buSzPct val="100000"/>
              <a:buChar char="•"/>
            </a:pPr>
            <a:r>
              <a:rPr lang="en-US" sz="3800"/>
              <a:t>Éxito y Prosperidad ahora</a:t>
            </a:r>
            <a:endParaRPr sz="3800"/>
          </a:p>
          <a:p>
            <a:pPr marL="228600" lvl="0" indent="-77470" algn="l" rtl="0">
              <a:lnSpc>
                <a:spcPct val="90000"/>
              </a:lnSpc>
              <a:spcBef>
                <a:spcPts val="1000"/>
              </a:spcBef>
              <a:spcAft>
                <a:spcPts val="0"/>
              </a:spcAft>
              <a:buClr>
                <a:schemeClr val="dk1"/>
              </a:buClr>
              <a:buSzPct val="100000"/>
              <a:buNone/>
            </a:pPr>
            <a:endParaRPr sz="2800"/>
          </a:p>
        </p:txBody>
      </p:sp>
      <p:sp>
        <p:nvSpPr>
          <p:cNvPr id="312" name="Google Shape;312;p29"/>
          <p:cNvSpPr txBox="1">
            <a:spLocks noGrp="1"/>
          </p:cNvSpPr>
          <p:nvPr>
            <p:ph type="body" idx="3"/>
          </p:nvPr>
        </p:nvSpPr>
        <p:spPr>
          <a:xfrm>
            <a:off x="6172200" y="365124"/>
            <a:ext cx="5183188" cy="1042571"/>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3600"/>
              <a:buNone/>
            </a:pPr>
            <a:r>
              <a:rPr lang="en-US" sz="3600"/>
              <a:t>Teología de la Cruz</a:t>
            </a:r>
            <a:endParaRPr/>
          </a:p>
        </p:txBody>
      </p:sp>
      <p:sp>
        <p:nvSpPr>
          <p:cNvPr id="313" name="Google Shape;313;p29"/>
          <p:cNvSpPr txBox="1">
            <a:spLocks noGrp="1"/>
          </p:cNvSpPr>
          <p:nvPr>
            <p:ph type="body" idx="4"/>
          </p:nvPr>
        </p:nvSpPr>
        <p:spPr>
          <a:xfrm>
            <a:off x="5994399" y="1780674"/>
            <a:ext cx="5360989" cy="4408989"/>
          </a:xfrm>
          <a:prstGeom prst="rect">
            <a:avLst/>
          </a:prstGeom>
          <a:noFill/>
          <a:ln>
            <a:noFill/>
          </a:ln>
        </p:spPr>
        <p:txBody>
          <a:bodyPr spcFirstLastPara="1" wrap="square" lIns="91425" tIns="45700" rIns="91425" bIns="45700" anchor="t" anchorCtr="0">
            <a:normAutofit fontScale="92500" lnSpcReduction="20000"/>
          </a:bodyPr>
          <a:lstStyle/>
          <a:p>
            <a:pPr marL="228600" lvl="0" indent="-291465" algn="l" rtl="0">
              <a:lnSpc>
                <a:spcPct val="90000"/>
              </a:lnSpc>
              <a:spcBef>
                <a:spcPts val="0"/>
              </a:spcBef>
              <a:spcAft>
                <a:spcPts val="0"/>
              </a:spcAft>
              <a:buClr>
                <a:schemeClr val="dk1"/>
              </a:buClr>
              <a:buSzPct val="100000"/>
              <a:buChar char="•"/>
            </a:pPr>
            <a:r>
              <a:rPr lang="en-US"/>
              <a:t>Negarme a mi mismo</a:t>
            </a:r>
            <a:endParaRPr/>
          </a:p>
          <a:p>
            <a:pPr marL="228600" lvl="0" indent="-291465" algn="l" rtl="0">
              <a:lnSpc>
                <a:spcPct val="90000"/>
              </a:lnSpc>
              <a:spcBef>
                <a:spcPts val="1000"/>
              </a:spcBef>
              <a:spcAft>
                <a:spcPts val="0"/>
              </a:spcAft>
              <a:buClr>
                <a:schemeClr val="dk1"/>
              </a:buClr>
              <a:buSzPct val="100000"/>
              <a:buChar char="•"/>
            </a:pPr>
            <a:r>
              <a:rPr lang="en-US"/>
              <a:t>Cristo me fortalece</a:t>
            </a:r>
            <a:endParaRPr/>
          </a:p>
          <a:p>
            <a:pPr marL="228600" lvl="0" indent="-291465" algn="l" rtl="0">
              <a:lnSpc>
                <a:spcPct val="90000"/>
              </a:lnSpc>
              <a:spcBef>
                <a:spcPts val="1000"/>
              </a:spcBef>
              <a:spcAft>
                <a:spcPts val="0"/>
              </a:spcAft>
              <a:buClr>
                <a:schemeClr val="dk1"/>
              </a:buClr>
              <a:buSzPct val="100000"/>
              <a:buChar char="•"/>
            </a:pPr>
            <a:r>
              <a:rPr lang="en-US"/>
              <a:t>Es una lucha diaria</a:t>
            </a:r>
            <a:endParaRPr/>
          </a:p>
          <a:p>
            <a:pPr marL="228600" lvl="0" indent="-291465" algn="l" rtl="0">
              <a:lnSpc>
                <a:spcPct val="90000"/>
              </a:lnSpc>
              <a:spcBef>
                <a:spcPts val="1000"/>
              </a:spcBef>
              <a:spcAft>
                <a:spcPts val="0"/>
              </a:spcAft>
              <a:buClr>
                <a:schemeClr val="dk1"/>
              </a:buClr>
              <a:buSzPct val="100000"/>
              <a:buChar char="•"/>
            </a:pPr>
            <a:r>
              <a:rPr lang="en-US"/>
              <a:t>Insultos, persecución, rechazo ahora, </a:t>
            </a:r>
            <a:endParaRPr/>
          </a:p>
          <a:p>
            <a:pPr marL="228600" lvl="0" indent="0" algn="l" rtl="0">
              <a:lnSpc>
                <a:spcPct val="90000"/>
              </a:lnSpc>
              <a:spcBef>
                <a:spcPts val="1000"/>
              </a:spcBef>
              <a:spcAft>
                <a:spcPts val="0"/>
              </a:spcAft>
              <a:buClr>
                <a:schemeClr val="dk1"/>
              </a:buClr>
              <a:buSzPct val="100000"/>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0"/>
          <p:cNvSpPr txBox="1">
            <a:spLocks noGrp="1"/>
          </p:cNvSpPr>
          <p:nvPr>
            <p:ph type="body" idx="1"/>
          </p:nvPr>
        </p:nvSpPr>
        <p:spPr>
          <a:xfrm>
            <a:off x="836612" y="381332"/>
            <a:ext cx="5157787" cy="102636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3600"/>
              <a:buNone/>
            </a:pPr>
            <a:r>
              <a:rPr lang="en-US" sz="3600"/>
              <a:t>Teología de la Gloria</a:t>
            </a:r>
            <a:endParaRPr/>
          </a:p>
        </p:txBody>
      </p:sp>
      <p:sp>
        <p:nvSpPr>
          <p:cNvPr id="320" name="Google Shape;320;p30"/>
          <p:cNvSpPr txBox="1">
            <a:spLocks noGrp="1"/>
          </p:cNvSpPr>
          <p:nvPr>
            <p:ph type="body" idx="2"/>
          </p:nvPr>
        </p:nvSpPr>
        <p:spPr>
          <a:xfrm>
            <a:off x="839788" y="1780674"/>
            <a:ext cx="4694738" cy="4408989"/>
          </a:xfrm>
          <a:prstGeom prst="rect">
            <a:avLst/>
          </a:prstGeom>
          <a:noFill/>
          <a:ln>
            <a:noFill/>
          </a:ln>
        </p:spPr>
        <p:txBody>
          <a:bodyPr spcFirstLastPara="1" wrap="square" lIns="91425" tIns="45700" rIns="91425" bIns="45700" anchor="t" anchorCtr="0">
            <a:normAutofit/>
          </a:bodyPr>
          <a:lstStyle/>
          <a:p>
            <a:pPr marL="228600" lvl="0" indent="-342900" algn="l" rtl="0">
              <a:lnSpc>
                <a:spcPct val="90000"/>
              </a:lnSpc>
              <a:spcBef>
                <a:spcPts val="0"/>
              </a:spcBef>
              <a:spcAft>
                <a:spcPts val="0"/>
              </a:spcAft>
              <a:buClr>
                <a:schemeClr val="dk1"/>
              </a:buClr>
              <a:buSzPts val="5400"/>
              <a:buChar char="•"/>
            </a:pPr>
            <a:r>
              <a:rPr lang="en-US"/>
              <a:t>Gloria puede ser tuya ya aquí en esta vida</a:t>
            </a:r>
            <a:endParaRPr/>
          </a:p>
          <a:p>
            <a:pPr marL="228600" lvl="0" indent="-50800" algn="l" rtl="0">
              <a:lnSpc>
                <a:spcPct val="90000"/>
              </a:lnSpc>
              <a:spcBef>
                <a:spcPts val="1000"/>
              </a:spcBef>
              <a:spcAft>
                <a:spcPts val="0"/>
              </a:spcAft>
              <a:buClr>
                <a:schemeClr val="dk1"/>
              </a:buClr>
              <a:buSzPts val="2800"/>
              <a:buNone/>
            </a:pPr>
            <a:endParaRPr sz="2800"/>
          </a:p>
        </p:txBody>
      </p:sp>
      <p:sp>
        <p:nvSpPr>
          <p:cNvPr id="321" name="Google Shape;321;p30"/>
          <p:cNvSpPr txBox="1">
            <a:spLocks noGrp="1"/>
          </p:cNvSpPr>
          <p:nvPr>
            <p:ph type="body" idx="3"/>
          </p:nvPr>
        </p:nvSpPr>
        <p:spPr>
          <a:xfrm>
            <a:off x="6172200" y="365124"/>
            <a:ext cx="5183188" cy="1042571"/>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3600"/>
              <a:buNone/>
            </a:pPr>
            <a:r>
              <a:rPr lang="en-US" sz="3600"/>
              <a:t>Teología de la Cruz</a:t>
            </a:r>
            <a:endParaRPr/>
          </a:p>
        </p:txBody>
      </p:sp>
      <p:sp>
        <p:nvSpPr>
          <p:cNvPr id="322" name="Google Shape;322;p30"/>
          <p:cNvSpPr txBox="1">
            <a:spLocks noGrp="1"/>
          </p:cNvSpPr>
          <p:nvPr>
            <p:ph type="body" idx="4"/>
          </p:nvPr>
        </p:nvSpPr>
        <p:spPr>
          <a:xfrm>
            <a:off x="6400800" y="1780674"/>
            <a:ext cx="4954588" cy="4408989"/>
          </a:xfrm>
          <a:prstGeom prst="rect">
            <a:avLst/>
          </a:prstGeom>
          <a:noFill/>
          <a:ln>
            <a:noFill/>
          </a:ln>
        </p:spPr>
        <p:txBody>
          <a:bodyPr spcFirstLastPara="1" wrap="square" lIns="91425" tIns="45700" rIns="91425" bIns="45700" anchor="t" anchorCtr="0">
            <a:normAutofit/>
          </a:bodyPr>
          <a:lstStyle/>
          <a:p>
            <a:pPr marL="228600" lvl="0" indent="-342900" algn="l" rtl="0">
              <a:lnSpc>
                <a:spcPct val="90000"/>
              </a:lnSpc>
              <a:spcBef>
                <a:spcPts val="0"/>
              </a:spcBef>
              <a:spcAft>
                <a:spcPts val="0"/>
              </a:spcAft>
              <a:buClr>
                <a:schemeClr val="dk1"/>
              </a:buClr>
              <a:buSzPts val="5400"/>
              <a:buChar char="•"/>
            </a:pPr>
            <a:r>
              <a:rPr lang="en-US"/>
              <a:t>Cargamos la Cruz ahora.   Después nos espera la Gloria para siempre.</a:t>
            </a:r>
            <a:endParaRPr/>
          </a:p>
          <a:p>
            <a:pPr marL="228600" lvl="0" indent="0" algn="l" rtl="0">
              <a:lnSpc>
                <a:spcPct val="90000"/>
              </a:lnSpc>
              <a:spcBef>
                <a:spcPts val="1000"/>
              </a:spcBef>
              <a:spcAft>
                <a:spcPts val="0"/>
              </a:spcAft>
              <a:buClr>
                <a:schemeClr val="dk1"/>
              </a:buClr>
              <a:buSzPts val="5400"/>
              <a:buNone/>
            </a:pP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9"/>
          <p:cNvSpPr txBox="1">
            <a:spLocks noGrp="1"/>
          </p:cNvSpPr>
          <p:nvPr>
            <p:ph type="title"/>
          </p:nvPr>
        </p:nvSpPr>
        <p:spPr>
          <a:xfrm>
            <a:off x="838200" y="650875"/>
            <a:ext cx="10515600"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rgbClr val="613318"/>
              </a:buClr>
              <a:buSzPts val="6000"/>
              <a:buFont typeface="Overlock"/>
              <a:buNone/>
            </a:pPr>
            <a:r>
              <a:rPr lang="en-US" b="1" dirty="0" err="1">
                <a:solidFill>
                  <a:srgbClr val="00B050"/>
                </a:solidFill>
              </a:rPr>
              <a:t>Objetivos</a:t>
            </a:r>
            <a:r>
              <a:rPr lang="en-US" b="1" dirty="0">
                <a:solidFill>
                  <a:srgbClr val="00B050"/>
                </a:solidFill>
              </a:rPr>
              <a:t> de </a:t>
            </a:r>
            <a:r>
              <a:rPr lang="en-US" b="1" dirty="0" err="1">
                <a:solidFill>
                  <a:srgbClr val="00B050"/>
                </a:solidFill>
              </a:rPr>
              <a:t>Lección</a:t>
            </a:r>
            <a:r>
              <a:rPr lang="en-US" b="1" dirty="0">
                <a:solidFill>
                  <a:srgbClr val="00B050"/>
                </a:solidFill>
              </a:rPr>
              <a:t> 7</a:t>
            </a:r>
            <a:endParaRPr b="1" dirty="0">
              <a:solidFill>
                <a:srgbClr val="00B050"/>
              </a:solidFill>
            </a:endParaRPr>
          </a:p>
        </p:txBody>
      </p:sp>
      <p:graphicFrame>
        <p:nvGraphicFramePr>
          <p:cNvPr id="4" name="Table 4">
            <a:extLst>
              <a:ext uri="{FF2B5EF4-FFF2-40B4-BE49-F238E27FC236}">
                <a16:creationId xmlns:a16="http://schemas.microsoft.com/office/drawing/2014/main" id="{ACD28580-2267-1E11-53D2-D19A6F7F8D81}"/>
              </a:ext>
            </a:extLst>
          </p:cNvPr>
          <p:cNvGraphicFramePr>
            <a:graphicFrameLocks noGrp="1"/>
          </p:cNvGraphicFramePr>
          <p:nvPr/>
        </p:nvGraphicFramePr>
        <p:xfrm>
          <a:off x="838200" y="1937296"/>
          <a:ext cx="10515599" cy="3937000"/>
        </p:xfrm>
        <a:graphic>
          <a:graphicData uri="http://schemas.openxmlformats.org/drawingml/2006/table">
            <a:tbl>
              <a:tblPr firstRow="1" bandRow="1">
                <a:tableStyleId>{93296810-A885-4BE3-A3E7-6D5BEEA58F35}</a:tableStyleId>
              </a:tblPr>
              <a:tblGrid>
                <a:gridCol w="680970">
                  <a:extLst>
                    <a:ext uri="{9D8B030D-6E8A-4147-A177-3AD203B41FA5}">
                      <a16:colId xmlns:a16="http://schemas.microsoft.com/office/drawing/2014/main" val="1947932735"/>
                    </a:ext>
                  </a:extLst>
                </a:gridCol>
                <a:gridCol w="9834629">
                  <a:extLst>
                    <a:ext uri="{9D8B030D-6E8A-4147-A177-3AD203B41FA5}">
                      <a16:colId xmlns:a16="http://schemas.microsoft.com/office/drawing/2014/main" val="3176867156"/>
                    </a:ext>
                  </a:extLst>
                </a:gridCol>
              </a:tblGrid>
              <a:tr h="370840">
                <a:tc>
                  <a:txBody>
                    <a:bodyPr/>
                    <a:lstStyle/>
                    <a:p>
                      <a:endParaRPr lang="en-US" sz="800" dirty="0"/>
                    </a:p>
                  </a:txBody>
                  <a:tcPr/>
                </a:tc>
                <a:tc>
                  <a:txBody>
                    <a:bodyPr/>
                    <a:lstStyle/>
                    <a:p>
                      <a:endParaRPr lang="en-US" sz="800" dirty="0"/>
                    </a:p>
                  </a:txBody>
                  <a:tcPr/>
                </a:tc>
                <a:extLst>
                  <a:ext uri="{0D108BD9-81ED-4DB2-BD59-A6C34878D82A}">
                    <a16:rowId xmlns:a16="http://schemas.microsoft.com/office/drawing/2014/main" val="562046980"/>
                  </a:ext>
                </a:extLst>
              </a:tr>
              <a:tr h="370840">
                <a:tc>
                  <a:txBody>
                    <a:bodyPr/>
                    <a:lstStyle/>
                    <a:p>
                      <a:r>
                        <a:rPr lang="en-US" sz="3600" b="0" dirty="0"/>
                        <a:t>1</a:t>
                      </a:r>
                    </a:p>
                  </a:txBody>
                  <a:tcPr/>
                </a:tc>
                <a:tc>
                  <a:txBody>
                    <a:bodyPr/>
                    <a:lstStyle/>
                    <a:p>
                      <a:r>
                        <a:rPr lang="en-US" sz="3600" b="0" dirty="0"/>
                        <a:t>Usar </a:t>
                      </a:r>
                      <a:r>
                        <a:rPr lang="en-US" sz="3600" b="0" dirty="0" err="1"/>
                        <a:t>el</a:t>
                      </a:r>
                      <a:r>
                        <a:rPr lang="en-US" sz="3600" b="0" dirty="0"/>
                        <a:t> </a:t>
                      </a:r>
                      <a:r>
                        <a:rPr lang="en-US" sz="3600" b="0" dirty="0" err="1"/>
                        <a:t>método</a:t>
                      </a:r>
                      <a:r>
                        <a:rPr lang="en-US" sz="3600" b="0" dirty="0"/>
                        <a:t> de la Cuatro “C” para leer y </a:t>
                      </a:r>
                      <a:r>
                        <a:rPr lang="en-US" sz="3600" b="0" dirty="0" err="1"/>
                        <a:t>entender</a:t>
                      </a:r>
                      <a:r>
                        <a:rPr lang="en-US" sz="3600" b="0" dirty="0"/>
                        <a:t> Lucas 4:14-30</a:t>
                      </a:r>
                    </a:p>
                  </a:txBody>
                  <a:tcPr/>
                </a:tc>
                <a:extLst>
                  <a:ext uri="{0D108BD9-81ED-4DB2-BD59-A6C34878D82A}">
                    <a16:rowId xmlns:a16="http://schemas.microsoft.com/office/drawing/2014/main" val="2074825541"/>
                  </a:ext>
                </a:extLst>
              </a:tr>
              <a:tr h="370840">
                <a:tc>
                  <a:txBody>
                    <a:bodyPr/>
                    <a:lstStyle/>
                    <a:p>
                      <a:r>
                        <a:rPr lang="en-US" sz="3600" b="0" dirty="0"/>
                        <a:t>2</a:t>
                      </a:r>
                    </a:p>
                  </a:txBody>
                  <a:tcPr/>
                </a:tc>
                <a:tc>
                  <a:txBody>
                    <a:bodyPr/>
                    <a:lstStyle/>
                    <a:p>
                      <a:r>
                        <a:rPr lang="en-US" sz="3600" b="0" dirty="0"/>
                        <a:t>Dar </a:t>
                      </a:r>
                      <a:r>
                        <a:rPr lang="en-US" sz="3600" b="0" dirty="0" err="1"/>
                        <a:t>ejemplos</a:t>
                      </a:r>
                      <a:r>
                        <a:rPr lang="en-US" sz="3600" b="0" dirty="0"/>
                        <a:t> de </a:t>
                      </a:r>
                      <a:r>
                        <a:rPr lang="es-ES" sz="3600" b="0" i="0" u="none" strike="noStrike" cap="none" dirty="0">
                          <a:solidFill>
                            <a:schemeClr val="dk1"/>
                          </a:solidFill>
                          <a:effectLst/>
                          <a:latin typeface="+mn-lt"/>
                          <a:ea typeface="+mn-ea"/>
                          <a:cs typeface="+mn-cs"/>
                          <a:sym typeface="Arial"/>
                        </a:rPr>
                        <a:t>¿Cómo se prepara uno para compartir la palabra de Dios?</a:t>
                      </a:r>
                      <a:r>
                        <a:rPr lang="en-US" sz="3600" b="0" dirty="0">
                          <a:effectLst/>
                        </a:rPr>
                        <a:t> </a:t>
                      </a:r>
                      <a:endParaRPr lang="en-US" sz="3600" b="0" dirty="0"/>
                    </a:p>
                  </a:txBody>
                  <a:tcPr/>
                </a:tc>
                <a:extLst>
                  <a:ext uri="{0D108BD9-81ED-4DB2-BD59-A6C34878D82A}">
                    <a16:rowId xmlns:a16="http://schemas.microsoft.com/office/drawing/2014/main" val="2315153907"/>
                  </a:ext>
                </a:extLst>
              </a:tr>
              <a:tr h="0">
                <a:tc>
                  <a:txBody>
                    <a:bodyPr/>
                    <a:lstStyle/>
                    <a:p>
                      <a:r>
                        <a:rPr lang="en-US" sz="3600" b="1" dirty="0"/>
                        <a:t>3</a:t>
                      </a:r>
                    </a:p>
                  </a:txBody>
                  <a:tcPr/>
                </a:tc>
                <a:tc>
                  <a:txBody>
                    <a:bodyPr/>
                    <a:lstStyle/>
                    <a:p>
                      <a:r>
                        <a:rPr lang="en-US" sz="3600" b="1" dirty="0" err="1"/>
                        <a:t>Comparar</a:t>
                      </a:r>
                      <a:r>
                        <a:rPr lang="en-US" sz="3600" b="1" dirty="0"/>
                        <a:t> la </a:t>
                      </a:r>
                      <a:r>
                        <a:rPr lang="en-US" sz="3600" b="1" dirty="0" err="1"/>
                        <a:t>Teología</a:t>
                      </a:r>
                      <a:r>
                        <a:rPr lang="en-US" sz="3600" b="1" dirty="0"/>
                        <a:t> de la Gloria y la </a:t>
                      </a:r>
                      <a:r>
                        <a:rPr lang="en-US" sz="3600" b="1" dirty="0" err="1"/>
                        <a:t>Teología</a:t>
                      </a:r>
                      <a:r>
                        <a:rPr lang="en-US" sz="3600" b="1" dirty="0"/>
                        <a:t> de la Cruz</a:t>
                      </a:r>
                    </a:p>
                  </a:txBody>
                  <a:tcPr/>
                </a:tc>
                <a:extLst>
                  <a:ext uri="{0D108BD9-81ED-4DB2-BD59-A6C34878D82A}">
                    <a16:rowId xmlns:a16="http://schemas.microsoft.com/office/drawing/2014/main" val="3616500124"/>
                  </a:ext>
                </a:extLst>
              </a:tr>
            </a:tbl>
          </a:graphicData>
        </a:graphic>
      </p:graphicFrame>
    </p:spTree>
    <p:extLst>
      <p:ext uri="{BB962C8B-B14F-4D97-AF65-F5344CB8AC3E}">
        <p14:creationId xmlns:p14="http://schemas.microsoft.com/office/powerpoint/2010/main" val="1471878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9"/>
          <p:cNvSpPr txBox="1">
            <a:spLocks noGrp="1"/>
          </p:cNvSpPr>
          <p:nvPr>
            <p:ph type="title"/>
          </p:nvPr>
        </p:nvSpPr>
        <p:spPr>
          <a:xfrm>
            <a:off x="838200" y="650875"/>
            <a:ext cx="10515600"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rgbClr val="613318"/>
              </a:buClr>
              <a:buSzPts val="6000"/>
              <a:buFont typeface="Overlock"/>
              <a:buNone/>
            </a:pPr>
            <a:r>
              <a:rPr lang="en-US" b="1" dirty="0" err="1">
                <a:solidFill>
                  <a:srgbClr val="00B050"/>
                </a:solidFill>
              </a:rPr>
              <a:t>Objetivos</a:t>
            </a:r>
            <a:r>
              <a:rPr lang="en-US" b="1" dirty="0">
                <a:solidFill>
                  <a:srgbClr val="00B050"/>
                </a:solidFill>
              </a:rPr>
              <a:t> de </a:t>
            </a:r>
            <a:r>
              <a:rPr lang="en-US" b="1" dirty="0" err="1">
                <a:solidFill>
                  <a:srgbClr val="00B050"/>
                </a:solidFill>
              </a:rPr>
              <a:t>Lección</a:t>
            </a:r>
            <a:r>
              <a:rPr lang="en-US" b="1" dirty="0">
                <a:solidFill>
                  <a:srgbClr val="00B050"/>
                </a:solidFill>
              </a:rPr>
              <a:t> 7</a:t>
            </a:r>
            <a:endParaRPr b="1" dirty="0">
              <a:solidFill>
                <a:srgbClr val="00B050"/>
              </a:solidFill>
            </a:endParaRPr>
          </a:p>
        </p:txBody>
      </p:sp>
      <p:graphicFrame>
        <p:nvGraphicFramePr>
          <p:cNvPr id="4" name="Table 4">
            <a:extLst>
              <a:ext uri="{FF2B5EF4-FFF2-40B4-BE49-F238E27FC236}">
                <a16:creationId xmlns:a16="http://schemas.microsoft.com/office/drawing/2014/main" id="{ACD28580-2267-1E11-53D2-D19A6F7F8D81}"/>
              </a:ext>
            </a:extLst>
          </p:cNvPr>
          <p:cNvGraphicFramePr>
            <a:graphicFrameLocks noGrp="1"/>
          </p:cNvGraphicFramePr>
          <p:nvPr>
            <p:extLst>
              <p:ext uri="{D42A27DB-BD31-4B8C-83A1-F6EECF244321}">
                <p14:modId xmlns:p14="http://schemas.microsoft.com/office/powerpoint/2010/main" val="39273637"/>
              </p:ext>
            </p:extLst>
          </p:nvPr>
        </p:nvGraphicFramePr>
        <p:xfrm>
          <a:off x="838200" y="1937296"/>
          <a:ext cx="10515599" cy="3937000"/>
        </p:xfrm>
        <a:graphic>
          <a:graphicData uri="http://schemas.openxmlformats.org/drawingml/2006/table">
            <a:tbl>
              <a:tblPr firstRow="1" bandRow="1">
                <a:tableStyleId>{93296810-A885-4BE3-A3E7-6D5BEEA58F35}</a:tableStyleId>
              </a:tblPr>
              <a:tblGrid>
                <a:gridCol w="680970">
                  <a:extLst>
                    <a:ext uri="{9D8B030D-6E8A-4147-A177-3AD203B41FA5}">
                      <a16:colId xmlns:a16="http://schemas.microsoft.com/office/drawing/2014/main" val="1947932735"/>
                    </a:ext>
                  </a:extLst>
                </a:gridCol>
                <a:gridCol w="9834629">
                  <a:extLst>
                    <a:ext uri="{9D8B030D-6E8A-4147-A177-3AD203B41FA5}">
                      <a16:colId xmlns:a16="http://schemas.microsoft.com/office/drawing/2014/main" val="3176867156"/>
                    </a:ext>
                  </a:extLst>
                </a:gridCol>
              </a:tblGrid>
              <a:tr h="370840">
                <a:tc>
                  <a:txBody>
                    <a:bodyPr/>
                    <a:lstStyle/>
                    <a:p>
                      <a:endParaRPr lang="en-US" sz="800" dirty="0"/>
                    </a:p>
                  </a:txBody>
                  <a:tcPr/>
                </a:tc>
                <a:tc>
                  <a:txBody>
                    <a:bodyPr/>
                    <a:lstStyle/>
                    <a:p>
                      <a:endParaRPr lang="en-US" sz="800" dirty="0"/>
                    </a:p>
                  </a:txBody>
                  <a:tcPr/>
                </a:tc>
                <a:extLst>
                  <a:ext uri="{0D108BD9-81ED-4DB2-BD59-A6C34878D82A}">
                    <a16:rowId xmlns:a16="http://schemas.microsoft.com/office/drawing/2014/main" val="562046980"/>
                  </a:ext>
                </a:extLst>
              </a:tr>
              <a:tr h="370840">
                <a:tc>
                  <a:txBody>
                    <a:bodyPr/>
                    <a:lstStyle/>
                    <a:p>
                      <a:r>
                        <a:rPr lang="en-US" sz="3600" b="1" dirty="0"/>
                        <a:t>1</a:t>
                      </a:r>
                    </a:p>
                  </a:txBody>
                  <a:tcPr/>
                </a:tc>
                <a:tc>
                  <a:txBody>
                    <a:bodyPr/>
                    <a:lstStyle/>
                    <a:p>
                      <a:r>
                        <a:rPr lang="en-US" sz="3600" b="1" dirty="0"/>
                        <a:t>Usar </a:t>
                      </a:r>
                      <a:r>
                        <a:rPr lang="en-US" sz="3600" b="1" dirty="0" err="1"/>
                        <a:t>el</a:t>
                      </a:r>
                      <a:r>
                        <a:rPr lang="en-US" sz="3600" b="1" dirty="0"/>
                        <a:t> </a:t>
                      </a:r>
                      <a:r>
                        <a:rPr lang="en-US" sz="3600" b="1" dirty="0" err="1"/>
                        <a:t>método</a:t>
                      </a:r>
                      <a:r>
                        <a:rPr lang="en-US" sz="3600" b="1" dirty="0"/>
                        <a:t> de la Cuatro “C” para leer y </a:t>
                      </a:r>
                      <a:r>
                        <a:rPr lang="en-US" sz="3600" b="1" dirty="0" err="1"/>
                        <a:t>entender</a:t>
                      </a:r>
                      <a:r>
                        <a:rPr lang="en-US" sz="3600" b="1" dirty="0"/>
                        <a:t> Lucas 4:14-30</a:t>
                      </a:r>
                    </a:p>
                  </a:txBody>
                  <a:tcPr/>
                </a:tc>
                <a:extLst>
                  <a:ext uri="{0D108BD9-81ED-4DB2-BD59-A6C34878D82A}">
                    <a16:rowId xmlns:a16="http://schemas.microsoft.com/office/drawing/2014/main" val="2074825541"/>
                  </a:ext>
                </a:extLst>
              </a:tr>
              <a:tr h="370840">
                <a:tc>
                  <a:txBody>
                    <a:bodyPr/>
                    <a:lstStyle/>
                    <a:p>
                      <a:r>
                        <a:rPr lang="en-US" sz="3600" dirty="0"/>
                        <a:t>2</a:t>
                      </a:r>
                    </a:p>
                  </a:txBody>
                  <a:tcPr/>
                </a:tc>
                <a:tc>
                  <a:txBody>
                    <a:bodyPr/>
                    <a:lstStyle/>
                    <a:p>
                      <a:r>
                        <a:rPr lang="en-US" sz="3600" b="0" dirty="0"/>
                        <a:t>Dar </a:t>
                      </a:r>
                      <a:r>
                        <a:rPr lang="en-US" sz="3600" b="0" dirty="0" err="1"/>
                        <a:t>ejemplos</a:t>
                      </a:r>
                      <a:r>
                        <a:rPr lang="en-US" sz="3600" b="0" dirty="0"/>
                        <a:t> de </a:t>
                      </a:r>
                      <a:r>
                        <a:rPr lang="es-ES" sz="3600" b="0" i="0" u="none" strike="noStrike" cap="none" dirty="0">
                          <a:solidFill>
                            <a:schemeClr val="dk1"/>
                          </a:solidFill>
                          <a:effectLst/>
                          <a:latin typeface="+mn-lt"/>
                          <a:ea typeface="+mn-ea"/>
                          <a:cs typeface="+mn-cs"/>
                          <a:sym typeface="Arial"/>
                        </a:rPr>
                        <a:t>¿Cómo se prepara uno para compartir la palabra de Dios?</a:t>
                      </a:r>
                      <a:r>
                        <a:rPr lang="en-US" sz="3600" dirty="0">
                          <a:effectLst/>
                        </a:rPr>
                        <a:t> </a:t>
                      </a:r>
                      <a:endParaRPr lang="en-US" sz="3600" b="0" dirty="0"/>
                    </a:p>
                  </a:txBody>
                  <a:tcPr/>
                </a:tc>
                <a:extLst>
                  <a:ext uri="{0D108BD9-81ED-4DB2-BD59-A6C34878D82A}">
                    <a16:rowId xmlns:a16="http://schemas.microsoft.com/office/drawing/2014/main" val="2315153907"/>
                  </a:ext>
                </a:extLst>
              </a:tr>
              <a:tr h="370840">
                <a:tc>
                  <a:txBody>
                    <a:bodyPr/>
                    <a:lstStyle/>
                    <a:p>
                      <a:r>
                        <a:rPr lang="en-US" sz="3600" dirty="0"/>
                        <a:t>3</a:t>
                      </a:r>
                    </a:p>
                  </a:txBody>
                  <a:tcPr/>
                </a:tc>
                <a:tc>
                  <a:txBody>
                    <a:bodyPr/>
                    <a:lstStyle/>
                    <a:p>
                      <a:r>
                        <a:rPr lang="en-US" sz="3600" b="0" dirty="0" err="1"/>
                        <a:t>Comparar</a:t>
                      </a:r>
                      <a:r>
                        <a:rPr lang="en-US" sz="3600" b="0" dirty="0"/>
                        <a:t> la </a:t>
                      </a:r>
                      <a:r>
                        <a:rPr lang="en-US" sz="3600" b="0" dirty="0" err="1"/>
                        <a:t>Teología</a:t>
                      </a:r>
                      <a:r>
                        <a:rPr lang="en-US" sz="3600" b="0" dirty="0"/>
                        <a:t> de la Gloria y la </a:t>
                      </a:r>
                      <a:r>
                        <a:rPr lang="en-US" sz="3600" b="0" dirty="0" err="1"/>
                        <a:t>Teología</a:t>
                      </a:r>
                      <a:r>
                        <a:rPr lang="en-US" sz="3600" b="0" dirty="0"/>
                        <a:t> de la Cruz</a:t>
                      </a:r>
                    </a:p>
                  </a:txBody>
                  <a:tcPr/>
                </a:tc>
                <a:extLst>
                  <a:ext uri="{0D108BD9-81ED-4DB2-BD59-A6C34878D82A}">
                    <a16:rowId xmlns:a16="http://schemas.microsoft.com/office/drawing/2014/main" val="3616500124"/>
                  </a:ext>
                </a:extLst>
              </a:tr>
            </a:tbl>
          </a:graphicData>
        </a:graphic>
      </p:graphicFrame>
    </p:spTree>
    <p:extLst>
      <p:ext uri="{BB962C8B-B14F-4D97-AF65-F5344CB8AC3E}">
        <p14:creationId xmlns:p14="http://schemas.microsoft.com/office/powerpoint/2010/main" val="19357245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26"/>
        <p:cNvGrpSpPr/>
        <p:nvPr/>
      </p:nvGrpSpPr>
      <p:grpSpPr>
        <a:xfrm>
          <a:off x="0" y="0"/>
          <a:ext cx="0" cy="0"/>
          <a:chOff x="0" y="0"/>
          <a:chExt cx="0" cy="0"/>
        </a:xfrm>
      </p:grpSpPr>
      <p:sp>
        <p:nvSpPr>
          <p:cNvPr id="327" name="Google Shape;327;p31"/>
          <p:cNvSpPr txBox="1">
            <a:spLocks noGrp="1"/>
          </p:cNvSpPr>
          <p:nvPr>
            <p:ph type="title"/>
          </p:nvPr>
        </p:nvSpPr>
        <p:spPr>
          <a:xfrm>
            <a:off x="3585411" y="2386431"/>
            <a:ext cx="587141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6000"/>
              <a:buFont typeface="Overlock"/>
              <a:buNone/>
            </a:pPr>
            <a:r>
              <a:rPr lang="en-US" sz="6000">
                <a:solidFill>
                  <a:schemeClr val="lt1"/>
                </a:solidFill>
              </a:rPr>
              <a:t>Proyecto Final</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26"/>
        <p:cNvGrpSpPr/>
        <p:nvPr/>
      </p:nvGrpSpPr>
      <p:grpSpPr>
        <a:xfrm>
          <a:off x="0" y="0"/>
          <a:ext cx="0" cy="0"/>
          <a:chOff x="0" y="0"/>
          <a:chExt cx="0" cy="0"/>
        </a:xfrm>
      </p:grpSpPr>
      <p:pic>
        <p:nvPicPr>
          <p:cNvPr id="3" name="Picture 2">
            <a:extLst>
              <a:ext uri="{FF2B5EF4-FFF2-40B4-BE49-F238E27FC236}">
                <a16:creationId xmlns:a16="http://schemas.microsoft.com/office/drawing/2014/main" id="{66BC52D3-9A96-F575-653B-5BDE696AB38D}"/>
              </a:ext>
            </a:extLst>
          </p:cNvPr>
          <p:cNvPicPr>
            <a:picLocks noChangeAspect="1"/>
          </p:cNvPicPr>
          <p:nvPr/>
        </p:nvPicPr>
        <p:blipFill>
          <a:blip r:embed="rId3"/>
          <a:stretch>
            <a:fillRect/>
          </a:stretch>
        </p:blipFill>
        <p:spPr>
          <a:xfrm>
            <a:off x="2188029" y="47635"/>
            <a:ext cx="7707085" cy="6668542"/>
          </a:xfrm>
          <a:prstGeom prst="rect">
            <a:avLst/>
          </a:prstGeom>
        </p:spPr>
      </p:pic>
    </p:spTree>
    <p:extLst>
      <p:ext uri="{BB962C8B-B14F-4D97-AF65-F5344CB8AC3E}">
        <p14:creationId xmlns:p14="http://schemas.microsoft.com/office/powerpoint/2010/main" val="42915701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26"/>
        <p:cNvGrpSpPr/>
        <p:nvPr/>
      </p:nvGrpSpPr>
      <p:grpSpPr>
        <a:xfrm>
          <a:off x="0" y="0"/>
          <a:ext cx="0" cy="0"/>
          <a:chOff x="0" y="0"/>
          <a:chExt cx="0" cy="0"/>
        </a:xfrm>
      </p:grpSpPr>
      <p:pic>
        <p:nvPicPr>
          <p:cNvPr id="4" name="Picture 3" descr="A picture containing text, screenshot, line, font&#10;&#10;Description automatically generated">
            <a:extLst>
              <a:ext uri="{FF2B5EF4-FFF2-40B4-BE49-F238E27FC236}">
                <a16:creationId xmlns:a16="http://schemas.microsoft.com/office/drawing/2014/main" id="{743E9192-6A6A-ECA6-2014-B9EB3246147B}"/>
              </a:ext>
            </a:extLst>
          </p:cNvPr>
          <p:cNvPicPr>
            <a:picLocks noChangeAspect="1"/>
          </p:cNvPicPr>
          <p:nvPr/>
        </p:nvPicPr>
        <p:blipFill>
          <a:blip r:embed="rId3"/>
          <a:stretch>
            <a:fillRect/>
          </a:stretch>
        </p:blipFill>
        <p:spPr>
          <a:xfrm>
            <a:off x="844218" y="646339"/>
            <a:ext cx="10503564" cy="5565321"/>
          </a:xfrm>
          <a:prstGeom prst="rect">
            <a:avLst/>
          </a:prstGeom>
        </p:spPr>
      </p:pic>
    </p:spTree>
    <p:extLst>
      <p:ext uri="{BB962C8B-B14F-4D97-AF65-F5344CB8AC3E}">
        <p14:creationId xmlns:p14="http://schemas.microsoft.com/office/powerpoint/2010/main" val="3726658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26"/>
        <p:cNvGrpSpPr/>
        <p:nvPr/>
      </p:nvGrpSpPr>
      <p:grpSpPr>
        <a:xfrm>
          <a:off x="0" y="0"/>
          <a:ext cx="0" cy="0"/>
          <a:chOff x="0" y="0"/>
          <a:chExt cx="0" cy="0"/>
        </a:xfrm>
      </p:grpSpPr>
      <p:pic>
        <p:nvPicPr>
          <p:cNvPr id="3" name="Picture 2" descr="A picture containing text, screenshot, line, number&#10;&#10;Description automatically generated">
            <a:extLst>
              <a:ext uri="{FF2B5EF4-FFF2-40B4-BE49-F238E27FC236}">
                <a16:creationId xmlns:a16="http://schemas.microsoft.com/office/drawing/2014/main" id="{8473D01A-9BEB-0D74-DD0A-77C4CA8C2FFD}"/>
              </a:ext>
            </a:extLst>
          </p:cNvPr>
          <p:cNvPicPr>
            <a:picLocks noChangeAspect="1"/>
          </p:cNvPicPr>
          <p:nvPr/>
        </p:nvPicPr>
        <p:blipFill>
          <a:blip r:embed="rId3"/>
          <a:stretch>
            <a:fillRect/>
          </a:stretch>
        </p:blipFill>
        <p:spPr>
          <a:xfrm>
            <a:off x="3556000" y="12700"/>
            <a:ext cx="5080000" cy="6832600"/>
          </a:xfrm>
          <a:prstGeom prst="rect">
            <a:avLst/>
          </a:prstGeom>
        </p:spPr>
      </p:pic>
    </p:spTree>
    <p:extLst>
      <p:ext uri="{BB962C8B-B14F-4D97-AF65-F5344CB8AC3E}">
        <p14:creationId xmlns:p14="http://schemas.microsoft.com/office/powerpoint/2010/main" val="9281421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26"/>
        <p:cNvGrpSpPr/>
        <p:nvPr/>
      </p:nvGrpSpPr>
      <p:grpSpPr>
        <a:xfrm>
          <a:off x="0" y="0"/>
          <a:ext cx="0" cy="0"/>
          <a:chOff x="0" y="0"/>
          <a:chExt cx="0" cy="0"/>
        </a:xfrm>
      </p:grpSpPr>
      <p:pic>
        <p:nvPicPr>
          <p:cNvPr id="4" name="Picture 3" descr="A picture containing text, screenshot, line, plot&#10;&#10;Description automatically generated">
            <a:extLst>
              <a:ext uri="{FF2B5EF4-FFF2-40B4-BE49-F238E27FC236}">
                <a16:creationId xmlns:a16="http://schemas.microsoft.com/office/drawing/2014/main" id="{64DA3684-E058-A8FD-147A-028AE946B0C8}"/>
              </a:ext>
            </a:extLst>
          </p:cNvPr>
          <p:cNvPicPr>
            <a:picLocks noChangeAspect="1"/>
          </p:cNvPicPr>
          <p:nvPr/>
        </p:nvPicPr>
        <p:blipFill>
          <a:blip r:embed="rId3"/>
          <a:stretch>
            <a:fillRect/>
          </a:stretch>
        </p:blipFill>
        <p:spPr>
          <a:xfrm>
            <a:off x="3661719" y="0"/>
            <a:ext cx="4868562" cy="6858000"/>
          </a:xfrm>
          <a:prstGeom prst="rect">
            <a:avLst/>
          </a:prstGeom>
        </p:spPr>
      </p:pic>
    </p:spTree>
    <p:extLst>
      <p:ext uri="{BB962C8B-B14F-4D97-AF65-F5344CB8AC3E}">
        <p14:creationId xmlns:p14="http://schemas.microsoft.com/office/powerpoint/2010/main" val="40225456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26"/>
        <p:cNvGrpSpPr/>
        <p:nvPr/>
      </p:nvGrpSpPr>
      <p:grpSpPr>
        <a:xfrm>
          <a:off x="0" y="0"/>
          <a:ext cx="0" cy="0"/>
          <a:chOff x="0" y="0"/>
          <a:chExt cx="0" cy="0"/>
        </a:xfrm>
      </p:grpSpPr>
      <p:pic>
        <p:nvPicPr>
          <p:cNvPr id="4" name="Picture 3" descr="Table&#10;&#10;Description automatically generated with medium confidence">
            <a:extLst>
              <a:ext uri="{FF2B5EF4-FFF2-40B4-BE49-F238E27FC236}">
                <a16:creationId xmlns:a16="http://schemas.microsoft.com/office/drawing/2014/main" id="{401130DE-A844-7779-106F-F60654130645}"/>
              </a:ext>
            </a:extLst>
          </p:cNvPr>
          <p:cNvPicPr>
            <a:picLocks noChangeAspect="1"/>
          </p:cNvPicPr>
          <p:nvPr/>
        </p:nvPicPr>
        <p:blipFill>
          <a:blip r:embed="rId3"/>
          <a:stretch>
            <a:fillRect/>
          </a:stretch>
        </p:blipFill>
        <p:spPr>
          <a:xfrm>
            <a:off x="571890" y="378371"/>
            <a:ext cx="10962574" cy="6053959"/>
          </a:xfrm>
          <a:prstGeom prst="rect">
            <a:avLst/>
          </a:prstGeom>
        </p:spPr>
      </p:pic>
    </p:spTree>
    <p:extLst>
      <p:ext uri="{BB962C8B-B14F-4D97-AF65-F5344CB8AC3E}">
        <p14:creationId xmlns:p14="http://schemas.microsoft.com/office/powerpoint/2010/main" val="14428848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26"/>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7E9EAAB5-A4A6-40B1-5BB8-CFC96AC30898}"/>
              </a:ext>
            </a:extLst>
          </p:cNvPr>
          <p:cNvPicPr>
            <a:picLocks noChangeAspect="1"/>
          </p:cNvPicPr>
          <p:nvPr/>
        </p:nvPicPr>
        <p:blipFill>
          <a:blip r:embed="rId3"/>
          <a:stretch>
            <a:fillRect/>
          </a:stretch>
        </p:blipFill>
        <p:spPr>
          <a:xfrm>
            <a:off x="927318" y="149771"/>
            <a:ext cx="10770695" cy="6142439"/>
          </a:xfrm>
          <a:prstGeom prst="rect">
            <a:avLst/>
          </a:prstGeom>
        </p:spPr>
      </p:pic>
    </p:spTree>
    <p:extLst>
      <p:ext uri="{BB962C8B-B14F-4D97-AF65-F5344CB8AC3E}">
        <p14:creationId xmlns:p14="http://schemas.microsoft.com/office/powerpoint/2010/main" val="15527339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6" name="Google Shape;346;p36"/>
          <p:cNvSpPr/>
          <p:nvPr/>
        </p:nvSpPr>
        <p:spPr>
          <a:xfrm>
            <a:off x="0" y="-2008"/>
            <a:ext cx="5609220" cy="5840278"/>
          </a:xfrm>
          <a:custGeom>
            <a:avLst/>
            <a:gdLst/>
            <a:ahLst/>
            <a:cxnLst/>
            <a:rect l="l" t="t" r="r" b="b"/>
            <a:pathLst>
              <a:path w="5609220" h="5840278" extrusionOk="0">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lt1">
              <a:alpha val="4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47" name="Google Shape;347;p36"/>
          <p:cNvSpPr/>
          <p:nvPr/>
        </p:nvSpPr>
        <p:spPr>
          <a:xfrm>
            <a:off x="-2333" y="-2"/>
            <a:ext cx="5441859" cy="5654940"/>
          </a:xfrm>
          <a:custGeom>
            <a:avLst/>
            <a:gdLst/>
            <a:ahLst/>
            <a:cxnLst/>
            <a:rect l="l" t="t" r="r" b="b"/>
            <a:pathLst>
              <a:path w="5441859" h="5654940" extrusionOk="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lt1">
              <a:alpha val="7490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48" name="Google Shape;348;p36"/>
          <p:cNvSpPr txBox="1">
            <a:spLocks noGrp="1"/>
          </p:cNvSpPr>
          <p:nvPr>
            <p:ph type="title"/>
          </p:nvPr>
        </p:nvSpPr>
        <p:spPr>
          <a:xfrm>
            <a:off x="520242" y="232937"/>
            <a:ext cx="4062643" cy="104340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500"/>
              <a:buFont typeface="Overlock"/>
              <a:buNone/>
            </a:pPr>
            <a:r>
              <a:rPr lang="en-US" sz="4500">
                <a:solidFill>
                  <a:schemeClr val="dk1"/>
                </a:solidFill>
              </a:rPr>
              <a:t>La Tarea</a:t>
            </a:r>
            <a:endParaRPr sz="4500">
              <a:solidFill>
                <a:schemeClr val="dk1"/>
              </a:solidFill>
            </a:endParaRPr>
          </a:p>
        </p:txBody>
      </p:sp>
      <p:sp>
        <p:nvSpPr>
          <p:cNvPr id="349" name="Google Shape;349;p36"/>
          <p:cNvSpPr txBox="1">
            <a:spLocks noGrp="1"/>
          </p:cNvSpPr>
          <p:nvPr>
            <p:ph type="body" idx="2"/>
          </p:nvPr>
        </p:nvSpPr>
        <p:spPr>
          <a:xfrm>
            <a:off x="350547" y="1203061"/>
            <a:ext cx="4490394" cy="3702426"/>
          </a:xfrm>
          <a:prstGeom prst="rect">
            <a:avLst/>
          </a:prstGeom>
          <a:noFill/>
          <a:ln>
            <a:noFill/>
          </a:ln>
        </p:spPr>
        <p:txBody>
          <a:bodyPr spcFirstLastPara="1" wrap="square" lIns="91425" tIns="45700" rIns="91425" bIns="45700" anchor="t" anchorCtr="0">
            <a:normAutofit fontScale="92500" lnSpcReduction="10000"/>
          </a:bodyPr>
          <a:lstStyle/>
          <a:p>
            <a:pPr marL="1143000" lvl="2" indent="-258444" algn="l" rtl="0">
              <a:lnSpc>
                <a:spcPct val="90000"/>
              </a:lnSpc>
              <a:spcBef>
                <a:spcPts val="0"/>
              </a:spcBef>
              <a:spcAft>
                <a:spcPts val="0"/>
              </a:spcAft>
              <a:buClr>
                <a:schemeClr val="dk1"/>
              </a:buClr>
              <a:buSzPct val="100000"/>
              <a:buChar char="•"/>
            </a:pPr>
            <a:r>
              <a:rPr lang="en-US" b="1" dirty="0"/>
              <a:t>Ver</a:t>
            </a:r>
            <a:r>
              <a:rPr lang="en-US" dirty="0"/>
              <a:t> </a:t>
            </a:r>
            <a:r>
              <a:rPr lang="en-US" dirty="0" err="1"/>
              <a:t>el</a:t>
            </a:r>
            <a:r>
              <a:rPr lang="en-US" dirty="0"/>
              <a:t> </a:t>
            </a:r>
            <a:r>
              <a:rPr lang="en-US" dirty="0" err="1"/>
              <a:t>siguiente</a:t>
            </a:r>
            <a:r>
              <a:rPr lang="en-US" dirty="0"/>
              <a:t> video para la </a:t>
            </a:r>
            <a:r>
              <a:rPr lang="en-US" dirty="0" err="1"/>
              <a:t>lección</a:t>
            </a:r>
            <a:r>
              <a:rPr lang="en-US" dirty="0"/>
              <a:t> 8</a:t>
            </a:r>
            <a:endParaRPr dirty="0"/>
          </a:p>
          <a:p>
            <a:pPr marL="1143000" lvl="2" indent="-258444" algn="l" rtl="0">
              <a:lnSpc>
                <a:spcPct val="90000"/>
              </a:lnSpc>
              <a:spcBef>
                <a:spcPts val="500"/>
              </a:spcBef>
              <a:spcAft>
                <a:spcPts val="0"/>
              </a:spcAft>
              <a:buClr>
                <a:schemeClr val="dk1"/>
              </a:buClr>
              <a:buSzPct val="100000"/>
              <a:buChar char="•"/>
            </a:pPr>
            <a:r>
              <a:rPr lang="en-US" b="1" dirty="0"/>
              <a:t>Leer</a:t>
            </a:r>
            <a:r>
              <a:rPr lang="en-US" dirty="0"/>
              <a:t> </a:t>
            </a:r>
            <a:r>
              <a:rPr lang="en-US"/>
              <a:t>Marcos 1:16-39 </a:t>
            </a:r>
            <a:r>
              <a:rPr lang="en-US" dirty="0" err="1"/>
              <a:t>en</a:t>
            </a:r>
            <a:r>
              <a:rPr lang="en-US" dirty="0"/>
              <a:t> sus </a:t>
            </a:r>
            <a:r>
              <a:rPr lang="en-US" dirty="0" err="1"/>
              <a:t>Biblias</a:t>
            </a:r>
            <a:endParaRPr dirty="0"/>
          </a:p>
          <a:p>
            <a:pPr marL="228600" lvl="0" indent="0" algn="l" rtl="0">
              <a:lnSpc>
                <a:spcPct val="90000"/>
              </a:lnSpc>
              <a:spcBef>
                <a:spcPts val="1000"/>
              </a:spcBef>
              <a:spcAft>
                <a:spcPts val="0"/>
              </a:spcAft>
              <a:buClr>
                <a:schemeClr val="dk1"/>
              </a:buClr>
              <a:buSzPct val="100000"/>
              <a:buNone/>
            </a:pPr>
            <a:endParaRPr sz="4000" dirty="0">
              <a:solidFill>
                <a:schemeClr val="dk1"/>
              </a:solidFill>
            </a:endParaRPr>
          </a:p>
        </p:txBody>
      </p:sp>
      <p:pic>
        <p:nvPicPr>
          <p:cNvPr id="4" name="Picture 2" descr="Over 10M Android Users Infected by GriftHorse Trojan">
            <a:extLst>
              <a:ext uri="{FF2B5EF4-FFF2-40B4-BE49-F238E27FC236}">
                <a16:creationId xmlns:a16="http://schemas.microsoft.com/office/drawing/2014/main" id="{CBA1E3E3-4255-B874-F639-14A325E1BA1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726" r="4381" b="4525"/>
          <a:stretch/>
        </p:blipFill>
        <p:spPr bwMode="auto">
          <a:xfrm>
            <a:off x="5609220" y="2593389"/>
            <a:ext cx="6232233" cy="4001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pic>
        <p:nvPicPr>
          <p:cNvPr id="343" name="Google Shape;343;p35"/>
          <p:cNvPicPr preferRelativeResize="0"/>
          <p:nvPr/>
        </p:nvPicPr>
        <p:blipFill rotWithShape="1">
          <a:blip r:embed="rId3">
            <a:alphaModFix/>
          </a:blip>
          <a:srcRect/>
          <a:stretch/>
        </p:blipFill>
        <p:spPr>
          <a:xfrm>
            <a:off x="0" y="0"/>
            <a:ext cx="12192000" cy="6875906"/>
          </a:xfrm>
          <a:prstGeom prst="rect">
            <a:avLst/>
          </a:prstGeom>
          <a:noFill/>
          <a:ln>
            <a:noFill/>
          </a:ln>
        </p:spPr>
      </p:pic>
      <p:sp>
        <p:nvSpPr>
          <p:cNvPr id="344" name="Google Shape;344;p35"/>
          <p:cNvSpPr txBox="1">
            <a:spLocks noGrp="1"/>
          </p:cNvSpPr>
          <p:nvPr>
            <p:ph type="body" idx="1"/>
          </p:nvPr>
        </p:nvSpPr>
        <p:spPr>
          <a:xfrm>
            <a:off x="1126958" y="4345272"/>
            <a:ext cx="10515600" cy="463264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10000"/>
              <a:buNone/>
            </a:pPr>
            <a:r>
              <a:rPr lang="en-US" sz="10000" dirty="0">
                <a:solidFill>
                  <a:schemeClr val="lt1"/>
                </a:solidFill>
                <a:latin typeface="Overlock"/>
                <a:ea typeface="Overlock"/>
                <a:cs typeface="Overlock"/>
                <a:sym typeface="Overlock"/>
              </a:rPr>
              <a:t>La </a:t>
            </a:r>
            <a:r>
              <a:rPr lang="en-US" sz="10000" dirty="0" err="1">
                <a:solidFill>
                  <a:schemeClr val="lt1"/>
                </a:solidFill>
              </a:rPr>
              <a:t>Bendición</a:t>
            </a:r>
            <a:endParaRPr dirty="0"/>
          </a:p>
        </p:txBody>
      </p:sp>
    </p:spTree>
    <p:extLst>
      <p:ext uri="{BB962C8B-B14F-4D97-AF65-F5344CB8AC3E}">
        <p14:creationId xmlns:p14="http://schemas.microsoft.com/office/powerpoint/2010/main" val="4156800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A9FF61-A901-4DEF-8E9B-E434F3CC3CDD}"/>
              </a:ext>
            </a:extLst>
          </p:cNvPr>
          <p:cNvSpPr>
            <a:spLocks noGrp="1"/>
          </p:cNvSpPr>
          <p:nvPr>
            <p:ph type="title"/>
          </p:nvPr>
        </p:nvSpPr>
        <p:spPr/>
        <p:txBody>
          <a:bodyPr/>
          <a:lstStyle/>
          <a:p>
            <a:pPr algn="ctr"/>
            <a:r>
              <a:rPr lang="en-US" dirty="0"/>
              <a:t>Las Cuatro C</a:t>
            </a:r>
          </a:p>
        </p:txBody>
      </p:sp>
      <p:sp>
        <p:nvSpPr>
          <p:cNvPr id="5" name="TextBox 4">
            <a:extLst>
              <a:ext uri="{FF2B5EF4-FFF2-40B4-BE49-F238E27FC236}">
                <a16:creationId xmlns:a16="http://schemas.microsoft.com/office/drawing/2014/main" id="{8588F62C-CC8F-47F3-B0A0-D6CA4A7E2965}"/>
              </a:ext>
            </a:extLst>
          </p:cNvPr>
          <p:cNvSpPr txBox="1"/>
          <p:nvPr/>
        </p:nvSpPr>
        <p:spPr>
          <a:xfrm>
            <a:off x="690880" y="1950720"/>
            <a:ext cx="10850880" cy="3785652"/>
          </a:xfrm>
          <a:prstGeom prst="rect">
            <a:avLst/>
          </a:prstGeom>
          <a:noFill/>
        </p:spPr>
        <p:txBody>
          <a:bodyPr wrap="square" rtlCol="0">
            <a:spAutoFit/>
          </a:bodyPr>
          <a:lstStyle/>
          <a:p>
            <a:r>
              <a:rPr lang="en-US" sz="4800" b="1" dirty="0" err="1"/>
              <a:t>Captar</a:t>
            </a:r>
            <a:r>
              <a:rPr lang="en-US" sz="4800" b="1" dirty="0"/>
              <a:t>: </a:t>
            </a:r>
            <a:r>
              <a:rPr lang="en-US" sz="4800" dirty="0"/>
              <a:t>La </a:t>
            </a:r>
            <a:r>
              <a:rPr lang="en-US" sz="4800" dirty="0" err="1"/>
              <a:t>introducción</a:t>
            </a:r>
            <a:r>
              <a:rPr lang="en-US" sz="4800" dirty="0"/>
              <a:t>, </a:t>
            </a:r>
            <a:r>
              <a:rPr lang="en-US" sz="4800" dirty="0" err="1"/>
              <a:t>el</a:t>
            </a:r>
            <a:r>
              <a:rPr lang="en-US" sz="4800" dirty="0"/>
              <a:t> </a:t>
            </a:r>
            <a:r>
              <a:rPr lang="en-US" sz="4800" dirty="0" err="1"/>
              <a:t>gancho</a:t>
            </a:r>
            <a:r>
              <a:rPr lang="en-US" sz="4800" dirty="0"/>
              <a:t> que </a:t>
            </a:r>
            <a:r>
              <a:rPr lang="en-US" sz="4800" dirty="0" err="1"/>
              <a:t>nos</a:t>
            </a:r>
            <a:r>
              <a:rPr lang="en-US" sz="4800" dirty="0"/>
              <a:t> </a:t>
            </a:r>
            <a:r>
              <a:rPr lang="en-US" sz="4800" dirty="0" err="1"/>
              <a:t>lleva</a:t>
            </a:r>
            <a:r>
              <a:rPr lang="en-US" sz="4800" dirty="0"/>
              <a:t> al </a:t>
            </a:r>
            <a:r>
              <a:rPr lang="en-US" sz="4800" dirty="0" err="1"/>
              <a:t>tema</a:t>
            </a:r>
            <a:r>
              <a:rPr lang="en-US" sz="4800" dirty="0"/>
              <a:t> del día</a:t>
            </a:r>
            <a:endParaRPr lang="en-US" sz="4800" b="1" dirty="0"/>
          </a:p>
          <a:p>
            <a:r>
              <a:rPr lang="en-US" sz="4800" b="1" dirty="0" err="1"/>
              <a:t>Contar</a:t>
            </a:r>
            <a:endParaRPr lang="en-US" sz="4800" b="1" dirty="0"/>
          </a:p>
          <a:p>
            <a:r>
              <a:rPr lang="en-US" sz="4800" b="1" dirty="0" err="1"/>
              <a:t>Considerar</a:t>
            </a:r>
            <a:endParaRPr lang="en-US" sz="4800" b="1" dirty="0"/>
          </a:p>
          <a:p>
            <a:r>
              <a:rPr lang="en-US" sz="4800" b="1" dirty="0" err="1"/>
              <a:t>Consolidar</a:t>
            </a:r>
            <a:endParaRPr lang="en-US" sz="4800" b="1" dirty="0"/>
          </a:p>
        </p:txBody>
      </p:sp>
    </p:spTree>
    <p:extLst>
      <p:ext uri="{BB962C8B-B14F-4D97-AF65-F5344CB8AC3E}">
        <p14:creationId xmlns:p14="http://schemas.microsoft.com/office/powerpoint/2010/main" val="2491903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9"/>
          <p:cNvSpPr txBox="1">
            <a:spLocks noGrp="1"/>
          </p:cNvSpPr>
          <p:nvPr>
            <p:ph type="title"/>
          </p:nvPr>
        </p:nvSpPr>
        <p:spPr>
          <a:xfrm>
            <a:off x="838200" y="2766218"/>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008000"/>
              </a:buClr>
              <a:buSzPts val="6000"/>
              <a:buFont typeface="Overlock"/>
              <a:buNone/>
            </a:pPr>
            <a:r>
              <a:rPr lang="es-ES" dirty="0">
                <a:solidFill>
                  <a:srgbClr val="00B050"/>
                </a:solidFill>
              </a:rPr>
              <a:t>¿Alguna vez te has sentido inadecuada o no preparada?</a:t>
            </a:r>
            <a:endParaRPr dirty="0">
              <a:solidFill>
                <a:srgbClr val="00B05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6000"/>
              <a:buFont typeface="Overlock"/>
              <a:buNone/>
            </a:pPr>
            <a:endParaRPr/>
          </a:p>
        </p:txBody>
      </p:sp>
      <p:sp>
        <p:nvSpPr>
          <p:cNvPr id="153" name="Google Shape;153;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0" algn="l" rtl="0">
              <a:lnSpc>
                <a:spcPct val="90000"/>
              </a:lnSpc>
              <a:spcBef>
                <a:spcPts val="0"/>
              </a:spcBef>
              <a:spcAft>
                <a:spcPts val="0"/>
              </a:spcAft>
              <a:buClr>
                <a:schemeClr val="dk1"/>
              </a:buClr>
              <a:buSzPts val="5400"/>
              <a:buNone/>
            </a:pPr>
            <a:endParaRPr/>
          </a:p>
        </p:txBody>
      </p:sp>
      <p:pic>
        <p:nvPicPr>
          <p:cNvPr id="154" name="Google Shape;154;p8"/>
          <p:cNvPicPr preferRelativeResize="0"/>
          <p:nvPr/>
        </p:nvPicPr>
        <p:blipFill rotWithShape="1">
          <a:blip r:embed="rId3">
            <a:alphaModFix/>
          </a:blip>
          <a:srcRect/>
          <a:stretch/>
        </p:blipFill>
        <p:spPr>
          <a:xfrm>
            <a:off x="-484513" y="1"/>
            <a:ext cx="15450461" cy="80491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8000"/>
              </a:buClr>
              <a:buSzPts val="6000"/>
              <a:buFont typeface="Overlock"/>
              <a:buNone/>
            </a:pPr>
            <a:r>
              <a:rPr lang="en-US">
                <a:solidFill>
                  <a:srgbClr val="008000"/>
                </a:solidFill>
              </a:rPr>
              <a:t>Galilea</a:t>
            </a:r>
            <a:endParaRPr/>
          </a:p>
        </p:txBody>
      </p:sp>
      <p:sp>
        <p:nvSpPr>
          <p:cNvPr id="161" name="Google Shape;161;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613318"/>
              </a:buClr>
              <a:buSzPct val="100000"/>
              <a:buNone/>
            </a:pPr>
            <a:r>
              <a:rPr lang="en-US" dirty="0" err="1">
                <a:solidFill>
                  <a:srgbClr val="613318"/>
                </a:solidFill>
              </a:rPr>
              <a:t>Isaías</a:t>
            </a:r>
            <a:r>
              <a:rPr lang="en-US" dirty="0">
                <a:solidFill>
                  <a:srgbClr val="613318"/>
                </a:solidFill>
              </a:rPr>
              <a:t> 9:1-2 Pero no </a:t>
            </a:r>
            <a:r>
              <a:rPr lang="en-US" dirty="0" err="1">
                <a:solidFill>
                  <a:srgbClr val="613318"/>
                </a:solidFill>
              </a:rPr>
              <a:t>siempre</a:t>
            </a:r>
            <a:r>
              <a:rPr lang="en-US" dirty="0">
                <a:solidFill>
                  <a:srgbClr val="613318"/>
                </a:solidFill>
              </a:rPr>
              <a:t> </a:t>
            </a:r>
            <a:r>
              <a:rPr lang="en-US" dirty="0" err="1">
                <a:solidFill>
                  <a:srgbClr val="613318"/>
                </a:solidFill>
              </a:rPr>
              <a:t>habrá</a:t>
            </a:r>
            <a:r>
              <a:rPr lang="en-US" dirty="0">
                <a:solidFill>
                  <a:srgbClr val="613318"/>
                </a:solidFill>
              </a:rPr>
              <a:t> </a:t>
            </a:r>
            <a:r>
              <a:rPr lang="en-US" dirty="0" err="1">
                <a:solidFill>
                  <a:srgbClr val="613318"/>
                </a:solidFill>
              </a:rPr>
              <a:t>oscuridad</a:t>
            </a:r>
            <a:r>
              <a:rPr lang="en-US" dirty="0">
                <a:solidFill>
                  <a:srgbClr val="613318"/>
                </a:solidFill>
              </a:rPr>
              <a:t> para la que </a:t>
            </a:r>
            <a:r>
              <a:rPr lang="en-US" dirty="0" err="1">
                <a:solidFill>
                  <a:srgbClr val="613318"/>
                </a:solidFill>
              </a:rPr>
              <a:t>ahora</a:t>
            </a:r>
            <a:r>
              <a:rPr lang="en-US" dirty="0">
                <a:solidFill>
                  <a:srgbClr val="613318"/>
                </a:solidFill>
              </a:rPr>
              <a:t> </a:t>
            </a:r>
            <a:r>
              <a:rPr lang="en-US" dirty="0" err="1">
                <a:solidFill>
                  <a:srgbClr val="613318"/>
                </a:solidFill>
              </a:rPr>
              <a:t>está</a:t>
            </a:r>
            <a:r>
              <a:rPr lang="en-US" dirty="0">
                <a:solidFill>
                  <a:srgbClr val="613318"/>
                </a:solidFill>
              </a:rPr>
              <a:t> </a:t>
            </a:r>
            <a:r>
              <a:rPr lang="en-US" dirty="0" err="1">
                <a:solidFill>
                  <a:srgbClr val="613318"/>
                </a:solidFill>
              </a:rPr>
              <a:t>angustiada</a:t>
            </a:r>
            <a:r>
              <a:rPr lang="en-US" dirty="0">
                <a:solidFill>
                  <a:srgbClr val="613318"/>
                </a:solidFill>
              </a:rPr>
              <a:t>. </a:t>
            </a:r>
            <a:r>
              <a:rPr lang="en-US" dirty="0" err="1">
                <a:solidFill>
                  <a:srgbClr val="613318"/>
                </a:solidFill>
              </a:rPr>
              <a:t>En</a:t>
            </a:r>
            <a:r>
              <a:rPr lang="en-US" dirty="0">
                <a:solidFill>
                  <a:srgbClr val="613318"/>
                </a:solidFill>
              </a:rPr>
              <a:t> </a:t>
            </a:r>
            <a:r>
              <a:rPr lang="en-US" dirty="0" err="1">
                <a:solidFill>
                  <a:srgbClr val="613318"/>
                </a:solidFill>
              </a:rPr>
              <a:t>los</a:t>
            </a:r>
            <a:r>
              <a:rPr lang="en-US" dirty="0">
                <a:solidFill>
                  <a:srgbClr val="613318"/>
                </a:solidFill>
              </a:rPr>
              <a:t> </a:t>
            </a:r>
            <a:r>
              <a:rPr lang="en-US" dirty="0" err="1">
                <a:solidFill>
                  <a:srgbClr val="613318"/>
                </a:solidFill>
              </a:rPr>
              <a:t>primeros</a:t>
            </a:r>
            <a:r>
              <a:rPr lang="en-US" dirty="0">
                <a:solidFill>
                  <a:srgbClr val="613318"/>
                </a:solidFill>
              </a:rPr>
              <a:t> </a:t>
            </a:r>
            <a:r>
              <a:rPr lang="en-US" dirty="0" err="1">
                <a:solidFill>
                  <a:srgbClr val="613318"/>
                </a:solidFill>
              </a:rPr>
              <a:t>tiempos</a:t>
            </a:r>
            <a:r>
              <a:rPr lang="en-US" dirty="0">
                <a:solidFill>
                  <a:srgbClr val="613318"/>
                </a:solidFill>
              </a:rPr>
              <a:t> las </a:t>
            </a:r>
            <a:r>
              <a:rPr lang="en-US" dirty="0" err="1">
                <a:solidFill>
                  <a:srgbClr val="613318"/>
                </a:solidFill>
              </a:rPr>
              <a:t>regiones</a:t>
            </a:r>
            <a:r>
              <a:rPr lang="en-US" dirty="0">
                <a:solidFill>
                  <a:srgbClr val="613318"/>
                </a:solidFill>
              </a:rPr>
              <a:t> de </a:t>
            </a:r>
            <a:r>
              <a:rPr lang="en-US" dirty="0" err="1">
                <a:solidFill>
                  <a:srgbClr val="613318"/>
                </a:solidFill>
              </a:rPr>
              <a:t>Zabulón</a:t>
            </a:r>
            <a:r>
              <a:rPr lang="en-US" dirty="0">
                <a:solidFill>
                  <a:srgbClr val="613318"/>
                </a:solidFill>
              </a:rPr>
              <a:t> y </a:t>
            </a:r>
            <a:r>
              <a:rPr lang="en-US" dirty="0" err="1">
                <a:solidFill>
                  <a:srgbClr val="613318"/>
                </a:solidFill>
              </a:rPr>
              <a:t>Neftalí</a:t>
            </a:r>
            <a:r>
              <a:rPr lang="en-US" dirty="0">
                <a:solidFill>
                  <a:srgbClr val="613318"/>
                </a:solidFill>
              </a:rPr>
              <a:t> </a:t>
            </a:r>
            <a:r>
              <a:rPr lang="en-US" dirty="0" err="1">
                <a:solidFill>
                  <a:srgbClr val="613318"/>
                </a:solidFill>
              </a:rPr>
              <a:t>fueron</a:t>
            </a:r>
            <a:r>
              <a:rPr lang="en-US" dirty="0">
                <a:solidFill>
                  <a:srgbClr val="613318"/>
                </a:solidFill>
              </a:rPr>
              <a:t> </a:t>
            </a:r>
            <a:r>
              <a:rPr lang="en-US" dirty="0" err="1">
                <a:solidFill>
                  <a:srgbClr val="613318"/>
                </a:solidFill>
              </a:rPr>
              <a:t>afligidas</a:t>
            </a:r>
            <a:r>
              <a:rPr lang="en-US" dirty="0">
                <a:solidFill>
                  <a:srgbClr val="613318"/>
                </a:solidFill>
              </a:rPr>
              <a:t>, </a:t>
            </a:r>
            <a:r>
              <a:rPr lang="en-US" dirty="0" err="1">
                <a:solidFill>
                  <a:srgbClr val="613318"/>
                </a:solidFill>
              </a:rPr>
              <a:t>pero</a:t>
            </a:r>
            <a:r>
              <a:rPr lang="en-US" dirty="0">
                <a:solidFill>
                  <a:srgbClr val="613318"/>
                </a:solidFill>
              </a:rPr>
              <a:t> </a:t>
            </a:r>
            <a:r>
              <a:rPr lang="en-US" dirty="0" err="1">
                <a:solidFill>
                  <a:srgbClr val="613318"/>
                </a:solidFill>
              </a:rPr>
              <a:t>en</a:t>
            </a:r>
            <a:r>
              <a:rPr lang="en-US" dirty="0">
                <a:solidFill>
                  <a:srgbClr val="613318"/>
                </a:solidFill>
              </a:rPr>
              <a:t> </a:t>
            </a:r>
            <a:r>
              <a:rPr lang="en-US" dirty="0" err="1">
                <a:solidFill>
                  <a:srgbClr val="613318"/>
                </a:solidFill>
              </a:rPr>
              <a:t>los</a:t>
            </a:r>
            <a:r>
              <a:rPr lang="en-US" dirty="0">
                <a:solidFill>
                  <a:srgbClr val="613318"/>
                </a:solidFill>
              </a:rPr>
              <a:t> </a:t>
            </a:r>
            <a:r>
              <a:rPr lang="en-US" dirty="0" err="1">
                <a:solidFill>
                  <a:srgbClr val="613318"/>
                </a:solidFill>
              </a:rPr>
              <a:t>últimos</a:t>
            </a:r>
            <a:r>
              <a:rPr lang="en-US" dirty="0">
                <a:solidFill>
                  <a:srgbClr val="613318"/>
                </a:solidFill>
              </a:rPr>
              <a:t> </a:t>
            </a:r>
            <a:r>
              <a:rPr lang="en-US" dirty="0" err="1">
                <a:solidFill>
                  <a:srgbClr val="613318"/>
                </a:solidFill>
              </a:rPr>
              <a:t>tiempos</a:t>
            </a:r>
            <a:r>
              <a:rPr lang="en-US" dirty="0">
                <a:solidFill>
                  <a:srgbClr val="613318"/>
                </a:solidFill>
              </a:rPr>
              <a:t> se </a:t>
            </a:r>
            <a:r>
              <a:rPr lang="en-US" dirty="0" err="1">
                <a:solidFill>
                  <a:srgbClr val="613318"/>
                </a:solidFill>
              </a:rPr>
              <a:t>llenará</a:t>
            </a:r>
            <a:r>
              <a:rPr lang="en-US" dirty="0">
                <a:solidFill>
                  <a:srgbClr val="613318"/>
                </a:solidFill>
              </a:rPr>
              <a:t> de gloria </a:t>
            </a:r>
            <a:r>
              <a:rPr lang="en-US" dirty="0" err="1">
                <a:solidFill>
                  <a:srgbClr val="613318"/>
                </a:solidFill>
              </a:rPr>
              <a:t>el</a:t>
            </a:r>
            <a:r>
              <a:rPr lang="en-US" dirty="0">
                <a:solidFill>
                  <a:srgbClr val="613318"/>
                </a:solidFill>
              </a:rPr>
              <a:t> </a:t>
            </a:r>
            <a:r>
              <a:rPr lang="en-US" dirty="0" err="1">
                <a:solidFill>
                  <a:srgbClr val="613318"/>
                </a:solidFill>
              </a:rPr>
              <a:t>camino</a:t>
            </a:r>
            <a:r>
              <a:rPr lang="en-US" dirty="0">
                <a:solidFill>
                  <a:srgbClr val="613318"/>
                </a:solidFill>
              </a:rPr>
              <a:t> del mar, al </a:t>
            </a:r>
            <a:r>
              <a:rPr lang="en-US" dirty="0" err="1">
                <a:solidFill>
                  <a:srgbClr val="613318"/>
                </a:solidFill>
              </a:rPr>
              <a:t>otro</a:t>
            </a:r>
            <a:r>
              <a:rPr lang="en-US" dirty="0">
                <a:solidFill>
                  <a:srgbClr val="613318"/>
                </a:solidFill>
              </a:rPr>
              <a:t> </a:t>
            </a:r>
            <a:r>
              <a:rPr lang="en-US" dirty="0" err="1">
                <a:solidFill>
                  <a:srgbClr val="613318"/>
                </a:solidFill>
              </a:rPr>
              <a:t>lado</a:t>
            </a:r>
            <a:r>
              <a:rPr lang="en-US" dirty="0">
                <a:solidFill>
                  <a:srgbClr val="613318"/>
                </a:solidFill>
              </a:rPr>
              <a:t> del </a:t>
            </a:r>
            <a:r>
              <a:rPr lang="en-US" dirty="0" err="1">
                <a:solidFill>
                  <a:srgbClr val="613318"/>
                </a:solidFill>
              </a:rPr>
              <a:t>Jordán</a:t>
            </a:r>
            <a:r>
              <a:rPr lang="en-US" dirty="0">
                <a:solidFill>
                  <a:srgbClr val="613318"/>
                </a:solidFill>
              </a:rPr>
              <a:t>, </a:t>
            </a:r>
            <a:r>
              <a:rPr lang="en-US" dirty="0" err="1">
                <a:solidFill>
                  <a:srgbClr val="613318"/>
                </a:solidFill>
              </a:rPr>
              <a:t>en</a:t>
            </a:r>
            <a:r>
              <a:rPr lang="en-US" dirty="0">
                <a:solidFill>
                  <a:srgbClr val="613318"/>
                </a:solidFill>
              </a:rPr>
              <a:t> Galilea de </a:t>
            </a:r>
            <a:r>
              <a:rPr lang="en-US" dirty="0" err="1">
                <a:solidFill>
                  <a:srgbClr val="613318"/>
                </a:solidFill>
              </a:rPr>
              <a:t>los</a:t>
            </a:r>
            <a:r>
              <a:rPr lang="en-US" dirty="0">
                <a:solidFill>
                  <a:srgbClr val="613318"/>
                </a:solidFill>
              </a:rPr>
              <a:t> gentiles. </a:t>
            </a:r>
            <a:r>
              <a:rPr lang="en-US" b="1" baseline="30000" dirty="0">
                <a:solidFill>
                  <a:srgbClr val="613318"/>
                </a:solidFill>
              </a:rPr>
              <a:t>2 </a:t>
            </a:r>
            <a:r>
              <a:rPr lang="en-US" dirty="0">
                <a:solidFill>
                  <a:srgbClr val="613318"/>
                </a:solidFill>
              </a:rPr>
              <a:t>El pueblo que </a:t>
            </a:r>
            <a:r>
              <a:rPr lang="en-US" dirty="0" err="1">
                <a:solidFill>
                  <a:srgbClr val="613318"/>
                </a:solidFill>
              </a:rPr>
              <a:t>andaba</a:t>
            </a:r>
            <a:r>
              <a:rPr lang="en-US" dirty="0">
                <a:solidFill>
                  <a:srgbClr val="613318"/>
                </a:solidFill>
              </a:rPr>
              <a:t> </a:t>
            </a:r>
            <a:r>
              <a:rPr lang="en-US" dirty="0" err="1">
                <a:solidFill>
                  <a:srgbClr val="613318"/>
                </a:solidFill>
              </a:rPr>
              <a:t>en</a:t>
            </a:r>
            <a:r>
              <a:rPr lang="en-US" dirty="0">
                <a:solidFill>
                  <a:srgbClr val="613318"/>
                </a:solidFill>
              </a:rPr>
              <a:t> </a:t>
            </a:r>
            <a:r>
              <a:rPr lang="en-US" dirty="0" err="1">
                <a:solidFill>
                  <a:srgbClr val="613318"/>
                </a:solidFill>
              </a:rPr>
              <a:t>tinieblas</a:t>
            </a:r>
            <a:r>
              <a:rPr lang="en-US" dirty="0">
                <a:solidFill>
                  <a:srgbClr val="613318"/>
                </a:solidFill>
              </a:rPr>
              <a:t> </a:t>
            </a:r>
            <a:r>
              <a:rPr lang="en-US" dirty="0" err="1">
                <a:solidFill>
                  <a:srgbClr val="613318"/>
                </a:solidFill>
              </a:rPr>
              <a:t>vio</a:t>
            </a:r>
            <a:r>
              <a:rPr lang="en-US" dirty="0">
                <a:solidFill>
                  <a:srgbClr val="613318"/>
                </a:solidFill>
              </a:rPr>
              <a:t> </a:t>
            </a:r>
            <a:r>
              <a:rPr lang="en-US" dirty="0" err="1">
                <a:solidFill>
                  <a:srgbClr val="613318"/>
                </a:solidFill>
              </a:rPr>
              <a:t>una</a:t>
            </a:r>
            <a:r>
              <a:rPr lang="en-US" dirty="0">
                <a:solidFill>
                  <a:srgbClr val="613318"/>
                </a:solidFill>
              </a:rPr>
              <a:t> gran luz; </a:t>
            </a:r>
            <a:r>
              <a:rPr lang="en-US" dirty="0" err="1">
                <a:solidFill>
                  <a:srgbClr val="613318"/>
                </a:solidFill>
              </a:rPr>
              <a:t>sí</a:t>
            </a:r>
            <a:r>
              <a:rPr lang="en-US" dirty="0">
                <a:solidFill>
                  <a:srgbClr val="613318"/>
                </a:solidFill>
              </a:rPr>
              <a:t>, la luz </a:t>
            </a:r>
            <a:r>
              <a:rPr lang="en-US" dirty="0" err="1">
                <a:solidFill>
                  <a:srgbClr val="613318"/>
                </a:solidFill>
              </a:rPr>
              <a:t>resplandeció</a:t>
            </a:r>
            <a:r>
              <a:rPr lang="en-US" dirty="0">
                <a:solidFill>
                  <a:srgbClr val="613318"/>
                </a:solidFill>
              </a:rPr>
              <a:t> para </a:t>
            </a:r>
            <a:r>
              <a:rPr lang="en-US" dirty="0" err="1">
                <a:solidFill>
                  <a:srgbClr val="613318"/>
                </a:solidFill>
              </a:rPr>
              <a:t>los</a:t>
            </a:r>
            <a:r>
              <a:rPr lang="en-US" dirty="0">
                <a:solidFill>
                  <a:srgbClr val="613318"/>
                </a:solidFill>
              </a:rPr>
              <a:t> que </a:t>
            </a:r>
            <a:r>
              <a:rPr lang="en-US" dirty="0" err="1">
                <a:solidFill>
                  <a:srgbClr val="613318"/>
                </a:solidFill>
              </a:rPr>
              <a:t>vivían</a:t>
            </a:r>
            <a:r>
              <a:rPr lang="en-US" dirty="0">
                <a:solidFill>
                  <a:srgbClr val="613318"/>
                </a:solidFill>
              </a:rPr>
              <a:t> </a:t>
            </a:r>
            <a:r>
              <a:rPr lang="en-US" dirty="0" err="1">
                <a:solidFill>
                  <a:srgbClr val="613318"/>
                </a:solidFill>
              </a:rPr>
              <a:t>en</a:t>
            </a:r>
            <a:r>
              <a:rPr lang="en-US" dirty="0">
                <a:solidFill>
                  <a:srgbClr val="613318"/>
                </a:solidFill>
              </a:rPr>
              <a:t> un </a:t>
            </a:r>
            <a:r>
              <a:rPr lang="en-US" dirty="0" err="1">
                <a:solidFill>
                  <a:srgbClr val="613318"/>
                </a:solidFill>
              </a:rPr>
              <a:t>país</a:t>
            </a:r>
            <a:r>
              <a:rPr lang="en-US" dirty="0">
                <a:solidFill>
                  <a:srgbClr val="613318"/>
                </a:solidFill>
              </a:rPr>
              <a:t> de sombras de </a:t>
            </a:r>
            <a:r>
              <a:rPr lang="en-US" dirty="0" err="1">
                <a:solidFill>
                  <a:srgbClr val="613318"/>
                </a:solidFill>
              </a:rPr>
              <a:t>muerte</a:t>
            </a:r>
            <a:r>
              <a:rPr lang="en-US" dirty="0">
                <a:solidFill>
                  <a:srgbClr val="613318"/>
                </a:solidFill>
              </a:rPr>
              <a:t>.</a:t>
            </a:r>
            <a:endParaRPr dirty="0">
              <a:solidFill>
                <a:srgbClr val="613318"/>
              </a:solidFill>
            </a:endParaRPr>
          </a:p>
          <a:p>
            <a:pPr marL="228600" lvl="0" indent="0" algn="l" rtl="0">
              <a:lnSpc>
                <a:spcPct val="90000"/>
              </a:lnSpc>
              <a:spcBef>
                <a:spcPts val="1000"/>
              </a:spcBef>
              <a:spcAft>
                <a:spcPts val="0"/>
              </a:spcAft>
              <a:buClr>
                <a:schemeClr val="dk1"/>
              </a:buClr>
              <a:buSzPct val="100000"/>
              <a:buNone/>
            </a:pPr>
            <a:endParaRPr dirty="0"/>
          </a:p>
        </p:txBody>
      </p:sp>
    </p:spTree>
    <p:extLst>
      <p:ext uri="{BB962C8B-B14F-4D97-AF65-F5344CB8AC3E}">
        <p14:creationId xmlns:p14="http://schemas.microsoft.com/office/powerpoint/2010/main" val="68703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A9FF61-A901-4DEF-8E9B-E434F3CC3CDD}"/>
              </a:ext>
            </a:extLst>
          </p:cNvPr>
          <p:cNvSpPr>
            <a:spLocks noGrp="1"/>
          </p:cNvSpPr>
          <p:nvPr>
            <p:ph type="title"/>
          </p:nvPr>
        </p:nvSpPr>
        <p:spPr/>
        <p:txBody>
          <a:bodyPr/>
          <a:lstStyle/>
          <a:p>
            <a:pPr algn="ctr"/>
            <a:r>
              <a:rPr lang="en-US" dirty="0"/>
              <a:t>Las Cuatro C</a:t>
            </a:r>
          </a:p>
        </p:txBody>
      </p:sp>
      <p:sp>
        <p:nvSpPr>
          <p:cNvPr id="5" name="TextBox 4">
            <a:extLst>
              <a:ext uri="{FF2B5EF4-FFF2-40B4-BE49-F238E27FC236}">
                <a16:creationId xmlns:a16="http://schemas.microsoft.com/office/drawing/2014/main" id="{8588F62C-CC8F-47F3-B0A0-D6CA4A7E2965}"/>
              </a:ext>
            </a:extLst>
          </p:cNvPr>
          <p:cNvSpPr txBox="1"/>
          <p:nvPr/>
        </p:nvSpPr>
        <p:spPr>
          <a:xfrm>
            <a:off x="690880" y="1950720"/>
            <a:ext cx="10850880" cy="3046988"/>
          </a:xfrm>
          <a:prstGeom prst="rect">
            <a:avLst/>
          </a:prstGeom>
          <a:noFill/>
        </p:spPr>
        <p:txBody>
          <a:bodyPr wrap="square" rtlCol="0">
            <a:spAutoFit/>
          </a:bodyPr>
          <a:lstStyle/>
          <a:p>
            <a:r>
              <a:rPr lang="en-US" sz="4800" b="1" dirty="0" err="1"/>
              <a:t>Captar</a:t>
            </a:r>
            <a:endParaRPr lang="en-US" sz="4800" b="1" dirty="0"/>
          </a:p>
          <a:p>
            <a:r>
              <a:rPr lang="en-US" sz="4800" b="1" dirty="0" err="1"/>
              <a:t>Contar</a:t>
            </a:r>
            <a:r>
              <a:rPr lang="en-US" sz="4800" b="1" dirty="0"/>
              <a:t>: </a:t>
            </a:r>
            <a:r>
              <a:rPr lang="en-US" sz="4800" dirty="0"/>
              <a:t>Se </a:t>
            </a:r>
            <a:r>
              <a:rPr lang="en-US" sz="4800" dirty="0" err="1"/>
              <a:t>cuenta</a:t>
            </a:r>
            <a:r>
              <a:rPr lang="en-US" sz="4800" dirty="0"/>
              <a:t> la </a:t>
            </a:r>
            <a:r>
              <a:rPr lang="en-US" sz="4800" dirty="0" err="1"/>
              <a:t>historia</a:t>
            </a:r>
            <a:r>
              <a:rPr lang="en-US" sz="4800" dirty="0"/>
              <a:t> </a:t>
            </a:r>
            <a:r>
              <a:rPr lang="en-US" sz="4800" dirty="0" err="1"/>
              <a:t>bíblica</a:t>
            </a:r>
            <a:r>
              <a:rPr lang="en-US" sz="4800" dirty="0"/>
              <a:t> </a:t>
            </a:r>
            <a:endParaRPr lang="en-US" sz="4800" b="1" dirty="0"/>
          </a:p>
          <a:p>
            <a:r>
              <a:rPr lang="en-US" sz="4800" b="1" dirty="0" err="1"/>
              <a:t>Considerar</a:t>
            </a:r>
            <a:endParaRPr lang="en-US" sz="4800" b="1" dirty="0"/>
          </a:p>
          <a:p>
            <a:r>
              <a:rPr lang="en-US" sz="4800" b="1" dirty="0" err="1"/>
              <a:t>Consolidar</a:t>
            </a:r>
            <a:endParaRPr lang="en-US" sz="4800" b="1" dirty="0"/>
          </a:p>
        </p:txBody>
      </p:sp>
    </p:spTree>
    <p:extLst>
      <p:ext uri="{BB962C8B-B14F-4D97-AF65-F5344CB8AC3E}">
        <p14:creationId xmlns:p14="http://schemas.microsoft.com/office/powerpoint/2010/main" val="1693681585"/>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TotalTime>
  <Words>3715</Words>
  <Application>Microsoft Macintosh PowerPoint</Application>
  <PresentationFormat>Widescreen</PresentationFormat>
  <Paragraphs>321</Paragraphs>
  <Slides>48</Slides>
  <Notes>48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Calibri</vt:lpstr>
      <vt:lpstr>Overlock</vt:lpstr>
      <vt:lpstr>Courier New</vt:lpstr>
      <vt:lpstr>Symbol</vt:lpstr>
      <vt:lpstr>Arial</vt:lpstr>
      <vt:lpstr>system-ui</vt:lpstr>
      <vt:lpstr>Times New Roman</vt:lpstr>
      <vt:lpstr>Office Theme</vt:lpstr>
      <vt:lpstr>PowerPoint Presentation</vt:lpstr>
      <vt:lpstr>Oremos</vt:lpstr>
      <vt:lpstr>PowerPoint Presentation</vt:lpstr>
      <vt:lpstr>Objetivos de Lección 7</vt:lpstr>
      <vt:lpstr>Las Cuatro C</vt:lpstr>
      <vt:lpstr>¿Alguna vez te has sentido inadecuada o no preparada?</vt:lpstr>
      <vt:lpstr>PowerPoint Presentation</vt:lpstr>
      <vt:lpstr>Galilea</vt:lpstr>
      <vt:lpstr>Las Cuatro C</vt:lpstr>
      <vt:lpstr>PowerPoint Presentation</vt:lpstr>
      <vt:lpstr>PowerPoint Presentation</vt:lpstr>
      <vt:lpstr>PowerPoint Presentation</vt:lpstr>
      <vt:lpstr>PowerPoint Presentation</vt:lpstr>
      <vt:lpstr>PowerPoint Presentation</vt:lpstr>
      <vt:lpstr>Las Cuatro C</vt:lpstr>
      <vt:lpstr>Considerar- Lucas 4:14-30</vt:lpstr>
      <vt:lpstr>Considerar- Lucas 4:14-30</vt:lpstr>
      <vt:lpstr>Considerar- Lucas 4:14-30</vt:lpstr>
      <vt:lpstr>La Singaoga Judía</vt:lpstr>
      <vt:lpstr>Considerar- Lucas 4:14-30</vt:lpstr>
      <vt:lpstr>Considerar- Lucas 4:14-30</vt:lpstr>
      <vt:lpstr>Las Cuatro C</vt:lpstr>
      <vt:lpstr>Consolidar- Lucas 4:14-30</vt:lpstr>
      <vt:lpstr>Consolidar- Lucas 4:14-30</vt:lpstr>
      <vt:lpstr>Consolidar- Lucas 4:14-30</vt:lpstr>
      <vt:lpstr>Consolidar- Lucas 4:14-30</vt:lpstr>
      <vt:lpstr>Objetivos de Lección 7</vt:lpstr>
      <vt:lpstr>¿Cómo contamos una historia bíblica?  </vt:lpstr>
      <vt:lpstr>¿Cómo se prepara uno para compartir la palabra de Dios? </vt:lpstr>
      <vt:lpstr>Romanos 10:17</vt:lpstr>
      <vt:lpstr>Isaías 55:11</vt:lpstr>
      <vt:lpstr>Salmo 19:14</vt:lpstr>
      <vt:lpstr>¿Cómo se prepara uno para compartir la palabra de Dios? </vt:lpstr>
      <vt:lpstr>Objetivos de Lección 7</vt:lpstr>
      <vt:lpstr>¿La Teología de la Gloria o  la Teología de la Cruz?  ¿Cuál predicó Jesús? </vt:lpstr>
      <vt:lpstr>PowerPoint Presentation</vt:lpstr>
      <vt:lpstr>PowerPoint Presentation</vt:lpstr>
      <vt:lpstr>PowerPoint Presentation</vt:lpstr>
      <vt:lpstr>Objetivos de Lección 7</vt:lpstr>
      <vt:lpstr>Proyecto Final</vt:lpstr>
      <vt:lpstr>PowerPoint Presentation</vt:lpstr>
      <vt:lpstr>PowerPoint Presentation</vt:lpstr>
      <vt:lpstr>PowerPoint Presentation</vt:lpstr>
      <vt:lpstr>PowerPoint Presentation</vt:lpstr>
      <vt:lpstr>PowerPoint Presentation</vt:lpstr>
      <vt:lpstr>PowerPoint Presentation</vt:lpstr>
      <vt:lpstr>La Tarea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 Sutton</dc:creator>
  <cp:lastModifiedBy>juan david escobar amaya</cp:lastModifiedBy>
  <cp:revision>26</cp:revision>
  <dcterms:created xsi:type="dcterms:W3CDTF">2020-02-11T22:48:00Z</dcterms:created>
  <dcterms:modified xsi:type="dcterms:W3CDTF">2023-05-24T20:05:52Z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0x010100469A67C346E6B04F8F3828DDC292199C</vt:lpwstr>
  </property>
</Properties>
</file>