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Lst>
  <p:sldSz cy="6858000" cx="12192000"/>
  <p:notesSz cx="6858000" cy="9144000"/>
  <p:embeddedFontLst>
    <p:embeddedFont>
      <p:font typeface="Overlock"/>
      <p:regular r:id="rId33"/>
      <p:bold r:id="rId34"/>
      <p:italic r:id="rId35"/>
      <p:boldItalic r:id="rId36"/>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37" roundtripDataSignature="AMtx7mhDjGRN2bTMlEpwQaS9DxzEXVPMe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font" Target="fonts/Overlock-regular.fntdata"/><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font" Target="fonts/Overlock-italic.fntdata"/><Relationship Id="rId12" Type="http://schemas.openxmlformats.org/officeDocument/2006/relationships/slide" Target="slides/slide8.xml"/><Relationship Id="rId34" Type="http://schemas.openxmlformats.org/officeDocument/2006/relationships/font" Target="fonts/Overlock-bold.fntdata"/><Relationship Id="rId15" Type="http://schemas.openxmlformats.org/officeDocument/2006/relationships/slide" Target="slides/slide11.xml"/><Relationship Id="rId37" Type="http://customschemas.google.com/relationships/presentationmetadata" Target="metadata"/><Relationship Id="rId14" Type="http://schemas.openxmlformats.org/officeDocument/2006/relationships/slide" Target="slides/slide10.xml"/><Relationship Id="rId36" Type="http://schemas.openxmlformats.org/officeDocument/2006/relationships/font" Target="fonts/Overlock-boldItalic.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upload.wikimedia.org/wikipedia/commons/e/ee/Answered_Prayer_%28165923671%29.jpeg" TargetMode="Externa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rPr lang="en-US"/>
              <a:t>Saludos, Binevenidos </a:t>
            </a:r>
            <a:endParaRPr/>
          </a:p>
        </p:txBody>
      </p:sp>
      <p:sp>
        <p:nvSpPr>
          <p:cNvPr id="88" name="Google Shape;8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p1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Los filisteos vienen de la costa (vean el mapa).  </a:t>
            </a:r>
            <a:endParaRPr/>
          </a:p>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El valle de Elá; creen que queda a unos 22 km al oeste de Belén (donde vive David);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49" name="Google Shape;149;p1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0" name="Google Shape;160;p1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4" marL="1828800" rtl="0" algn="l">
              <a:spcBef>
                <a:spcPts val="0"/>
              </a:spcBef>
              <a:spcAft>
                <a:spcPts val="0"/>
              </a:spcAft>
              <a:buNone/>
            </a:pPr>
            <a:r>
              <a:rPr i="1" lang="en-US" sz="1200">
                <a:solidFill>
                  <a:schemeClr val="dk1"/>
                </a:solidFill>
                <a:latin typeface="Calibri"/>
                <a:ea typeface="Calibri"/>
                <a:cs typeface="Calibri"/>
                <a:sym typeface="Calibri"/>
              </a:rPr>
              <a:t>Estamos unos 1000 años antes de Cristo</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i="1" lang="en-US" sz="1200">
                <a:solidFill>
                  <a:schemeClr val="dk1"/>
                </a:solidFill>
                <a:latin typeface="Calibri"/>
                <a:ea typeface="Calibri"/>
                <a:cs typeface="Calibri"/>
                <a:sym typeface="Calibri"/>
              </a:rPr>
              <a:t>500 a.C.- Esdras</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i="1" lang="en-US" sz="1200">
                <a:solidFill>
                  <a:schemeClr val="dk1"/>
                </a:solidFill>
                <a:latin typeface="Calibri"/>
                <a:ea typeface="Calibri"/>
                <a:cs typeface="Calibri"/>
                <a:sym typeface="Calibri"/>
              </a:rPr>
              <a:t>1000 a.C.- David</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i="1" lang="en-US" sz="1200">
                <a:solidFill>
                  <a:schemeClr val="dk1"/>
                </a:solidFill>
                <a:latin typeface="Calibri"/>
                <a:ea typeface="Calibri"/>
                <a:cs typeface="Calibri"/>
                <a:sym typeface="Calibri"/>
              </a:rPr>
              <a:t>1500 a.C.- Moisés</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i="1" lang="en-US" sz="1200">
                <a:solidFill>
                  <a:schemeClr val="dk1"/>
                </a:solidFill>
                <a:latin typeface="Calibri"/>
                <a:ea typeface="Calibri"/>
                <a:cs typeface="Calibri"/>
                <a:sym typeface="Calibri"/>
              </a:rPr>
              <a:t>2000 a.C.- Abraham</a:t>
            </a:r>
            <a:endParaRPr/>
          </a:p>
          <a:p>
            <a:pPr indent="0" lvl="5" marL="2286000" rtl="0" algn="l">
              <a:spcBef>
                <a:spcPts val="0"/>
              </a:spcBef>
              <a:spcAft>
                <a:spcPts val="0"/>
              </a:spcAft>
              <a:buNone/>
            </a:pPr>
            <a:r>
              <a:t/>
            </a:r>
            <a:endParaRPr i="1" sz="1200">
              <a:solidFill>
                <a:schemeClr val="dk1"/>
              </a:solidFill>
              <a:latin typeface="Calibri"/>
              <a:ea typeface="Calibri"/>
              <a:cs typeface="Calibri"/>
              <a:sym typeface="Calibri"/>
            </a:endParaRPr>
          </a:p>
          <a:p>
            <a:pPr indent="0" lvl="4" marL="1828800" rtl="0" algn="l">
              <a:spcBef>
                <a:spcPts val="0"/>
              </a:spcBef>
              <a:spcAft>
                <a:spcPts val="0"/>
              </a:spcAft>
              <a:buNone/>
            </a:pPr>
            <a:r>
              <a:rPr b="1" i="1" lang="en-US" sz="1200">
                <a:solidFill>
                  <a:schemeClr val="dk1"/>
                </a:solidFill>
                <a:latin typeface="Calibri"/>
                <a:ea typeface="Calibri"/>
                <a:cs typeface="Calibri"/>
                <a:sym typeface="Calibri"/>
              </a:rPr>
              <a:t>La época de los reyes: </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b="1" i="1" lang="en-US" sz="1200">
                <a:solidFill>
                  <a:schemeClr val="dk1"/>
                </a:solidFill>
                <a:latin typeface="Calibri"/>
                <a:ea typeface="Calibri"/>
                <a:cs typeface="Calibri"/>
                <a:sym typeface="Calibri"/>
              </a:rPr>
              <a:t>¿</a:t>
            </a:r>
            <a:r>
              <a:rPr i="1" lang="en-US" sz="1200">
                <a:solidFill>
                  <a:schemeClr val="dk1"/>
                </a:solidFill>
                <a:latin typeface="Calibri"/>
                <a:ea typeface="Calibri"/>
                <a:cs typeface="Calibri"/>
                <a:sym typeface="Calibri"/>
              </a:rPr>
              <a:t>Por qué pidió el pueblo a Dios que le diera un rey? Y ¿cuáles iban a ser las consecuencias de eso? (Pista: lean 1 Samuel 8)</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i="1" lang="en-US" sz="1200">
                <a:solidFill>
                  <a:schemeClr val="dk1"/>
                </a:solidFill>
                <a:latin typeface="Calibri"/>
                <a:ea typeface="Calibri"/>
                <a:cs typeface="Calibri"/>
                <a:sym typeface="Calibri"/>
              </a:rPr>
              <a:t>Ya no querían ser una “teocracia,” bajo Dios.   </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i="1" lang="en-US" sz="1200">
                <a:solidFill>
                  <a:schemeClr val="dk1"/>
                </a:solidFill>
                <a:latin typeface="Calibri"/>
                <a:ea typeface="Calibri"/>
                <a:cs typeface="Calibri"/>
                <a:sym typeface="Calibri"/>
              </a:rPr>
              <a:t> Y aparte, Samuel ya estaba grande.  Sus hijos eran corruptos.  Querían ser como las otras naciones. </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rPr i="1" lang="en-US" sz="1200">
                <a:solidFill>
                  <a:schemeClr val="dk1"/>
                </a:solidFill>
                <a:latin typeface="Calibri"/>
                <a:ea typeface="Calibri"/>
                <a:cs typeface="Calibri"/>
                <a:sym typeface="Calibri"/>
              </a:rPr>
              <a:t>Consecuencias: Sus hijos e hijas iban a ser obligados a servicio militar, y a trabajar de muchas maneras para el rey.  También se les iba a cobrar impuestos.  </a:t>
            </a:r>
            <a:endParaRPr sz="1200">
              <a:solidFill>
                <a:schemeClr val="dk1"/>
              </a:solidFill>
              <a:latin typeface="Calibri"/>
              <a:ea typeface="Calibri"/>
              <a:cs typeface="Calibri"/>
              <a:sym typeface="Calibri"/>
            </a:endParaRPr>
          </a:p>
          <a:p>
            <a:pPr indent="0" lvl="5" marL="2286000" rtl="0" algn="l">
              <a:spcBef>
                <a:spcPts val="0"/>
              </a:spcBef>
              <a:spcAft>
                <a:spcPts val="0"/>
              </a:spcAft>
              <a:buNone/>
            </a:pPr>
            <a:r>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61" name="Google Shape;161;p1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7" name="Google Shape;167;p1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Goliat amenaza al pueblo de Israel y se burla de Dios, pero nadie quiere luchar contra él. </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Y luego, no toman en serio a David.</a:t>
            </a:r>
            <a:endParaRPr sz="1200">
              <a:latin typeface="Calibri"/>
              <a:ea typeface="Calibri"/>
              <a:cs typeface="Calibri"/>
              <a:sym typeface="Calibri"/>
            </a:endParaRPr>
          </a:p>
          <a:p>
            <a:pPr indent="0" lvl="0" marL="0" rtl="0" algn="l">
              <a:spcBef>
                <a:spcPts val="800"/>
              </a:spcBef>
              <a:spcAft>
                <a:spcPts val="0"/>
              </a:spcAft>
              <a:buNone/>
            </a:pPr>
            <a:r>
              <a:t/>
            </a:r>
            <a:endParaRPr/>
          </a:p>
        </p:txBody>
      </p:sp>
      <p:sp>
        <p:nvSpPr>
          <p:cNvPr id="168" name="Google Shape;168;p1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4" name="Google Shape;174;p1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lang="en-US" sz="1200">
                <a:solidFill>
                  <a:schemeClr val="dk1"/>
                </a:solidFill>
                <a:latin typeface="Calibri"/>
                <a:ea typeface="Calibri"/>
                <a:cs typeface="Calibri"/>
                <a:sym typeface="Calibri"/>
              </a:rPr>
              <a:t>Deje que cuenten la historia.  Solo hay que guiarlos cuando se desvíen, se confunden, o pasan por alto algo de importancia.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75" name="Google Shape;175;p1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1" name="Google Shape;181;p1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Claro que sí.  El Rey Saúl permite que David luche contra Goliat.  Y Dios le da la victoria a David.  Pero la gloria es para Dios.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182" name="Google Shape;182;p1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88" name="Google Shape;188;p1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9" name="Google Shape;189;p1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1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Calibri"/>
              <a:buNone/>
            </a:pPr>
            <a:r>
              <a:rPr i="1" lang="en-US" sz="1200">
                <a:solidFill>
                  <a:schemeClr val="dk1"/>
                </a:solidFill>
                <a:latin typeface="Calibri"/>
                <a:ea typeface="Calibri"/>
                <a:cs typeface="Calibri"/>
                <a:sym typeface="Calibri"/>
              </a:rPr>
              <a:t>Dios mostró su fuerza, ganando la batalla por medio de David, el cual mató a Goliat por la gracia y poder de Dios.</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sz="1200">
              <a:solidFill>
                <a:schemeClr val="dk1"/>
              </a:solidFill>
              <a:latin typeface="Calibri"/>
              <a:ea typeface="Calibri"/>
              <a:cs typeface="Calibri"/>
              <a:sym typeface="Calibri"/>
            </a:endParaRPr>
          </a:p>
        </p:txBody>
      </p:sp>
      <p:sp>
        <p:nvSpPr>
          <p:cNvPr id="198" name="Google Shape;198;p1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4" name="Google Shape;204;p1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200"/>
              <a:buFont typeface="Arial"/>
              <a:buNone/>
            </a:pPr>
            <a:r>
              <a:rPr i="1" lang="en-US" sz="1200">
                <a:solidFill>
                  <a:schemeClr val="dk1"/>
                </a:solidFill>
                <a:latin typeface="Calibri"/>
                <a:ea typeface="Calibri"/>
                <a:cs typeface="Calibri"/>
                <a:sym typeface="Calibri"/>
              </a:rPr>
              <a:t>A veces no confío plenamente en Dios y me dejo llevar por mi miedo. </a:t>
            </a:r>
            <a:endParaRPr/>
          </a:p>
          <a:p>
            <a:pPr indent="0" lvl="0" marL="0" marR="0" rtl="0" algn="l">
              <a:lnSpc>
                <a:spcPct val="100000"/>
              </a:lnSpc>
              <a:spcBef>
                <a:spcPts val="0"/>
              </a:spcBef>
              <a:spcAft>
                <a:spcPts val="0"/>
              </a:spcAft>
              <a:buClr>
                <a:schemeClr val="dk1"/>
              </a:buClr>
              <a:buSzPts val="1200"/>
              <a:buFont typeface="Arial"/>
              <a:buNone/>
            </a:pPr>
            <a:r>
              <a:rPr i="1" lang="en-US" sz="1200">
                <a:solidFill>
                  <a:schemeClr val="dk1"/>
                </a:solidFill>
                <a:latin typeface="Calibri"/>
                <a:ea typeface="Calibri"/>
                <a:cs typeface="Calibri"/>
                <a:sym typeface="Calibri"/>
              </a:rPr>
              <a:t>Soy cobarde cuando enfrento peligro o grandes retos.  Camino por vista y no por fe.</a:t>
            </a:r>
            <a:endParaRPr sz="1200">
              <a:solidFill>
                <a:schemeClr val="dk1"/>
              </a:solidFill>
              <a:latin typeface="Calibri"/>
              <a:ea typeface="Calibri"/>
              <a:cs typeface="Calibri"/>
              <a:sym typeface="Calibri"/>
            </a:endParaRPr>
          </a:p>
          <a:p>
            <a:pPr indent="0" lvl="0" marL="0" rtl="0" algn="l">
              <a:spcBef>
                <a:spcPts val="0"/>
              </a:spcBef>
              <a:spcAft>
                <a:spcPts val="0"/>
              </a:spcAft>
              <a:buClr>
                <a:schemeClr val="dk1"/>
              </a:buClr>
              <a:buSzPts val="1200"/>
              <a:buFont typeface="Arial"/>
              <a:buNone/>
            </a:pPr>
            <a:r>
              <a:t/>
            </a:r>
            <a:endParaRPr/>
          </a:p>
        </p:txBody>
      </p:sp>
      <p:sp>
        <p:nvSpPr>
          <p:cNvPr id="205" name="Google Shape;205;p1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1" name="Google Shape;211;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Por su gracia y poder Dios me ayuda cuando confío en él en las situaciones peligrosas y desafiantes.  Sé que la victoria eterna sobre sus enemigos ya es suya.  </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Tenga cuidado de no enseñar la historia de manera que simplemente representa al ¨pequeño¨ ganándole al ¨grande¨. El significado de la historia se da en 1 Samuel 17:47, cuando David dijo, “Todos los que están aquí reconocerán que el Señor salva sin necesidad de espada ni de lanza. La batalla es del Señor, y él los entregará a ustedes en nuestras manos” (NVI).</a:t>
            </a:r>
            <a:endParaRPr sz="1200">
              <a:latin typeface="Calibri"/>
              <a:ea typeface="Calibri"/>
              <a:cs typeface="Calibri"/>
              <a:sym typeface="Calibri"/>
            </a:endParaRPr>
          </a:p>
          <a:p>
            <a:pPr indent="0" lvl="0" marL="0" marR="0" rtl="0" algn="l">
              <a:lnSpc>
                <a:spcPct val="100000"/>
              </a:lnSpc>
              <a:spcBef>
                <a:spcPts val="800"/>
              </a:spcBef>
              <a:spcAft>
                <a:spcPts val="0"/>
              </a:spcAft>
              <a:buClr>
                <a:schemeClr val="dk1"/>
              </a:buClr>
              <a:buSzPts val="1200"/>
              <a:buFont typeface="Arial"/>
              <a:buNone/>
            </a:pPr>
            <a:r>
              <a:t/>
            </a:r>
            <a:endParaRPr/>
          </a:p>
        </p:txBody>
      </p:sp>
      <p:sp>
        <p:nvSpPr>
          <p:cNvPr id="212" name="Google Shape;212;p2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8" name="Google Shape;218;p2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Que vaya a Dios en oración cuando enfrento situaciones difíciles, confiando que él me bendecirá de tal manera que obrará todo para mi bien y para el bien de los que crean en él.</a:t>
            </a:r>
            <a:endParaRPr sz="1200">
              <a:latin typeface="Calibri"/>
              <a:ea typeface="Calibri"/>
              <a:cs typeface="Calibri"/>
              <a:sym typeface="Calibri"/>
            </a:endParaRPr>
          </a:p>
          <a:p>
            <a:pPr indent="0" lvl="0" marL="0" rtl="0" algn="l">
              <a:spcBef>
                <a:spcPts val="800"/>
              </a:spcBef>
              <a:spcAft>
                <a:spcPts val="0"/>
              </a:spcAft>
              <a:buNone/>
            </a:pPr>
            <a:r>
              <a:t/>
            </a:r>
            <a:endParaRPr/>
          </a:p>
        </p:txBody>
      </p:sp>
      <p:sp>
        <p:nvSpPr>
          <p:cNvPr id="219" name="Google Shape;219;p2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5" name="Google Shape;95;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a:t>Haz seguro que se está grabando la clase (si se aplica).  </a:t>
            </a:r>
            <a:endParaRPr/>
          </a:p>
        </p:txBody>
      </p:sp>
      <p:sp>
        <p:nvSpPr>
          <p:cNvPr id="96" name="Google Shape;96;p4: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3" name="Shape 223"/>
        <p:cNvGrpSpPr/>
        <p:nvPr/>
      </p:nvGrpSpPr>
      <p:grpSpPr>
        <a:xfrm>
          <a:off x="0" y="0"/>
          <a:ext cx="0" cy="0"/>
          <a:chOff x="0" y="0"/>
          <a:chExt cx="0" cy="0"/>
        </a:xfrm>
      </p:grpSpPr>
      <p:sp>
        <p:nvSpPr>
          <p:cNvPr id="224" name="Google Shape;224;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5" name="Google Shape;225;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A los niños les encanta esta historia.  También con gente sufriendo persecución. </a:t>
            </a:r>
            <a:endParaRPr sz="1200">
              <a:latin typeface="Calibri"/>
              <a:ea typeface="Calibri"/>
              <a:cs typeface="Calibri"/>
              <a:sym typeface="Calibri"/>
            </a:endParaRPr>
          </a:p>
          <a:p>
            <a:pPr indent="0" lvl="0" marL="0" rtl="0" algn="l">
              <a:spcBef>
                <a:spcPts val="800"/>
              </a:spcBef>
              <a:spcAft>
                <a:spcPts val="0"/>
              </a:spcAft>
              <a:buNone/>
            </a:pPr>
            <a:r>
              <a:t/>
            </a:r>
            <a:endParaRPr/>
          </a:p>
        </p:txBody>
      </p:sp>
      <p:sp>
        <p:nvSpPr>
          <p:cNvPr id="226" name="Google Shape;226;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0" name="Shape 230"/>
        <p:cNvGrpSpPr/>
        <p:nvPr/>
      </p:nvGrpSpPr>
      <p:grpSpPr>
        <a:xfrm>
          <a:off x="0" y="0"/>
          <a:ext cx="0" cy="0"/>
          <a:chOff x="0" y="0"/>
          <a:chExt cx="0" cy="0"/>
        </a:xfrm>
      </p:grpSpPr>
      <p:sp>
        <p:nvSpPr>
          <p:cNvPr id="231" name="Google Shape;231;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2" name="Google Shape;232;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p2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7" name="Google Shape;237;p2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p2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4" name="Google Shape;244;p2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None/>
            </a:pPr>
            <a:r>
              <a:rPr b="1" i="1" lang="en-US" sz="1200">
                <a:solidFill>
                  <a:schemeClr val="dk1"/>
                </a:solidFill>
                <a:latin typeface="Calibri"/>
                <a:ea typeface="Calibri"/>
                <a:cs typeface="Calibri"/>
                <a:sym typeface="Calibri"/>
              </a:rPr>
              <a:t>Abraham</a:t>
            </a:r>
            <a:r>
              <a:rPr i="1" lang="en-US" sz="1200">
                <a:solidFill>
                  <a:schemeClr val="dk1"/>
                </a:solidFill>
                <a:latin typeface="Calibri"/>
                <a:ea typeface="Calibri"/>
                <a:cs typeface="Calibri"/>
                <a:sym typeface="Calibri"/>
              </a:rPr>
              <a:t>- recibió la promesa (Génesis 12 y 17).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i="1" lang="en-US" sz="1200">
                <a:solidFill>
                  <a:schemeClr val="dk1"/>
                </a:solidFill>
                <a:latin typeface="Calibri"/>
                <a:ea typeface="Calibri"/>
                <a:cs typeface="Calibri"/>
                <a:sym typeface="Calibri"/>
              </a:rPr>
              <a:t>De su familia vendrán reyes.</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i="1" lang="en-US" sz="1200">
                <a:solidFill>
                  <a:schemeClr val="dk1"/>
                </a:solidFill>
                <a:latin typeface="Calibri"/>
                <a:ea typeface="Calibri"/>
                <a:cs typeface="Calibri"/>
                <a:sym typeface="Calibri"/>
              </a:rPr>
              <a:t> por medio de su familia Dios bendecirá a todo el mundo. </a:t>
            </a:r>
            <a:endParaRPr sz="1200">
              <a:solidFill>
                <a:schemeClr val="dk1"/>
              </a:solidFill>
              <a:latin typeface="Calibri"/>
              <a:ea typeface="Calibri"/>
              <a:cs typeface="Calibri"/>
              <a:sym typeface="Calibri"/>
            </a:endParaRPr>
          </a:p>
          <a:p>
            <a:pPr indent="0" lvl="3" marL="1371600" rtl="0" algn="l">
              <a:spcBef>
                <a:spcPts val="0"/>
              </a:spcBef>
              <a:spcAft>
                <a:spcPts val="0"/>
              </a:spcAft>
              <a:buNone/>
            </a:pPr>
            <a:r>
              <a:rPr i="1" lang="en-US" sz="1200">
                <a:solidFill>
                  <a:schemeClr val="dk1"/>
                </a:solidFill>
                <a:latin typeface="Calibri"/>
                <a:ea typeface="Calibri"/>
                <a:cs typeface="Calibri"/>
                <a:sym typeface="Calibri"/>
              </a:rPr>
              <a:t>Le prometió la tierra de Canaán.  </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i="1" lang="en-US" sz="1200">
                <a:solidFill>
                  <a:schemeClr val="dk1"/>
                </a:solidFill>
                <a:latin typeface="Calibri"/>
                <a:ea typeface="Calibri"/>
                <a:cs typeface="Calibri"/>
                <a:sym typeface="Calibri"/>
              </a:rPr>
              <a:t>Jacob, </a:t>
            </a:r>
            <a:r>
              <a:rPr i="1" lang="en-US" sz="1200">
                <a:solidFill>
                  <a:schemeClr val="dk1"/>
                </a:solidFill>
                <a:latin typeface="Calibri"/>
                <a:ea typeface="Calibri"/>
                <a:cs typeface="Calibri"/>
                <a:sym typeface="Calibri"/>
              </a:rPr>
              <a:t>padre de las 12 tribus de Israel profetizó: No se te quitará el cetro, Judá; Ni el símbolo de poder de entre tus pies, hasta que venga Siloh y en torno a él se congreguen los pueblos.” O sea, la dinastía de reyes y el rey eterno iban a ser de la tribu de Judá.</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i="1" lang="en-US" sz="1200">
                <a:solidFill>
                  <a:schemeClr val="dk1"/>
                </a:solidFill>
                <a:latin typeface="Calibri"/>
                <a:ea typeface="Calibri"/>
                <a:cs typeface="Calibri"/>
                <a:sym typeface="Calibri"/>
              </a:rPr>
              <a:t>Rajab (o Rahab)</a:t>
            </a:r>
            <a:r>
              <a:rPr i="1" lang="en-US" sz="1200">
                <a:solidFill>
                  <a:schemeClr val="dk1"/>
                </a:solidFill>
                <a:latin typeface="Calibri"/>
                <a:ea typeface="Calibri"/>
                <a:cs typeface="Calibri"/>
                <a:sym typeface="Calibri"/>
              </a:rPr>
              <a:t>- ¡La exprostituta de Jericó es la madre de Booz y un ancestro de Jesús!</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i="1" lang="en-US" sz="1200">
                <a:solidFill>
                  <a:schemeClr val="dk1"/>
                </a:solidFill>
                <a:latin typeface="Calibri"/>
                <a:ea typeface="Calibri"/>
                <a:cs typeface="Calibri"/>
                <a:sym typeface="Calibri"/>
              </a:rPr>
              <a:t>Booz</a:t>
            </a:r>
            <a:r>
              <a:rPr i="1" lang="en-US" sz="1200">
                <a:solidFill>
                  <a:schemeClr val="dk1"/>
                </a:solidFill>
                <a:latin typeface="Calibri"/>
                <a:ea typeface="Calibri"/>
                <a:cs typeface="Calibri"/>
                <a:sym typeface="Calibri"/>
              </a:rPr>
              <a:t> vive en Belén y se casa con Rut- una moabita es la bisabuela de David (el libro de Rut)</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b="1" i="1" lang="en-US" sz="1200">
                <a:solidFill>
                  <a:schemeClr val="dk1"/>
                </a:solidFill>
                <a:latin typeface="Calibri"/>
                <a:ea typeface="Calibri"/>
                <a:cs typeface="Calibri"/>
                <a:sym typeface="Calibri"/>
              </a:rPr>
              <a:t>Isaí</a:t>
            </a:r>
            <a:r>
              <a:rPr i="1" lang="en-US" sz="1200">
                <a:solidFill>
                  <a:schemeClr val="dk1"/>
                </a:solidFill>
                <a:latin typeface="Calibri"/>
                <a:ea typeface="Calibri"/>
                <a:cs typeface="Calibri"/>
                <a:sym typeface="Calibri"/>
              </a:rPr>
              <a:t>, el nieto de Booz, vivía en Belén y tenía 10 hijos (8 varones y 2 mujeres)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45" name="Google Shape;245;p2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2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52" name="Google Shape;252;p26: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2" marL="914400" rtl="0" algn="l">
              <a:spcBef>
                <a:spcPts val="0"/>
              </a:spcBef>
              <a:spcAft>
                <a:spcPts val="0"/>
              </a:spcAft>
              <a:buNone/>
            </a:pPr>
            <a:r>
              <a:rPr i="1" lang="en-US" sz="1200">
                <a:solidFill>
                  <a:schemeClr val="dk1"/>
                </a:solidFill>
                <a:latin typeface="Calibri"/>
                <a:ea typeface="Calibri"/>
                <a:cs typeface="Calibri"/>
                <a:sym typeface="Calibri"/>
              </a:rPr>
              <a:t>Las dos columnas que proceden de David demuestran que Jesús es Hijo de David legalmente (por parte de José) y por sangre (por parte de María)</a:t>
            </a:r>
            <a:endParaRPr sz="1200">
              <a:solidFill>
                <a:schemeClr val="dk1"/>
              </a:solidFill>
              <a:latin typeface="Calibri"/>
              <a:ea typeface="Calibri"/>
              <a:cs typeface="Calibri"/>
              <a:sym typeface="Calibri"/>
            </a:endParaRPr>
          </a:p>
          <a:p>
            <a:pPr indent="0" lvl="2" marL="914400" rtl="0" algn="l">
              <a:spcBef>
                <a:spcPts val="0"/>
              </a:spcBef>
              <a:spcAft>
                <a:spcPts val="0"/>
              </a:spcAft>
              <a:buNone/>
            </a:pPr>
            <a:r>
              <a:rPr i="1" lang="en-US" sz="1200">
                <a:solidFill>
                  <a:schemeClr val="dk1"/>
                </a:solidFill>
                <a:latin typeface="Calibri"/>
                <a:ea typeface="Calibri"/>
                <a:cs typeface="Calibri"/>
                <a:sym typeface="Calibri"/>
              </a:rPr>
              <a:t>Jesús, de verdad es el Hijo del Hombre.  En su linaje hay gente pecaminosa, escandalosa, y aun así Dios les mostró gracia.  	</a:t>
            </a:r>
            <a:endParaRPr sz="1200">
              <a:solidFill>
                <a:schemeClr val="dk1"/>
              </a:solidFill>
              <a:latin typeface="Calibri"/>
              <a:ea typeface="Calibri"/>
              <a:cs typeface="Calibri"/>
              <a:sym typeface="Calibri"/>
            </a:endParaRPr>
          </a:p>
          <a:p>
            <a:pPr indent="0" lvl="0" marL="0" rtl="0" algn="l">
              <a:spcBef>
                <a:spcPts val="0"/>
              </a:spcBef>
              <a:spcAft>
                <a:spcPts val="0"/>
              </a:spcAft>
              <a:buNone/>
            </a:pPr>
            <a:r>
              <a:t/>
            </a:r>
            <a:endParaRPr/>
          </a:p>
        </p:txBody>
      </p:sp>
      <p:sp>
        <p:nvSpPr>
          <p:cNvPr id="253" name="Google Shape;253;p26: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2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p2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rPr lang="en-US"/>
              <a:t>https://pxhere.com/en/photo/847459</a:t>
            </a:r>
            <a:endParaRPr/>
          </a:p>
        </p:txBody>
      </p:sp>
      <p:sp>
        <p:nvSpPr>
          <p:cNvPr id="261" name="Google Shape;261;p2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p2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0" name="Google Shape;270;p2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1" marL="457200" rtl="0" algn="l">
              <a:spcBef>
                <a:spcPts val="0"/>
              </a:spcBef>
              <a:spcAft>
                <a:spcPts val="0"/>
              </a:spcAft>
              <a:buNone/>
            </a:pPr>
            <a:r>
              <a:rPr lang="en-US" u="sng">
                <a:solidFill>
                  <a:schemeClr val="hlink"/>
                </a:solidFill>
                <a:hlinkClick r:id="rId2"/>
              </a:rPr>
              <a:t>https://upload.wikimedia.org/wikipedia/commons/e/ee/Answered_Prayer_%28165923671%29.jpeg</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t/>
            </a:r>
            <a:endParaRPr b="1" sz="1200">
              <a:solidFill>
                <a:schemeClr val="dk1"/>
              </a:solidFill>
              <a:latin typeface="Calibri"/>
              <a:ea typeface="Calibri"/>
              <a:cs typeface="Calibri"/>
              <a:sym typeface="Calibri"/>
            </a:endParaRPr>
          </a:p>
          <a:p>
            <a:pPr indent="0" lvl="1" marL="457200" rtl="0" algn="l">
              <a:spcBef>
                <a:spcPts val="0"/>
              </a:spcBef>
              <a:spcAft>
                <a:spcPts val="0"/>
              </a:spcAft>
              <a:buNone/>
            </a:pPr>
            <a:r>
              <a:rPr b="1" lang="en-US" sz="1200">
                <a:solidFill>
                  <a:schemeClr val="dk1"/>
                </a:solidFill>
                <a:latin typeface="Calibri"/>
                <a:ea typeface="Calibri"/>
                <a:cs typeface="Calibri"/>
                <a:sym typeface="Calibri"/>
              </a:rPr>
              <a:t>Oración</a:t>
            </a:r>
            <a:r>
              <a:rPr lang="en-US" sz="1200">
                <a:solidFill>
                  <a:schemeClr val="dk1"/>
                </a:solidFill>
                <a:latin typeface="Calibri"/>
                <a:ea typeface="Calibri"/>
                <a:cs typeface="Calibri"/>
                <a:sym typeface="Calibri"/>
              </a:rPr>
              <a:t> de clausura</a:t>
            </a:r>
            <a:endParaRPr sz="1200">
              <a:solidFill>
                <a:schemeClr val="dk1"/>
              </a:solidFill>
              <a:latin typeface="Calibri"/>
              <a:ea typeface="Calibri"/>
              <a:cs typeface="Calibri"/>
              <a:sym typeface="Calibri"/>
            </a:endParaRPr>
          </a:p>
        </p:txBody>
      </p:sp>
      <p:sp>
        <p:nvSpPr>
          <p:cNvPr id="271" name="Google Shape;271;p2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p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7" name="Google Shape;277;p29: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Despedidas</a:t>
            </a:r>
            <a:endParaRPr/>
          </a:p>
        </p:txBody>
      </p:sp>
      <p:sp>
        <p:nvSpPr>
          <p:cNvPr id="278" name="Google Shape;278;p29: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p3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5" name="Google Shape;285;p3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1" name="Google Shape;101;p5: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rPr lang="en-US"/>
              <a:t>Saludos</a:t>
            </a:r>
            <a:endParaRPr/>
          </a:p>
        </p:txBody>
      </p:sp>
      <p:sp>
        <p:nvSpPr>
          <p:cNvPr id="102" name="Google Shape;102;p5: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4" name="Google Shape;114;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9" name="Google Shape;119;p8: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2" marL="11430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Robert Wadlow norteamericano medía 2.72m</a:t>
            </a:r>
            <a:endParaRPr sz="1200">
              <a:latin typeface="Calibri"/>
              <a:ea typeface="Calibri"/>
              <a:cs typeface="Calibri"/>
              <a:sym typeface="Calibri"/>
            </a:endParaRPr>
          </a:p>
          <a:p>
            <a:pPr indent="-228600" lvl="2" marL="11430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Algunos ven la historia de David y Goliat y la consideran mito. Dicen que no hay ‘gigantes’ o que no es posible que haya habido alguien tan alto. </a:t>
            </a:r>
            <a:r>
              <a:rPr i="0" lang="en-US" sz="1200">
                <a:solidFill>
                  <a:srgbClr val="FF0000"/>
                </a:solidFill>
                <a:latin typeface="Calibri"/>
                <a:ea typeface="Calibri"/>
                <a:cs typeface="Calibri"/>
                <a:sym typeface="Calibri"/>
              </a:rPr>
              <a:t>Pero la Biblia dice muy claramente que Goliat medía “seis codos y un palmo.”  Un codo vale aproximadamente 45 cm (desde el punto de tu dedo hasta el codo).  Un palmo es una medida que equivale 22 o 23 cm. (6x45=270 + 22cm = 292 cm aproximadamente).  </a:t>
            </a:r>
            <a:endParaRPr sz="1200">
              <a:latin typeface="Calibri"/>
              <a:ea typeface="Calibri"/>
              <a:cs typeface="Calibri"/>
              <a:sym typeface="Calibri"/>
            </a:endParaRPr>
          </a:p>
          <a:p>
            <a:pPr indent="-228600" lvl="2" marL="11430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Antes de entrar en la tierra prometida, los espías regresaron diciendo, </a:t>
            </a:r>
            <a:r>
              <a:rPr lang="en-US" sz="1200">
                <a:solidFill>
                  <a:srgbClr val="FF0000"/>
                </a:solidFill>
                <a:latin typeface="Calibri"/>
                <a:ea typeface="Calibri"/>
                <a:cs typeface="Calibri"/>
                <a:sym typeface="Calibri"/>
              </a:rPr>
              <a:t>«La tierra que recorrimos para explorarla se traga a sus habitantes. Toda la gente que allí vimos son hombres de gran estatura.  Allí vimos también gigantes. Son los hijos de Anac, esa raza de gigantes. Ante ellos, a nosotros nos parecía que éramos como langostas; y a ellos también así les parecíamos.»  Aunque es extraordinario, no es mito ni fábula.  </a:t>
            </a:r>
            <a:endParaRPr sz="1200">
              <a:latin typeface="Calibri"/>
              <a:ea typeface="Calibri"/>
              <a:cs typeface="Calibri"/>
              <a:sym typeface="Calibri"/>
            </a:endParaRPr>
          </a:p>
          <a:p>
            <a:pPr indent="0" lvl="0" marL="0" rtl="0" algn="l">
              <a:spcBef>
                <a:spcPts val="0"/>
              </a:spcBef>
              <a:spcAft>
                <a:spcPts val="0"/>
              </a:spcAft>
              <a:buNone/>
            </a:pPr>
            <a:r>
              <a:t/>
            </a:r>
            <a:endParaRPr/>
          </a:p>
        </p:txBody>
      </p:sp>
      <p:sp>
        <p:nvSpPr>
          <p:cNvPr id="120" name="Google Shape;120;p8: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4" name="Google Shape;134;p1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 El Señor,  </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el Rey Saúl</a:t>
            </a:r>
            <a:endParaRPr sz="1200">
              <a:latin typeface="Calibri"/>
              <a:ea typeface="Calibri"/>
              <a:cs typeface="Calibri"/>
              <a:sym typeface="Calibri"/>
            </a:endParaRPr>
          </a:p>
          <a:p>
            <a:pPr indent="-228600" lvl="5" marL="25146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Fue ungido, pero renuente (1 Samuel 10)</a:t>
            </a:r>
            <a:endParaRPr sz="1200">
              <a:latin typeface="Calibri"/>
              <a:ea typeface="Calibri"/>
              <a:cs typeface="Calibri"/>
              <a:sym typeface="Calibri"/>
            </a:endParaRPr>
          </a:p>
          <a:p>
            <a:pPr indent="-228600" lvl="5" marL="25146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Un buen líder militar por un tiempo (1 Samuel 11)</a:t>
            </a:r>
            <a:endParaRPr sz="1200">
              <a:latin typeface="Calibri"/>
              <a:ea typeface="Calibri"/>
              <a:cs typeface="Calibri"/>
              <a:sym typeface="Calibri"/>
            </a:endParaRPr>
          </a:p>
          <a:p>
            <a:pPr indent="-228600" lvl="5" marL="25146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Desobedeció al Señor (1 Samuel 12).  El Señor lo dejó.  Un espíritu maligno lo atormentaba y se volvió enojón e inseguro.  </a:t>
            </a:r>
            <a:endParaRPr sz="1200">
              <a:latin typeface="Calibri"/>
              <a:ea typeface="Calibri"/>
              <a:cs typeface="Calibri"/>
              <a:sym typeface="Calibri"/>
            </a:endParaRPr>
          </a:p>
          <a:p>
            <a:pPr indent="-228600" lvl="5" marL="2514600" marR="0" rtl="0" algn="l">
              <a:lnSpc>
                <a:spcPct val="107000"/>
              </a:lnSpc>
              <a:spcBef>
                <a:spcPts val="0"/>
              </a:spcBef>
              <a:spcAft>
                <a:spcPts val="0"/>
              </a:spcAft>
              <a:buClr>
                <a:srgbClr val="FF0000"/>
              </a:buClr>
              <a:buSzPts val="1200"/>
              <a:buFont typeface="Calibri"/>
              <a:buAutoNum type="romanLcPeriod"/>
            </a:pPr>
            <a:r>
              <a:rPr i="1" lang="en-US" sz="1200">
                <a:solidFill>
                  <a:srgbClr val="FF0000"/>
                </a:solidFill>
                <a:latin typeface="Calibri"/>
                <a:ea typeface="Calibri"/>
                <a:cs typeface="Calibri"/>
                <a:sym typeface="Calibri"/>
              </a:rPr>
              <a:t>Dios ya ha decidido reemplazarlo con David (1 Samuel 16).  David ya tocaba el arpa en la casa de Saúl.</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los soldados israelitas; Goliat (3 metros); el escudero de Goliat; David; los hijos de Isaí (Eliab siendo el más grande)</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Los filisteos: Este grupo étnico formaba parte de los que entonces eran conocidos como “Pueblos del Mar”. Sus centros de poder están radicados en cinco ciudades a lo largo de la costa del mar Mediterráneo, en la parte suroeste de Palestina. En esas condiciones geográficas, no tenían otro sentido hacia donde desplazarse rumbo al este, invadiendo el territorio del pueblo escogido. Una de las claves de la fuerza militar de los filisteos era el uso de armas de hierro, 1 Samuel 13:19-22 nos dice que los filisteos tenían virtualmente el monopolio del proceso de fundición de ese metal.</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los tres hijos más grandes de Isaí; Isaí, David; </a:t>
            </a:r>
            <a:endParaRPr sz="1200">
              <a:latin typeface="Calibri"/>
              <a:ea typeface="Calibri"/>
              <a:cs typeface="Calibri"/>
              <a:sym typeface="Calibri"/>
            </a:endParaRPr>
          </a:p>
          <a:p>
            <a:pPr indent="-152400" lvl="0" marL="228600" rtl="0" algn="l">
              <a:spcBef>
                <a:spcPts val="800"/>
              </a:spcBef>
              <a:spcAft>
                <a:spcPts val="0"/>
              </a:spcAft>
              <a:buClr>
                <a:schemeClr val="dk1"/>
              </a:buClr>
              <a:buSzPts val="1200"/>
              <a:buFont typeface="Calibri"/>
              <a:buNone/>
            </a:pPr>
            <a:r>
              <a:t/>
            </a:r>
            <a:endParaRPr/>
          </a:p>
        </p:txBody>
      </p:sp>
      <p:sp>
        <p:nvSpPr>
          <p:cNvPr id="135" name="Google Shape;135;p10: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1" name="Google Shape;141;p11: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la armadura y la espada de Saúl; el bastón de David y su honda con las cinco piedras; la espada de Goliat</a:t>
            </a:r>
            <a:endParaRPr sz="1200">
              <a:latin typeface="Calibri"/>
              <a:ea typeface="Calibri"/>
              <a:cs typeface="Calibri"/>
              <a:sym typeface="Calibri"/>
            </a:endParaRPr>
          </a:p>
          <a:p>
            <a:pPr indent="-228600" lvl="4" marL="2057400" marR="0" rtl="0" algn="l">
              <a:lnSpc>
                <a:spcPct val="107000"/>
              </a:lnSpc>
              <a:spcBef>
                <a:spcPts val="0"/>
              </a:spcBef>
              <a:spcAft>
                <a:spcPts val="0"/>
              </a:spcAft>
              <a:buClr>
                <a:srgbClr val="FF0000"/>
              </a:buClr>
              <a:buSzPts val="1200"/>
              <a:buFont typeface="Calibri"/>
              <a:buAutoNum type="alphaLcPeriod"/>
            </a:pPr>
            <a:r>
              <a:rPr i="1" lang="en-US" sz="1200">
                <a:solidFill>
                  <a:srgbClr val="FF0000"/>
                </a:solidFill>
                <a:latin typeface="Calibri"/>
                <a:ea typeface="Calibri"/>
                <a:cs typeface="Calibri"/>
                <a:sym typeface="Calibri"/>
              </a:rPr>
              <a:t>Las armas y la armadura de Goliat (casco, su coraza, las placas de bronce en sus piernas, una jabalina; la comida que llevó David para sus hermanos (trigo, panes, quesos para el jefe)</a:t>
            </a:r>
            <a:endParaRPr sz="1200">
              <a:latin typeface="Calibri"/>
              <a:ea typeface="Calibri"/>
              <a:cs typeface="Calibri"/>
              <a:sym typeface="Calibri"/>
            </a:endParaRPr>
          </a:p>
          <a:p>
            <a:pPr indent="0" lvl="0" marL="0" rtl="0" algn="l">
              <a:spcBef>
                <a:spcPts val="800"/>
              </a:spcBef>
              <a:spcAft>
                <a:spcPts val="0"/>
              </a:spcAft>
              <a:buNone/>
            </a:pPr>
            <a:r>
              <a:t/>
            </a:r>
            <a:endParaRPr/>
          </a:p>
        </p:txBody>
      </p:sp>
      <p:sp>
        <p:nvSpPr>
          <p:cNvPr id="142" name="Google Shape;142;p11: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32"/>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lvl1pPr lvl="0" algn="ctr">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7" name="Google Shape;17;p32"/>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p:txBody>
      </p:sp>
      <p:sp>
        <p:nvSpPr>
          <p:cNvPr id="18" name="Google Shape;18;p3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9" name="Google Shape;19;p3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0" name="Google Shape;20;p3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4" name="Shape 74"/>
        <p:cNvGrpSpPr/>
        <p:nvPr/>
      </p:nvGrpSpPr>
      <p:grpSpPr>
        <a:xfrm>
          <a:off x="0" y="0"/>
          <a:ext cx="0" cy="0"/>
          <a:chOff x="0" y="0"/>
          <a:chExt cx="0" cy="0"/>
        </a:xfrm>
      </p:grpSpPr>
      <p:sp>
        <p:nvSpPr>
          <p:cNvPr id="75" name="Google Shape;75;p4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41"/>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77" name="Google Shape;77;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80" name="Shape 80"/>
        <p:cNvGrpSpPr/>
        <p:nvPr/>
      </p:nvGrpSpPr>
      <p:grpSpPr>
        <a:xfrm>
          <a:off x="0" y="0"/>
          <a:ext cx="0" cy="0"/>
          <a:chOff x="0" y="0"/>
          <a:chExt cx="0" cy="0"/>
        </a:xfrm>
      </p:grpSpPr>
      <p:sp>
        <p:nvSpPr>
          <p:cNvPr id="81" name="Google Shape;81;p42"/>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82" name="Google Shape;82;p42"/>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83" name="Google Shape;83;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4" name="Google Shape;84;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85" name="Google Shape;85;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atin typeface="Overlock"/>
                <a:ea typeface="Overlock"/>
                <a:cs typeface="Overlock"/>
                <a:sym typeface="Overlock"/>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3" name="Google Shape;23;p33"/>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algn="l">
              <a:lnSpc>
                <a:spcPct val="90000"/>
              </a:lnSpc>
              <a:spcBef>
                <a:spcPts val="1000"/>
              </a:spcBef>
              <a:spcAft>
                <a:spcPts val="0"/>
              </a:spcAft>
              <a:buClr>
                <a:schemeClr val="dk1"/>
              </a:buClr>
              <a:buSzPts val="5400"/>
              <a:buChar char="•"/>
              <a:defRPr sz="5400">
                <a:latin typeface="Overlock"/>
                <a:ea typeface="Overlock"/>
                <a:cs typeface="Overlock"/>
                <a:sym typeface="Overlock"/>
              </a:defRPr>
            </a:lvl1pPr>
            <a:lvl2pPr indent="-533400" lvl="1" marL="914400" algn="l">
              <a:lnSpc>
                <a:spcPct val="90000"/>
              </a:lnSpc>
              <a:spcBef>
                <a:spcPts val="500"/>
              </a:spcBef>
              <a:spcAft>
                <a:spcPts val="0"/>
              </a:spcAft>
              <a:buClr>
                <a:schemeClr val="dk1"/>
              </a:buClr>
              <a:buSzPts val="4800"/>
              <a:buChar char="•"/>
              <a:defRPr sz="4800">
                <a:latin typeface="Overlock"/>
                <a:ea typeface="Overlock"/>
                <a:cs typeface="Overlock"/>
                <a:sym typeface="Overlock"/>
              </a:defRPr>
            </a:lvl2pPr>
            <a:lvl3pPr indent="-508000" lvl="2" marL="1371600" algn="l">
              <a:lnSpc>
                <a:spcPct val="90000"/>
              </a:lnSpc>
              <a:spcBef>
                <a:spcPts val="500"/>
              </a:spcBef>
              <a:spcAft>
                <a:spcPts val="0"/>
              </a:spcAft>
              <a:buClr>
                <a:schemeClr val="dk1"/>
              </a:buClr>
              <a:buSzPts val="4400"/>
              <a:buChar char="•"/>
              <a:defRPr sz="4400">
                <a:latin typeface="Overlock"/>
                <a:ea typeface="Overlock"/>
                <a:cs typeface="Overlock"/>
                <a:sym typeface="Overlock"/>
              </a:defRPr>
            </a:lvl3pPr>
            <a:lvl4pPr indent="-482600" lvl="3" marL="1828800" algn="l">
              <a:lnSpc>
                <a:spcPct val="90000"/>
              </a:lnSpc>
              <a:spcBef>
                <a:spcPts val="500"/>
              </a:spcBef>
              <a:spcAft>
                <a:spcPts val="0"/>
              </a:spcAft>
              <a:buClr>
                <a:schemeClr val="dk1"/>
              </a:buClr>
              <a:buSzPts val="4000"/>
              <a:buChar char="•"/>
              <a:defRPr sz="4000">
                <a:latin typeface="Overlock"/>
                <a:ea typeface="Overlock"/>
                <a:cs typeface="Overlock"/>
                <a:sym typeface="Overlock"/>
              </a:defRPr>
            </a:lvl4pPr>
            <a:lvl5pPr indent="-482600" lvl="4" marL="2286000" algn="l">
              <a:lnSpc>
                <a:spcPct val="90000"/>
              </a:lnSpc>
              <a:spcBef>
                <a:spcPts val="500"/>
              </a:spcBef>
              <a:spcAft>
                <a:spcPts val="0"/>
              </a:spcAft>
              <a:buClr>
                <a:schemeClr val="dk1"/>
              </a:buClr>
              <a:buSzPts val="4000"/>
              <a:buChar char="•"/>
              <a:defRPr sz="4000">
                <a:latin typeface="Overlock"/>
                <a:ea typeface="Overlock"/>
                <a:cs typeface="Overlock"/>
                <a:sym typeface="Overlock"/>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 name="Google Shape;24;p3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5" name="Google Shape;25;p3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6" name="Google Shape;26;p3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27" name="Google Shape;27;p33"/>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 name="Shape 28"/>
        <p:cNvGrpSpPr/>
        <p:nvPr/>
      </p:nvGrpSpPr>
      <p:grpSpPr>
        <a:xfrm>
          <a:off x="0" y="0"/>
          <a:ext cx="0" cy="0"/>
          <a:chOff x="0" y="0"/>
          <a:chExt cx="0" cy="0"/>
        </a:xfrm>
      </p:grpSpPr>
      <p:sp>
        <p:nvSpPr>
          <p:cNvPr id="29" name="Google Shape;29;p34"/>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0" name="Google Shape;30;p34"/>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1" name="Google Shape;31;p34"/>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pic>
        <p:nvPicPr>
          <p:cNvPr descr="A close up of a sign&#10;&#10;Description automatically generated" id="32" name="Google Shape;32;p34"/>
          <p:cNvPicPr preferRelativeResize="0"/>
          <p:nvPr/>
        </p:nvPicPr>
        <p:blipFill rotWithShape="1">
          <a:blip r:embed="rId2">
            <a:alphaModFix/>
          </a:blip>
          <a:srcRect b="0" l="0" r="0" t="0"/>
          <a:stretch/>
        </p:blipFill>
        <p:spPr>
          <a:xfrm>
            <a:off x="10727866" y="5930283"/>
            <a:ext cx="1464133" cy="923908"/>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3" name="Shape 33"/>
        <p:cNvGrpSpPr/>
        <p:nvPr/>
      </p:nvGrpSpPr>
      <p:grpSpPr>
        <a:xfrm>
          <a:off x="0" y="0"/>
          <a:ext cx="0" cy="0"/>
          <a:chOff x="0" y="0"/>
          <a:chExt cx="0" cy="0"/>
        </a:xfrm>
      </p:grpSpPr>
      <p:sp>
        <p:nvSpPr>
          <p:cNvPr id="34" name="Google Shape;34;p3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5" name="Google Shape;35;p35"/>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6" name="Google Shape;36;p35"/>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5"/>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8" name="Google Shape;38;p35"/>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9" name="Google Shape;39;p35"/>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0" name="Shape 40"/>
        <p:cNvGrpSpPr/>
        <p:nvPr/>
      </p:nvGrpSpPr>
      <p:grpSpPr>
        <a:xfrm>
          <a:off x="0" y="0"/>
          <a:ext cx="0" cy="0"/>
          <a:chOff x="0" y="0"/>
          <a:chExt cx="0" cy="0"/>
        </a:xfrm>
      </p:grpSpPr>
      <p:sp>
        <p:nvSpPr>
          <p:cNvPr id="41" name="Google Shape;41;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Overlo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2" name="Google Shape;42;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43" name="Google Shape;43;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5" name="Google Shape;45;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6" name="Shape 46"/>
        <p:cNvGrpSpPr/>
        <p:nvPr/>
      </p:nvGrpSpPr>
      <p:grpSpPr>
        <a:xfrm>
          <a:off x="0" y="0"/>
          <a:ext cx="0" cy="0"/>
          <a:chOff x="0" y="0"/>
          <a:chExt cx="0" cy="0"/>
        </a:xfrm>
      </p:grpSpPr>
      <p:sp>
        <p:nvSpPr>
          <p:cNvPr id="47" name="Google Shape;47;p37"/>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8" name="Google Shape;48;p37"/>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49" name="Google Shape;49;p37"/>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0" name="Google Shape;50;p37"/>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51" name="Google Shape;51;p37"/>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52" name="Google Shape;52;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4" name="Google Shape;54;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5" name="Shape 55"/>
        <p:cNvGrpSpPr/>
        <p:nvPr/>
      </p:nvGrpSpPr>
      <p:grpSpPr>
        <a:xfrm>
          <a:off x="0" y="0"/>
          <a:ext cx="0" cy="0"/>
          <a:chOff x="0" y="0"/>
          <a:chExt cx="0" cy="0"/>
        </a:xfrm>
      </p:grpSpPr>
      <p:sp>
        <p:nvSpPr>
          <p:cNvPr id="56" name="Google Shape;56;p3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7" name="Google Shape;5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8" name="Google Shape;5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60" name="Shape 60"/>
        <p:cNvGrpSpPr/>
        <p:nvPr/>
      </p:nvGrpSpPr>
      <p:grpSpPr>
        <a:xfrm>
          <a:off x="0" y="0"/>
          <a:ext cx="0" cy="0"/>
          <a:chOff x="0" y="0"/>
          <a:chExt cx="0" cy="0"/>
        </a:xfrm>
      </p:grpSpPr>
      <p:sp>
        <p:nvSpPr>
          <p:cNvPr id="61" name="Google Shape;61;p39"/>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2" name="Google Shape;62;p39"/>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63" name="Google Shape;63;p39"/>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64" name="Google Shape;64;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5" name="Google Shape;65;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7" name="Shape 67"/>
        <p:cNvGrpSpPr/>
        <p:nvPr/>
      </p:nvGrpSpPr>
      <p:grpSpPr>
        <a:xfrm>
          <a:off x="0" y="0"/>
          <a:ext cx="0" cy="0"/>
          <a:chOff x="0" y="0"/>
          <a:chExt cx="0" cy="0"/>
        </a:xfrm>
      </p:grpSpPr>
      <p:sp>
        <p:nvSpPr>
          <p:cNvPr id="68" name="Google Shape;68;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Overlock"/>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9" name="Google Shape;69;p40"/>
          <p:cNvSpPr/>
          <p:nvPr>
            <p:ph idx="2" type="pic"/>
          </p:nvPr>
        </p:nvSpPr>
        <p:spPr>
          <a:xfrm>
            <a:off x="5183188" y="987425"/>
            <a:ext cx="6172200" cy="4873625"/>
          </a:xfrm>
          <a:prstGeom prst="rect">
            <a:avLst/>
          </a:prstGeom>
          <a:noFill/>
          <a:ln>
            <a:noFill/>
          </a:ln>
        </p:spPr>
      </p:sp>
      <p:sp>
        <p:nvSpPr>
          <p:cNvPr id="70" name="Google Shape;70;p40"/>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71" name="Google Shape;71;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3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5400"/>
              <a:buFont typeface="Overlock"/>
              <a:buNone/>
              <a:defRPr b="0" i="0" sz="5400" u="none" cap="none" strike="noStrike">
                <a:solidFill>
                  <a:schemeClr val="dk1"/>
                </a:solidFill>
                <a:latin typeface="Overlock"/>
                <a:ea typeface="Overlock"/>
                <a:cs typeface="Overlock"/>
                <a:sym typeface="Overlo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3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571500" lvl="0" marL="457200" marR="0" rtl="0" algn="l">
              <a:lnSpc>
                <a:spcPct val="90000"/>
              </a:lnSpc>
              <a:spcBef>
                <a:spcPts val="1000"/>
              </a:spcBef>
              <a:spcAft>
                <a:spcPts val="0"/>
              </a:spcAft>
              <a:buClr>
                <a:schemeClr val="dk1"/>
              </a:buClr>
              <a:buSzPts val="5400"/>
              <a:buFont typeface="Arial"/>
              <a:buChar char="•"/>
              <a:defRPr b="0" i="0" sz="5400" u="none" cap="none" strike="noStrike">
                <a:solidFill>
                  <a:schemeClr val="dk1"/>
                </a:solidFill>
                <a:latin typeface="Overlock"/>
                <a:ea typeface="Overlock"/>
                <a:cs typeface="Overlock"/>
                <a:sym typeface="Overlock"/>
              </a:defRPr>
            </a:lvl1pPr>
            <a:lvl2pPr indent="-533400" lvl="1" marL="914400" marR="0" rtl="0" algn="l">
              <a:lnSpc>
                <a:spcPct val="90000"/>
              </a:lnSpc>
              <a:spcBef>
                <a:spcPts val="500"/>
              </a:spcBef>
              <a:spcAft>
                <a:spcPts val="0"/>
              </a:spcAft>
              <a:buClr>
                <a:schemeClr val="dk1"/>
              </a:buClr>
              <a:buSzPts val="4800"/>
              <a:buFont typeface="Arial"/>
              <a:buChar char="•"/>
              <a:defRPr b="0" i="0" sz="4800" u="none" cap="none" strike="noStrike">
                <a:solidFill>
                  <a:schemeClr val="dk1"/>
                </a:solidFill>
                <a:latin typeface="Overlock"/>
                <a:ea typeface="Overlock"/>
                <a:cs typeface="Overlock"/>
                <a:sym typeface="Overlock"/>
              </a:defRPr>
            </a:lvl2pPr>
            <a:lvl3pPr indent="-508000" lvl="2" marL="1371600" marR="0" rtl="0" algn="l">
              <a:lnSpc>
                <a:spcPct val="90000"/>
              </a:lnSpc>
              <a:spcBef>
                <a:spcPts val="500"/>
              </a:spcBef>
              <a:spcAft>
                <a:spcPts val="0"/>
              </a:spcAft>
              <a:buClr>
                <a:schemeClr val="dk1"/>
              </a:buClr>
              <a:buSzPts val="4400"/>
              <a:buFont typeface="Arial"/>
              <a:buChar char="•"/>
              <a:defRPr b="0" i="0" sz="4400" u="none" cap="none" strike="noStrike">
                <a:solidFill>
                  <a:schemeClr val="dk1"/>
                </a:solidFill>
                <a:latin typeface="Overlock"/>
                <a:ea typeface="Overlock"/>
                <a:cs typeface="Overlock"/>
                <a:sym typeface="Overlock"/>
              </a:defRPr>
            </a:lvl3pPr>
            <a:lvl4pPr indent="-482600" lvl="3" marL="18288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4pPr>
            <a:lvl5pPr indent="-482600" lvl="4" marL="2286000" marR="0" rtl="0" algn="l">
              <a:lnSpc>
                <a:spcPct val="90000"/>
              </a:lnSpc>
              <a:spcBef>
                <a:spcPts val="500"/>
              </a:spcBef>
              <a:spcAft>
                <a:spcPts val="0"/>
              </a:spcAft>
              <a:buClr>
                <a:schemeClr val="dk1"/>
              </a:buClr>
              <a:buSzPts val="4000"/>
              <a:buFont typeface="Arial"/>
              <a:buChar char="•"/>
              <a:defRPr b="0" i="0" sz="4000" u="none" cap="none" strike="noStrike">
                <a:solidFill>
                  <a:schemeClr val="dk1"/>
                </a:solidFill>
                <a:latin typeface="Overlock"/>
                <a:ea typeface="Overlock"/>
                <a:cs typeface="Overlock"/>
                <a:sym typeface="Overlock"/>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3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 name="Google Shape;13;p3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1200" u="none" cap="none" strike="noStrike">
                <a:solidFill>
                  <a:srgbClr val="888888"/>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 name="Google Shape;14;p3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200" u="none" cap="none" strike="noStrike">
                <a:solidFill>
                  <a:srgbClr val="888888"/>
                </a:solidFill>
                <a:latin typeface="Calibri"/>
                <a:ea typeface="Calibri"/>
                <a:cs typeface="Calibri"/>
                <a:sym typeface="Calibri"/>
              </a:defRPr>
            </a:lvl1pPr>
            <a:lvl2pPr indent="0" lvl="1" marL="0" marR="0" rtl="0" algn="r">
              <a:spcBef>
                <a:spcPts val="0"/>
              </a:spcBef>
              <a:buNone/>
              <a:defRPr b="0" i="0" sz="1200" u="none" cap="none" strike="noStrike">
                <a:solidFill>
                  <a:srgbClr val="888888"/>
                </a:solidFill>
                <a:latin typeface="Calibri"/>
                <a:ea typeface="Calibri"/>
                <a:cs typeface="Calibri"/>
                <a:sym typeface="Calibri"/>
              </a:defRPr>
            </a:lvl2pPr>
            <a:lvl3pPr indent="0" lvl="2" marL="0" marR="0" rtl="0" algn="r">
              <a:spcBef>
                <a:spcPts val="0"/>
              </a:spcBef>
              <a:buNone/>
              <a:defRPr b="0" i="0" sz="1200" u="none" cap="none" strike="noStrike">
                <a:solidFill>
                  <a:srgbClr val="888888"/>
                </a:solidFill>
                <a:latin typeface="Calibri"/>
                <a:ea typeface="Calibri"/>
                <a:cs typeface="Calibri"/>
                <a:sym typeface="Calibri"/>
              </a:defRPr>
            </a:lvl3pPr>
            <a:lvl4pPr indent="0" lvl="3" marL="0" marR="0" rtl="0" algn="r">
              <a:spcBef>
                <a:spcPts val="0"/>
              </a:spcBef>
              <a:buNone/>
              <a:defRPr b="0" i="0" sz="1200" u="none" cap="none" strike="noStrike">
                <a:solidFill>
                  <a:srgbClr val="888888"/>
                </a:solidFill>
                <a:latin typeface="Calibri"/>
                <a:ea typeface="Calibri"/>
                <a:cs typeface="Calibri"/>
                <a:sym typeface="Calibri"/>
              </a:defRPr>
            </a:lvl4pPr>
            <a:lvl5pPr indent="0" lvl="4" marL="0" marR="0" rtl="0" algn="r">
              <a:spcBef>
                <a:spcPts val="0"/>
              </a:spcBef>
              <a:buNone/>
              <a:defRPr b="0" i="0" sz="1200" u="none" cap="none" strike="noStrike">
                <a:solidFill>
                  <a:srgbClr val="888888"/>
                </a:solidFill>
                <a:latin typeface="Calibri"/>
                <a:ea typeface="Calibri"/>
                <a:cs typeface="Calibri"/>
                <a:sym typeface="Calibri"/>
              </a:defRPr>
            </a:lvl5pPr>
            <a:lvl6pPr indent="0" lvl="5" marL="0" marR="0" rtl="0" algn="r">
              <a:spcBef>
                <a:spcPts val="0"/>
              </a:spcBef>
              <a:buNone/>
              <a:defRPr b="0" i="0" sz="1200" u="none" cap="none" strike="noStrike">
                <a:solidFill>
                  <a:srgbClr val="888888"/>
                </a:solidFill>
                <a:latin typeface="Calibri"/>
                <a:ea typeface="Calibri"/>
                <a:cs typeface="Calibri"/>
                <a:sym typeface="Calibri"/>
              </a:defRPr>
            </a:lvl6pPr>
            <a:lvl7pPr indent="0" lvl="6" marL="0" marR="0" rtl="0" algn="r">
              <a:spcBef>
                <a:spcPts val="0"/>
              </a:spcBef>
              <a:buNone/>
              <a:defRPr b="0" i="0" sz="1200" u="none" cap="none" strike="noStrike">
                <a:solidFill>
                  <a:srgbClr val="888888"/>
                </a:solidFill>
                <a:latin typeface="Calibri"/>
                <a:ea typeface="Calibri"/>
                <a:cs typeface="Calibri"/>
                <a:sym typeface="Calibri"/>
              </a:defRPr>
            </a:lvl7pPr>
            <a:lvl8pPr indent="0" lvl="7" marL="0" marR="0" rtl="0" algn="r">
              <a:spcBef>
                <a:spcPts val="0"/>
              </a:spcBef>
              <a:buNone/>
              <a:defRPr b="0" i="0" sz="1200" u="none" cap="none" strike="noStrike">
                <a:solidFill>
                  <a:srgbClr val="888888"/>
                </a:solidFill>
                <a:latin typeface="Calibri"/>
                <a:ea typeface="Calibri"/>
                <a:cs typeface="Calibri"/>
                <a:sym typeface="Calibri"/>
              </a:defRPr>
            </a:lvl8pPr>
            <a:lvl9pPr indent="0" lvl="8" marL="0" marR="0" rtl="0" algn="r">
              <a:spcBef>
                <a:spcPts val="0"/>
              </a:spcBef>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1.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1.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11.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image" Target="../media/image4.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8.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91" name="Google Shape;91;p1"/>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id="92" name="Google Shape;92;p1"/>
          <p:cNvPicPr preferRelativeResize="0"/>
          <p:nvPr/>
        </p:nvPicPr>
        <p:blipFill>
          <a:blip r:embed="rId3">
            <a:alphaModFix/>
          </a:blip>
          <a:stretch>
            <a:fillRect/>
          </a:stretch>
        </p:blipFill>
        <p:spPr>
          <a:xfrm>
            <a:off x="0" y="0"/>
            <a:ext cx="12192000" cy="6858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CONSIDERAR-1 Samuel 17</a:t>
            </a:r>
            <a:endParaRPr/>
          </a:p>
        </p:txBody>
      </p:sp>
      <p:sp>
        <p:nvSpPr>
          <p:cNvPr id="152" name="Google Shape;152;p1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4800"/>
              <a:buNone/>
            </a:pPr>
            <a:r>
              <a:rPr lang="en-US" sz="4800">
                <a:solidFill>
                  <a:srgbClr val="008000"/>
                </a:solidFill>
              </a:rPr>
              <a:t>3. ¿</a:t>
            </a:r>
            <a:r>
              <a:rPr lang="en-US" sz="4800" u="sng">
                <a:solidFill>
                  <a:srgbClr val="008000"/>
                </a:solidFill>
              </a:rPr>
              <a:t>Dónde</a:t>
            </a:r>
            <a:r>
              <a:rPr lang="en-US" sz="4800">
                <a:solidFill>
                  <a:srgbClr val="008000"/>
                </a:solidFill>
              </a:rPr>
              <a:t> ocurrió esta historia? </a:t>
            </a:r>
            <a:endParaRPr/>
          </a:p>
        </p:txBody>
      </p:sp>
      <p:pic>
        <p:nvPicPr>
          <p:cNvPr id="153" name="Google Shape;153;p12"/>
          <p:cNvPicPr preferRelativeResize="0"/>
          <p:nvPr/>
        </p:nvPicPr>
        <p:blipFill rotWithShape="1">
          <a:blip r:embed="rId3">
            <a:alphaModFix/>
          </a:blip>
          <a:srcRect b="0" l="0" r="0" t="0"/>
          <a:stretch/>
        </p:blipFill>
        <p:spPr>
          <a:xfrm>
            <a:off x="3041374" y="-136724"/>
            <a:ext cx="7195930" cy="8399950"/>
          </a:xfrm>
          <a:prstGeom prst="rect">
            <a:avLst/>
          </a:prstGeom>
          <a:noFill/>
          <a:ln>
            <a:noFill/>
          </a:ln>
        </p:spPr>
      </p:pic>
      <p:sp>
        <p:nvSpPr>
          <p:cNvPr id="154" name="Google Shape;154;p12"/>
          <p:cNvSpPr/>
          <p:nvPr/>
        </p:nvSpPr>
        <p:spPr>
          <a:xfrm rot="-3159182">
            <a:off x="4125719" y="2870842"/>
            <a:ext cx="998621" cy="1804788"/>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5" name="Google Shape;155;p12"/>
          <p:cNvSpPr/>
          <p:nvPr/>
        </p:nvSpPr>
        <p:spPr>
          <a:xfrm rot="5759484">
            <a:off x="5830193" y="3600520"/>
            <a:ext cx="998621" cy="1804788"/>
          </a:xfrm>
          <a:prstGeom prst="downArrow">
            <a:avLst>
              <a:gd fmla="val 50000" name="adj1"/>
              <a:gd fmla="val 50000" name="adj2"/>
            </a:avLst>
          </a:prstGeom>
          <a:solidFill>
            <a:srgbClr val="FF0000"/>
          </a:solidFill>
          <a:ln cap="flat" cmpd="sng" w="12700">
            <a:solidFill>
              <a:srgbClr val="31538F"/>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6" name="Google Shape;156;p12"/>
          <p:cNvSpPr txBox="1"/>
          <p:nvPr/>
        </p:nvSpPr>
        <p:spPr>
          <a:xfrm>
            <a:off x="0" y="2828867"/>
            <a:ext cx="4410561" cy="830997"/>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en-US" sz="4800" u="none" cap="none" strike="noStrike">
                <a:solidFill>
                  <a:srgbClr val="FF0000"/>
                </a:solidFill>
                <a:latin typeface="Overlock"/>
                <a:ea typeface="Overlock"/>
                <a:cs typeface="Overlock"/>
                <a:sym typeface="Overlock"/>
              </a:rPr>
              <a:t>El Valle de Elá</a:t>
            </a:r>
            <a:endParaRPr/>
          </a:p>
        </p:txBody>
      </p:sp>
      <p:sp>
        <p:nvSpPr>
          <p:cNvPr id="157" name="Google Shape;157;p12"/>
          <p:cNvSpPr/>
          <p:nvPr/>
        </p:nvSpPr>
        <p:spPr>
          <a:xfrm>
            <a:off x="2406316" y="3765884"/>
            <a:ext cx="2851484" cy="1985211"/>
          </a:xfrm>
          <a:prstGeom prst="ellipse">
            <a:avLst/>
          </a:prstGeom>
          <a:noFill/>
          <a:ln cap="flat" cmpd="sng" w="12700">
            <a:solidFill>
              <a:srgbClr val="FF00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0000"/>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53"/>
                                        </p:tgtEl>
                                        <p:attrNameLst>
                                          <p:attrName>style.visibility</p:attrName>
                                        </p:attrNameLst>
                                      </p:cBhvr>
                                      <p:to>
                                        <p:strVal val="visible"/>
                                      </p:to>
                                    </p:set>
                                    <p:animEffect filter="fade" transition="in">
                                      <p:cBhvr>
                                        <p:cTn dur="500"/>
                                        <p:tgtEl>
                                          <p:spTgt spid="153"/>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5"/>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13"/>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CONSIDERAR-1 Samuel 17</a:t>
            </a:r>
            <a:endParaRPr/>
          </a:p>
        </p:txBody>
      </p:sp>
      <p:sp>
        <p:nvSpPr>
          <p:cNvPr id="164" name="Google Shape;164;p13"/>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4800"/>
              <a:buNone/>
            </a:pPr>
            <a:r>
              <a:rPr lang="en-US" sz="4800">
                <a:solidFill>
                  <a:srgbClr val="008000"/>
                </a:solidFill>
              </a:rPr>
              <a:t>4. ¿</a:t>
            </a:r>
            <a:r>
              <a:rPr lang="en-US" sz="4800" u="sng">
                <a:solidFill>
                  <a:srgbClr val="008000"/>
                </a:solidFill>
              </a:rPr>
              <a:t>Cuándo</a:t>
            </a:r>
            <a:r>
              <a:rPr lang="en-US" sz="4800">
                <a:solidFill>
                  <a:srgbClr val="008000"/>
                </a:solidFill>
              </a:rPr>
              <a:t> ocurrió esta historia?</a:t>
            </a:r>
            <a:endParaRPr/>
          </a:p>
          <a:p>
            <a:pPr indent="0" lvl="0" marL="0" rtl="0" algn="l">
              <a:lnSpc>
                <a:spcPct val="90000"/>
              </a:lnSpc>
              <a:spcBef>
                <a:spcPts val="1000"/>
              </a:spcBef>
              <a:spcAft>
                <a:spcPts val="0"/>
              </a:spcAft>
              <a:buClr>
                <a:schemeClr val="dk1"/>
              </a:buClr>
              <a:buSzPts val="4800"/>
              <a:buNone/>
            </a:pPr>
            <a:r>
              <a:t/>
            </a:r>
            <a:endParaRPr sz="4800">
              <a:solidFill>
                <a:srgbClr val="008000"/>
              </a:solidFill>
            </a:endParaRPr>
          </a:p>
          <a:p>
            <a:pPr indent="-342900" lvl="0" marL="228600" rtl="0" algn="l">
              <a:lnSpc>
                <a:spcPct val="90000"/>
              </a:lnSpc>
              <a:spcBef>
                <a:spcPts val="1000"/>
              </a:spcBef>
              <a:spcAft>
                <a:spcPts val="0"/>
              </a:spcAft>
              <a:buClr>
                <a:srgbClr val="008000"/>
              </a:buClr>
              <a:buSzPts val="5400"/>
              <a:buChar char="•"/>
            </a:pPr>
            <a:r>
              <a:rPr lang="en-US">
                <a:solidFill>
                  <a:srgbClr val="008000"/>
                </a:solidFill>
              </a:rPr>
              <a:t>1000 a.C.</a:t>
            </a:r>
            <a:endParaRPr/>
          </a:p>
          <a:p>
            <a:pPr indent="-342900" lvl="0" marL="228600" rtl="0" algn="l">
              <a:lnSpc>
                <a:spcPct val="90000"/>
              </a:lnSpc>
              <a:spcBef>
                <a:spcPts val="1000"/>
              </a:spcBef>
              <a:spcAft>
                <a:spcPts val="0"/>
              </a:spcAft>
              <a:buClr>
                <a:srgbClr val="008000"/>
              </a:buClr>
              <a:buSzPts val="5400"/>
              <a:buChar char="•"/>
            </a:pPr>
            <a:r>
              <a:rPr lang="en-US">
                <a:solidFill>
                  <a:srgbClr val="008000"/>
                </a:solidFill>
              </a:rPr>
              <a:t>La época de los reyes</a:t>
            </a:r>
            <a:endParaRPr>
              <a:solidFill>
                <a:srgbClr val="008000"/>
              </a:solidFill>
            </a:endParaRPr>
          </a:p>
          <a:p>
            <a:pPr indent="0" lvl="0" marL="228600" rtl="0" algn="l">
              <a:lnSpc>
                <a:spcPct val="90000"/>
              </a:lnSpc>
              <a:spcBef>
                <a:spcPts val="1000"/>
              </a:spcBef>
              <a:spcAft>
                <a:spcPts val="0"/>
              </a:spcAft>
              <a:buClr>
                <a:schemeClr val="dk1"/>
              </a:buClr>
              <a:buSzPts val="4800"/>
              <a:buFont typeface="Overlock"/>
              <a:buNone/>
            </a:pPr>
            <a:r>
              <a:t/>
            </a:r>
            <a:endParaRPr sz="4800">
              <a:solidFill>
                <a:srgbClr val="008000"/>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1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CONSIDERAR-1 Samuel 17</a:t>
            </a:r>
            <a:endParaRPr/>
          </a:p>
        </p:txBody>
      </p:sp>
      <p:sp>
        <p:nvSpPr>
          <p:cNvPr id="171" name="Google Shape;171;p14"/>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4800"/>
              <a:buNone/>
            </a:pPr>
            <a:r>
              <a:rPr lang="en-US" sz="4800">
                <a:solidFill>
                  <a:srgbClr val="008000"/>
                </a:solidFill>
              </a:rPr>
              <a:t>5. ¿</a:t>
            </a:r>
            <a:r>
              <a:rPr lang="en-US" sz="4800" u="sng">
                <a:solidFill>
                  <a:srgbClr val="008000"/>
                </a:solidFill>
              </a:rPr>
              <a:t>Cuál</a:t>
            </a:r>
            <a:r>
              <a:rPr lang="en-US" sz="4800">
                <a:solidFill>
                  <a:srgbClr val="008000"/>
                </a:solidFill>
              </a:rPr>
              <a:t> es el problema? </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6" name="Shape 176"/>
        <p:cNvGrpSpPr/>
        <p:nvPr/>
      </p:nvGrpSpPr>
      <p:grpSpPr>
        <a:xfrm>
          <a:off x="0" y="0"/>
          <a:ext cx="0" cy="0"/>
          <a:chOff x="0" y="0"/>
          <a:chExt cx="0" cy="0"/>
        </a:xfrm>
      </p:grpSpPr>
      <p:sp>
        <p:nvSpPr>
          <p:cNvPr id="177" name="Google Shape;177;p1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CONSIDERAR-1 Samuel 17</a:t>
            </a:r>
            <a:endParaRPr/>
          </a:p>
        </p:txBody>
      </p:sp>
      <p:sp>
        <p:nvSpPr>
          <p:cNvPr id="178" name="Google Shape;178;p15"/>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ctr">
              <a:lnSpc>
                <a:spcPct val="90000"/>
              </a:lnSpc>
              <a:spcBef>
                <a:spcPts val="0"/>
              </a:spcBef>
              <a:spcAft>
                <a:spcPts val="0"/>
              </a:spcAft>
              <a:buClr>
                <a:srgbClr val="008000"/>
              </a:buClr>
              <a:buSzPts val="7200"/>
              <a:buNone/>
            </a:pPr>
            <a:r>
              <a:rPr lang="en-US" sz="7200">
                <a:solidFill>
                  <a:srgbClr val="008000"/>
                </a:solidFill>
              </a:rPr>
              <a:t>6. ¿</a:t>
            </a:r>
            <a:r>
              <a:rPr lang="en-US" sz="7200" u="sng">
                <a:solidFill>
                  <a:srgbClr val="008000"/>
                </a:solidFill>
              </a:rPr>
              <a:t>Cuáles</a:t>
            </a:r>
            <a:r>
              <a:rPr lang="en-US" sz="7200">
                <a:solidFill>
                  <a:srgbClr val="008000"/>
                </a:solidFill>
              </a:rPr>
              <a:t> eventos ocurrieron en esta historia?  Contemos la historia juntos.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3" name="Shape 183"/>
        <p:cNvGrpSpPr/>
        <p:nvPr/>
      </p:nvGrpSpPr>
      <p:grpSpPr>
        <a:xfrm>
          <a:off x="0" y="0"/>
          <a:ext cx="0" cy="0"/>
          <a:chOff x="0" y="0"/>
          <a:chExt cx="0" cy="0"/>
        </a:xfrm>
      </p:grpSpPr>
      <p:sp>
        <p:nvSpPr>
          <p:cNvPr id="184" name="Google Shape;184;p1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CONSIDERAR-1 Samuel 17</a:t>
            </a:r>
            <a:endParaRPr/>
          </a:p>
        </p:txBody>
      </p:sp>
      <p:sp>
        <p:nvSpPr>
          <p:cNvPr id="185" name="Google Shape;185;p16"/>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4800"/>
              <a:buNone/>
            </a:pPr>
            <a:r>
              <a:rPr lang="en-US" sz="4800">
                <a:solidFill>
                  <a:srgbClr val="008000"/>
                </a:solidFill>
              </a:rPr>
              <a:t>7. ¿</a:t>
            </a:r>
            <a:r>
              <a:rPr lang="en-US" sz="4800" u="sng">
                <a:solidFill>
                  <a:srgbClr val="008000"/>
                </a:solidFill>
              </a:rPr>
              <a:t>Se resuelve </a:t>
            </a:r>
            <a:r>
              <a:rPr lang="en-US" sz="4800">
                <a:solidFill>
                  <a:srgbClr val="008000"/>
                </a:solidFill>
              </a:rPr>
              <a:t>el problema que mencionamos?  ¿</a:t>
            </a:r>
            <a:r>
              <a:rPr lang="en-US" sz="4800" u="sng">
                <a:solidFill>
                  <a:srgbClr val="008000"/>
                </a:solidFill>
              </a:rPr>
              <a:t>Cómo</a:t>
            </a:r>
            <a:r>
              <a:rPr lang="en-US" sz="4800">
                <a:solidFill>
                  <a:srgbClr val="008000"/>
                </a:solidFill>
              </a:rPr>
              <a:t>?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90" name="Shape 190"/>
        <p:cNvGrpSpPr/>
        <p:nvPr/>
      </p:nvGrpSpPr>
      <p:grpSpPr>
        <a:xfrm>
          <a:off x="0" y="0"/>
          <a:ext cx="0" cy="0"/>
          <a:chOff x="0" y="0"/>
          <a:chExt cx="0" cy="0"/>
        </a:xfrm>
      </p:grpSpPr>
      <p:sp>
        <p:nvSpPr>
          <p:cNvPr id="191" name="Google Shape;191;p17"/>
          <p:cNvSpPr/>
          <p:nvPr/>
        </p:nvSpPr>
        <p:spPr>
          <a:xfrm>
            <a:off x="0" y="0"/>
            <a:ext cx="12192000" cy="6858000"/>
          </a:xfrm>
          <a:prstGeom prst="rect">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2" name="Google Shape;192;p17"/>
          <p:cNvSpPr/>
          <p:nvPr/>
        </p:nvSpPr>
        <p:spPr>
          <a:xfrm>
            <a:off x="0" y="0"/>
            <a:ext cx="2013557" cy="6858000"/>
          </a:xfrm>
          <a:prstGeom prst="rect">
            <a:avLst/>
          </a:prstGeom>
          <a:solidFill>
            <a:srgbClr val="95483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3" name="Google Shape;193;p17"/>
          <p:cNvSpPr/>
          <p:nvPr>
            <p:ph type="title"/>
          </p:nvPr>
        </p:nvSpPr>
        <p:spPr>
          <a:xfrm>
            <a:off x="240631" y="1744579"/>
            <a:ext cx="3513221" cy="3296653"/>
          </a:xfrm>
          <a:prstGeom prst="ellipse">
            <a:avLst/>
          </a:prstGeom>
          <a:solidFill>
            <a:srgbClr val="262626"/>
          </a:solidFill>
          <a:ln cap="flat" cmpd="thinThick" w="174625">
            <a:solidFill>
              <a:srgbClr val="262626"/>
            </a:solidFill>
            <a:prstDash val="solid"/>
            <a:round/>
            <a:headEnd len="sm" w="sm" type="none"/>
            <a:tailEnd len="sm" w="sm" type="none"/>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rgbClr val="FFFFFF"/>
              </a:buClr>
              <a:buSzPts val="2800"/>
              <a:buFont typeface="Overlock"/>
              <a:buNone/>
            </a:pPr>
            <a:r>
              <a:rPr lang="en-US" sz="2800">
                <a:solidFill>
                  <a:srgbClr val="FFFFFF"/>
                </a:solidFill>
                <a:latin typeface="Overlock"/>
                <a:ea typeface="Overlock"/>
                <a:cs typeface="Overlock"/>
                <a:sym typeface="Overlock"/>
              </a:rPr>
              <a:t>CONSOLIDAR </a:t>
            </a:r>
            <a:br>
              <a:rPr lang="en-US" sz="2800">
                <a:solidFill>
                  <a:srgbClr val="FFFFFF"/>
                </a:solidFill>
                <a:latin typeface="Overlock"/>
                <a:ea typeface="Overlock"/>
                <a:cs typeface="Overlock"/>
                <a:sym typeface="Overlock"/>
              </a:rPr>
            </a:br>
            <a:r>
              <a:rPr lang="en-US" sz="2800">
                <a:solidFill>
                  <a:srgbClr val="FFFFFF"/>
                </a:solidFill>
                <a:latin typeface="Overlock"/>
                <a:ea typeface="Overlock"/>
                <a:cs typeface="Overlock"/>
                <a:sym typeface="Overlock"/>
              </a:rPr>
              <a:t>1 SAMUEL 17</a:t>
            </a:r>
            <a:endParaRPr/>
          </a:p>
        </p:txBody>
      </p:sp>
      <p:pic>
        <p:nvPicPr>
          <p:cNvPr id="194" name="Google Shape;194;p17"/>
          <p:cNvPicPr preferRelativeResize="0"/>
          <p:nvPr/>
        </p:nvPicPr>
        <p:blipFill rotWithShape="1">
          <a:blip r:embed="rId3">
            <a:alphaModFix/>
          </a:blip>
          <a:srcRect b="0" l="0" r="0" t="0"/>
          <a:stretch/>
        </p:blipFill>
        <p:spPr>
          <a:xfrm>
            <a:off x="4059521" y="961812"/>
            <a:ext cx="7146357" cy="4930987"/>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18"/>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1 SAMUEL 17</a:t>
            </a:r>
            <a:endParaRPr/>
          </a:p>
        </p:txBody>
      </p:sp>
      <p:sp>
        <p:nvSpPr>
          <p:cNvPr id="201" name="Google Shape;201;p18"/>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5400"/>
              <a:buNone/>
            </a:pPr>
            <a:r>
              <a:rPr lang="en-US" sz="5400">
                <a:solidFill>
                  <a:srgbClr val="008000"/>
                </a:solidFill>
              </a:rPr>
              <a:t>1. ¿De qué se trata la historia?</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6" name="Shape 206"/>
        <p:cNvGrpSpPr/>
        <p:nvPr/>
      </p:nvGrpSpPr>
      <p:grpSpPr>
        <a:xfrm>
          <a:off x="0" y="0"/>
          <a:ext cx="0" cy="0"/>
          <a:chOff x="0" y="0"/>
          <a:chExt cx="0" cy="0"/>
        </a:xfrm>
      </p:grpSpPr>
      <p:sp>
        <p:nvSpPr>
          <p:cNvPr id="207" name="Google Shape;207;p1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1 SAMUEL 17</a:t>
            </a:r>
            <a:endParaRPr/>
          </a:p>
        </p:txBody>
      </p:sp>
      <p:sp>
        <p:nvSpPr>
          <p:cNvPr id="208" name="Google Shape;208;p19"/>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5400"/>
              <a:buNone/>
            </a:pPr>
            <a:r>
              <a:rPr lang="en-US" sz="5400">
                <a:solidFill>
                  <a:srgbClr val="008000"/>
                </a:solidFill>
              </a:rPr>
              <a:t>2. ¿Qué </a:t>
            </a:r>
            <a:r>
              <a:rPr lang="en-US" sz="5400" u="sng">
                <a:solidFill>
                  <a:srgbClr val="008000"/>
                </a:solidFill>
              </a:rPr>
              <a:t>pecado</a:t>
            </a:r>
            <a:r>
              <a:rPr lang="en-US" sz="5400">
                <a:solidFill>
                  <a:srgbClr val="008000"/>
                </a:solidFill>
              </a:rPr>
              <a:t> me enseña a confesar esta historia?</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2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1 SAMUEL 17</a:t>
            </a:r>
            <a:endParaRPr/>
          </a:p>
        </p:txBody>
      </p:sp>
      <p:sp>
        <p:nvSpPr>
          <p:cNvPr id="215" name="Google Shape;215;p20"/>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5400"/>
              <a:buNone/>
            </a:pPr>
            <a:r>
              <a:rPr lang="en-US" sz="5400">
                <a:solidFill>
                  <a:srgbClr val="008000"/>
                </a:solidFill>
              </a:rPr>
              <a:t>3. ¿Dónde veo el amor de Dios en esta historia? </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0" name="Shape 220"/>
        <p:cNvGrpSpPr/>
        <p:nvPr/>
      </p:nvGrpSpPr>
      <p:grpSpPr>
        <a:xfrm>
          <a:off x="0" y="0"/>
          <a:ext cx="0" cy="0"/>
          <a:chOff x="0" y="0"/>
          <a:chExt cx="0" cy="0"/>
        </a:xfrm>
      </p:grpSpPr>
      <p:sp>
        <p:nvSpPr>
          <p:cNvPr id="221" name="Google Shape;221;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1 SAMUEL 17</a:t>
            </a:r>
            <a:endParaRPr/>
          </a:p>
        </p:txBody>
      </p:sp>
      <p:sp>
        <p:nvSpPr>
          <p:cNvPr id="222" name="Google Shape;222;p2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5400"/>
              <a:buNone/>
            </a:pPr>
            <a:r>
              <a:rPr lang="en-US" sz="5400">
                <a:solidFill>
                  <a:srgbClr val="008000"/>
                </a:solidFill>
              </a:rPr>
              <a:t>4. ¿Qué me enseña Dios a pedir y hacer por gratitud a él?</a:t>
            </a:r>
            <a:endParaRPr sz="5400">
              <a:solidFill>
                <a:srgbClr val="008000"/>
              </a:solidFill>
            </a:endParaRPr>
          </a:p>
          <a:p>
            <a:pPr indent="0" lvl="0" marL="0" rtl="0" algn="l">
              <a:lnSpc>
                <a:spcPct val="90000"/>
              </a:lnSpc>
              <a:spcBef>
                <a:spcPts val="1000"/>
              </a:spcBef>
              <a:spcAft>
                <a:spcPts val="0"/>
              </a:spcAft>
              <a:buClr>
                <a:schemeClr val="dk1"/>
              </a:buClr>
              <a:buSzPts val="4000"/>
              <a:buNone/>
            </a:pPr>
            <a:r>
              <a:t/>
            </a:r>
            <a:endParaRPr sz="4000"/>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4"/>
          <p:cNvSpPr txBox="1"/>
          <p:nvPr/>
        </p:nvSpPr>
        <p:spPr>
          <a:xfrm>
            <a:off x="932155" y="1890944"/>
            <a:ext cx="10697593" cy="286232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0" i="0" lang="en-US" sz="6000" u="none" cap="none" strike="noStrike">
                <a:solidFill>
                  <a:srgbClr val="00853E"/>
                </a:solidFill>
                <a:latin typeface="Overlock"/>
                <a:ea typeface="Overlock"/>
                <a:cs typeface="Overlock"/>
                <a:sym typeface="Overlock"/>
              </a:rPr>
              <a:t>La Biblia: La Nación Elegida</a:t>
            </a:r>
            <a:endParaRPr b="0" i="0" sz="6000" u="none" cap="none" strike="noStrike">
              <a:solidFill>
                <a:srgbClr val="00853E"/>
              </a:solidFill>
              <a:latin typeface="Overlock"/>
              <a:ea typeface="Overlock"/>
              <a:cs typeface="Overlock"/>
              <a:sym typeface="Overlock"/>
            </a:endParaRPr>
          </a:p>
          <a:p>
            <a:pPr indent="0" lvl="0" marL="0" marR="0" rtl="0" algn="ctr">
              <a:spcBef>
                <a:spcPts val="0"/>
              </a:spcBef>
              <a:spcAft>
                <a:spcPts val="0"/>
              </a:spcAft>
              <a:buNone/>
            </a:pPr>
            <a:r>
              <a:rPr b="0" i="0" lang="en-US" sz="6000" u="none" cap="none" strike="noStrike">
                <a:solidFill>
                  <a:srgbClr val="00853E"/>
                </a:solidFill>
                <a:latin typeface="Overlock"/>
                <a:ea typeface="Overlock"/>
                <a:cs typeface="Overlock"/>
                <a:sym typeface="Overlock"/>
              </a:rPr>
              <a:t>Lección 6 – David y Goliat</a:t>
            </a:r>
            <a:endParaRPr b="0" i="0" sz="6000" u="none" cap="none" strike="noStrike">
              <a:solidFill>
                <a:srgbClr val="00853E"/>
              </a:solidFill>
              <a:latin typeface="Overlock"/>
              <a:ea typeface="Overlock"/>
              <a:cs typeface="Overlock"/>
              <a:sym typeface="Overlock"/>
            </a:endParaRPr>
          </a:p>
          <a:p>
            <a:pPr indent="0" lvl="0" marL="0" marR="0" rtl="0" algn="ctr">
              <a:spcBef>
                <a:spcPts val="0"/>
              </a:spcBef>
              <a:spcAft>
                <a:spcPts val="0"/>
              </a:spcAft>
              <a:buNone/>
            </a:pPr>
            <a:r>
              <a:rPr b="0" i="0" lang="en-US" sz="6000" u="none" cap="none" strike="noStrike">
                <a:solidFill>
                  <a:srgbClr val="00853E"/>
                </a:solidFill>
                <a:latin typeface="Overlock"/>
                <a:ea typeface="Overlock"/>
                <a:cs typeface="Overlock"/>
                <a:sym typeface="Overlock"/>
              </a:rPr>
              <a:t>1 Samuel 17</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7" name="Shape 227"/>
        <p:cNvGrpSpPr/>
        <p:nvPr/>
      </p:nvGrpSpPr>
      <p:grpSpPr>
        <a:xfrm>
          <a:off x="0" y="0"/>
          <a:ext cx="0" cy="0"/>
          <a:chOff x="0" y="0"/>
          <a:chExt cx="0" cy="0"/>
        </a:xfrm>
      </p:grpSpPr>
      <p:sp>
        <p:nvSpPr>
          <p:cNvPr id="228" name="Google Shape;228;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CONSOLIDAR – 1 SAMUEL 17</a:t>
            </a:r>
            <a:endParaRPr/>
          </a:p>
        </p:txBody>
      </p:sp>
      <p:sp>
        <p:nvSpPr>
          <p:cNvPr id="229" name="Google Shape;229;p22"/>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5400"/>
              <a:buNone/>
            </a:pPr>
            <a:r>
              <a:rPr lang="en-US" sz="5400">
                <a:solidFill>
                  <a:srgbClr val="008000"/>
                </a:solidFill>
              </a:rPr>
              <a:t>5. ¿Cuándo sería buena situación para compartir este mensaje?</a:t>
            </a:r>
            <a:endParaRPr/>
          </a:p>
          <a:p>
            <a:pPr indent="0" lvl="0" marL="0" rtl="0" algn="l">
              <a:lnSpc>
                <a:spcPct val="90000"/>
              </a:lnSpc>
              <a:spcBef>
                <a:spcPts val="1000"/>
              </a:spcBef>
              <a:spcAft>
                <a:spcPts val="0"/>
              </a:spcAft>
              <a:buClr>
                <a:schemeClr val="dk1"/>
              </a:buClr>
              <a:buSzPts val="4000"/>
              <a:buNone/>
            </a:pPr>
            <a:r>
              <a:rPr lang="en-US" sz="4000"/>
              <a:t> </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3" name="Shape 233"/>
        <p:cNvGrpSpPr/>
        <p:nvPr/>
      </p:nvGrpSpPr>
      <p:grpSpPr>
        <a:xfrm>
          <a:off x="0" y="0"/>
          <a:ext cx="0" cy="0"/>
          <a:chOff x="0" y="0"/>
          <a:chExt cx="0" cy="0"/>
        </a:xfrm>
      </p:grpSpPr>
      <p:sp>
        <p:nvSpPr>
          <p:cNvPr id="234" name="Google Shape;234;p23"/>
          <p:cNvSpPr txBox="1"/>
          <p:nvPr>
            <p:ph type="title"/>
          </p:nvPr>
        </p:nvSpPr>
        <p:spPr>
          <a:xfrm>
            <a:off x="783336" y="1645921"/>
            <a:ext cx="10515600" cy="2386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rgbClr val="008000"/>
              </a:buClr>
              <a:buSzPts val="8800"/>
              <a:buFont typeface="Overlock"/>
              <a:buNone/>
            </a:pPr>
            <a:r>
              <a:rPr lang="en-US" sz="8800">
                <a:solidFill>
                  <a:srgbClr val="008000"/>
                </a:solidFill>
                <a:latin typeface="Overlock"/>
                <a:ea typeface="Overlock"/>
                <a:cs typeface="Overlock"/>
                <a:sym typeface="Overlock"/>
              </a:rPr>
              <a:t>Temas Importantes:</a:t>
            </a:r>
            <a:br>
              <a:rPr lang="en-US" sz="8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(20 minutos)</a:t>
            </a:r>
            <a:br>
              <a:rPr lang="en-US" sz="4800">
                <a:solidFill>
                  <a:srgbClr val="008000"/>
                </a:solidFill>
                <a:latin typeface="Overlock"/>
                <a:ea typeface="Overlock"/>
                <a:cs typeface="Overlock"/>
                <a:sym typeface="Overlock"/>
              </a:rPr>
            </a:br>
            <a:br>
              <a:rPr lang="en-US" sz="4800">
                <a:solidFill>
                  <a:srgbClr val="008000"/>
                </a:solidFill>
                <a:latin typeface="Overlock"/>
                <a:ea typeface="Overlock"/>
                <a:cs typeface="Overlock"/>
                <a:sym typeface="Overlock"/>
              </a:rPr>
            </a:br>
            <a:r>
              <a:rPr lang="en-US" sz="4800">
                <a:solidFill>
                  <a:srgbClr val="008000"/>
                </a:solidFill>
                <a:latin typeface="Overlock"/>
                <a:ea typeface="Overlock"/>
                <a:cs typeface="Overlock"/>
                <a:sym typeface="Overlock"/>
              </a:rPr>
              <a:t>La Genealogía de Abraham </a:t>
            </a:r>
            <a:endParaRPr sz="4800">
              <a:solidFill>
                <a:srgbClr val="008000"/>
              </a:solidFill>
              <a:latin typeface="Overlock"/>
              <a:ea typeface="Overlock"/>
              <a:cs typeface="Overlock"/>
              <a:sym typeface="Overlock"/>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24"/>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240" name="Google Shape;240;p24"/>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pic>
        <p:nvPicPr>
          <p:cNvPr descr="gjv" id="241" name="Google Shape;241;p24"/>
          <p:cNvPicPr preferRelativeResize="0"/>
          <p:nvPr/>
        </p:nvPicPr>
        <p:blipFill rotWithShape="1">
          <a:blip r:embed="rId3">
            <a:alphaModFix/>
          </a:blip>
          <a:srcRect b="0" l="0" r="0" t="0"/>
          <a:stretch/>
        </p:blipFill>
        <p:spPr>
          <a:xfrm>
            <a:off x="3934326" y="28917"/>
            <a:ext cx="4247148" cy="692440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2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248" name="Google Shape;248;p2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pic>
        <p:nvPicPr>
          <p:cNvPr descr="gjv" id="249" name="Google Shape;249;p25"/>
          <p:cNvPicPr preferRelativeResize="0"/>
          <p:nvPr/>
        </p:nvPicPr>
        <p:blipFill rotWithShape="1">
          <a:blip r:embed="rId3">
            <a:alphaModFix/>
          </a:blip>
          <a:srcRect b="0" l="0" r="0" t="0"/>
          <a:stretch/>
        </p:blipFill>
        <p:spPr>
          <a:xfrm>
            <a:off x="2634916" y="197360"/>
            <a:ext cx="7182853" cy="1171067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4" name="Shape 254"/>
        <p:cNvGrpSpPr/>
        <p:nvPr/>
      </p:nvGrpSpPr>
      <p:grpSpPr>
        <a:xfrm>
          <a:off x="0" y="0"/>
          <a:ext cx="0" cy="0"/>
          <a:chOff x="0" y="0"/>
          <a:chExt cx="0" cy="0"/>
        </a:xfrm>
      </p:grpSpPr>
      <p:sp>
        <p:nvSpPr>
          <p:cNvPr id="255" name="Google Shape;255;p2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256" name="Google Shape;256;p2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pic>
        <p:nvPicPr>
          <p:cNvPr descr="gjv" id="257" name="Google Shape;257;p26"/>
          <p:cNvPicPr preferRelativeResize="0"/>
          <p:nvPr/>
        </p:nvPicPr>
        <p:blipFill rotWithShape="1">
          <a:blip r:embed="rId3">
            <a:alphaModFix/>
          </a:blip>
          <a:srcRect b="0" l="0" r="0" t="0"/>
          <a:stretch/>
        </p:blipFill>
        <p:spPr>
          <a:xfrm>
            <a:off x="2418349" y="-6264637"/>
            <a:ext cx="7976936" cy="1300531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62" name="Shape 262"/>
        <p:cNvGrpSpPr/>
        <p:nvPr/>
      </p:nvGrpSpPr>
      <p:grpSpPr>
        <a:xfrm>
          <a:off x="0" y="0"/>
          <a:ext cx="0" cy="0"/>
          <a:chOff x="0" y="0"/>
          <a:chExt cx="0" cy="0"/>
        </a:xfrm>
      </p:grpSpPr>
      <p:pic>
        <p:nvPicPr>
          <p:cNvPr descr="Screen Clipping" id="263" name="Google Shape;263;p27"/>
          <p:cNvPicPr preferRelativeResize="0"/>
          <p:nvPr/>
        </p:nvPicPr>
        <p:blipFill rotWithShape="1">
          <a:blip r:embed="rId3">
            <a:alphaModFix/>
          </a:blip>
          <a:srcRect b="0" l="0" r="9091" t="15126"/>
          <a:stretch/>
        </p:blipFill>
        <p:spPr>
          <a:xfrm>
            <a:off x="0" y="10"/>
            <a:ext cx="12191999" cy="6857990"/>
          </a:xfrm>
          <a:prstGeom prst="rect">
            <a:avLst/>
          </a:prstGeom>
          <a:noFill/>
          <a:ln>
            <a:noFill/>
          </a:ln>
        </p:spPr>
      </p:pic>
      <p:sp>
        <p:nvSpPr>
          <p:cNvPr id="264" name="Google Shape;264;p27"/>
          <p:cNvSpPr/>
          <p:nvPr/>
        </p:nvSpPr>
        <p:spPr>
          <a:xfrm>
            <a:off x="0" y="-2008"/>
            <a:ext cx="5609220" cy="5840278"/>
          </a:xfrm>
          <a:custGeom>
            <a:rect b="b" l="l" r="r" t="t"/>
            <a:pathLst>
              <a:path extrusionOk="0" h="5840278" w="5609220">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chemeClr val="lt1">
              <a:alpha val="49803"/>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5" name="Google Shape;265;p27"/>
          <p:cNvSpPr/>
          <p:nvPr/>
        </p:nvSpPr>
        <p:spPr>
          <a:xfrm>
            <a:off x="-2333" y="-2"/>
            <a:ext cx="5441859" cy="5654940"/>
          </a:xfrm>
          <a:custGeom>
            <a:rect b="b" l="l" r="r" t="t"/>
            <a:pathLst>
              <a:path extrusionOk="0" h="5654940" w="5441859">
                <a:moveTo>
                  <a:pt x="0" y="0"/>
                </a:moveTo>
                <a:lnTo>
                  <a:pt x="4400492" y="0"/>
                </a:lnTo>
                <a:lnTo>
                  <a:pt x="4484767" y="76595"/>
                </a:lnTo>
                <a:cubicBezTo>
                  <a:pt x="5076108" y="667936"/>
                  <a:pt x="5441859" y="1484866"/>
                  <a:pt x="5441859" y="2387221"/>
                </a:cubicBezTo>
                <a:cubicBezTo>
                  <a:pt x="5441859" y="4191932"/>
                  <a:pt x="3978851" y="5654940"/>
                  <a:pt x="2174140" y="5654940"/>
                </a:cubicBezTo>
                <a:cubicBezTo>
                  <a:pt x="1412778" y="5654940"/>
                  <a:pt x="712231" y="5394557"/>
                  <a:pt x="156693" y="4957981"/>
                </a:cubicBezTo>
                <a:lnTo>
                  <a:pt x="0" y="4820612"/>
                </a:lnTo>
                <a:close/>
              </a:path>
            </a:pathLst>
          </a:custGeom>
          <a:solidFill>
            <a:schemeClr val="lt1">
              <a:alpha val="74901"/>
            </a:schemeClr>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chemeClr val="lt1"/>
              </a:buClr>
              <a:buSzPts val="1800"/>
              <a:buFont typeface="Calibri"/>
              <a:buNone/>
            </a:pPr>
            <a:r>
              <a:t/>
            </a:r>
            <a:endParaRPr b="0" i="0" sz="1800" u="none" cap="none" strike="noStrike">
              <a:solidFill>
                <a:srgbClr val="FFFFFF"/>
              </a:solidFill>
              <a:latin typeface="Calibri"/>
              <a:ea typeface="Calibri"/>
              <a:cs typeface="Calibri"/>
              <a:sym typeface="Calibri"/>
            </a:endParaRPr>
          </a:p>
        </p:txBody>
      </p:sp>
      <p:sp>
        <p:nvSpPr>
          <p:cNvPr id="266" name="Google Shape;266;p27"/>
          <p:cNvSpPr txBox="1"/>
          <p:nvPr>
            <p:ph type="title"/>
          </p:nvPr>
        </p:nvSpPr>
        <p:spPr>
          <a:xfrm>
            <a:off x="520242" y="232937"/>
            <a:ext cx="4062643" cy="1043409"/>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500"/>
              <a:buFont typeface="Overlock"/>
              <a:buNone/>
            </a:pPr>
            <a:r>
              <a:rPr lang="en-US" sz="4500">
                <a:solidFill>
                  <a:schemeClr val="dk1"/>
                </a:solidFill>
              </a:rPr>
              <a:t>La Tarea</a:t>
            </a:r>
            <a:endParaRPr sz="4500">
              <a:solidFill>
                <a:schemeClr val="dk1"/>
              </a:solidFill>
            </a:endParaRPr>
          </a:p>
        </p:txBody>
      </p:sp>
      <p:sp>
        <p:nvSpPr>
          <p:cNvPr id="267" name="Google Shape;267;p27"/>
          <p:cNvSpPr txBox="1"/>
          <p:nvPr>
            <p:ph idx="2" type="body"/>
          </p:nvPr>
        </p:nvSpPr>
        <p:spPr>
          <a:xfrm>
            <a:off x="350547" y="1203061"/>
            <a:ext cx="4490394" cy="3702426"/>
          </a:xfrm>
          <a:prstGeom prst="rect">
            <a:avLst/>
          </a:prstGeom>
          <a:noFill/>
          <a:ln>
            <a:noFill/>
          </a:ln>
        </p:spPr>
        <p:txBody>
          <a:bodyPr anchorCtr="0" anchor="t" bIns="45700" lIns="91425" spcFirstLastPara="1" rIns="91425" wrap="square" tIns="45700">
            <a:normAutofit fontScale="85000" lnSpcReduction="10000"/>
          </a:bodyPr>
          <a:lstStyle/>
          <a:p>
            <a:pPr indent="-291465" lvl="0" marL="228600" rtl="0" algn="l">
              <a:lnSpc>
                <a:spcPct val="90000"/>
              </a:lnSpc>
              <a:spcBef>
                <a:spcPts val="0"/>
              </a:spcBef>
              <a:spcAft>
                <a:spcPts val="0"/>
              </a:spcAft>
              <a:buClr>
                <a:schemeClr val="dk1"/>
              </a:buClr>
              <a:buSzPct val="100000"/>
              <a:buChar char="•"/>
            </a:pPr>
            <a:r>
              <a:rPr b="1" lang="en-US"/>
              <a:t>Ver</a:t>
            </a:r>
            <a:r>
              <a:rPr lang="en-US"/>
              <a:t> el siguiente video para la lección </a:t>
            </a:r>
            <a:r>
              <a:rPr b="1" lang="en-US" u="sng"/>
              <a:t>#</a:t>
            </a:r>
            <a:r>
              <a:rPr lang="en-US"/>
              <a:t> 7 </a:t>
            </a:r>
            <a:endParaRPr/>
          </a:p>
          <a:p>
            <a:pPr indent="-291465" lvl="0" marL="228600" rtl="0" algn="l">
              <a:lnSpc>
                <a:spcPct val="90000"/>
              </a:lnSpc>
              <a:spcBef>
                <a:spcPts val="1000"/>
              </a:spcBef>
              <a:spcAft>
                <a:spcPts val="0"/>
              </a:spcAft>
              <a:buClr>
                <a:schemeClr val="dk1"/>
              </a:buClr>
              <a:buSzPct val="100000"/>
              <a:buChar char="•"/>
            </a:pPr>
            <a:r>
              <a:rPr b="1" lang="en-US"/>
              <a:t>Leer</a:t>
            </a:r>
            <a:r>
              <a:rPr lang="en-US"/>
              <a:t> </a:t>
            </a:r>
            <a:r>
              <a:rPr b="1" lang="en-US"/>
              <a:t>2 Samuel capítulos 5 a 7</a:t>
            </a:r>
            <a:r>
              <a:rPr lang="en-US"/>
              <a:t> en sus Biblias.</a:t>
            </a:r>
            <a:endParaRPr/>
          </a:p>
          <a:p>
            <a:pPr indent="-12700" lvl="0" marL="228600" rtl="0" algn="l">
              <a:lnSpc>
                <a:spcPct val="90000"/>
              </a:lnSpc>
              <a:spcBef>
                <a:spcPts val="1000"/>
              </a:spcBef>
              <a:spcAft>
                <a:spcPts val="0"/>
              </a:spcAft>
              <a:buClr>
                <a:schemeClr val="dk1"/>
              </a:buClr>
              <a:buSzPct val="100000"/>
              <a:buNone/>
            </a:pPr>
            <a:r>
              <a:t/>
            </a:r>
            <a:endParaRPr sz="4000">
              <a:solidFill>
                <a:schemeClr val="dk1"/>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2" name="Shape 272"/>
        <p:cNvGrpSpPr/>
        <p:nvPr/>
      </p:nvGrpSpPr>
      <p:grpSpPr>
        <a:xfrm>
          <a:off x="0" y="0"/>
          <a:ext cx="0" cy="0"/>
          <a:chOff x="0" y="0"/>
          <a:chExt cx="0" cy="0"/>
        </a:xfrm>
      </p:grpSpPr>
      <p:pic>
        <p:nvPicPr>
          <p:cNvPr id="273" name="Google Shape;273;p28"/>
          <p:cNvPicPr preferRelativeResize="0"/>
          <p:nvPr/>
        </p:nvPicPr>
        <p:blipFill rotWithShape="1">
          <a:blip r:embed="rId3">
            <a:alphaModFix/>
          </a:blip>
          <a:srcRect b="0" l="0" r="0" t="0"/>
          <a:stretch/>
        </p:blipFill>
        <p:spPr>
          <a:xfrm>
            <a:off x="0" y="0"/>
            <a:ext cx="12192000" cy="6875906"/>
          </a:xfrm>
          <a:prstGeom prst="rect">
            <a:avLst/>
          </a:prstGeom>
          <a:noFill/>
          <a:ln>
            <a:noFill/>
          </a:ln>
        </p:spPr>
      </p:pic>
      <p:sp>
        <p:nvSpPr>
          <p:cNvPr id="274" name="Google Shape;274;p28"/>
          <p:cNvSpPr txBox="1"/>
          <p:nvPr>
            <p:ph idx="1" type="body"/>
          </p:nvPr>
        </p:nvSpPr>
        <p:spPr>
          <a:xfrm>
            <a:off x="1126958" y="4345272"/>
            <a:ext cx="10515600" cy="4632643"/>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lt1"/>
              </a:buClr>
              <a:buSzPts val="10000"/>
              <a:buNone/>
            </a:pPr>
            <a:r>
              <a:rPr lang="en-US" sz="10000">
                <a:solidFill>
                  <a:schemeClr val="lt1"/>
                </a:solidFill>
                <a:latin typeface="Overlock"/>
                <a:ea typeface="Overlock"/>
                <a:cs typeface="Overlock"/>
                <a:sym typeface="Overlock"/>
              </a:rPr>
              <a:t>La Oración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9" name="Shape 279"/>
        <p:cNvGrpSpPr/>
        <p:nvPr/>
      </p:nvGrpSpPr>
      <p:grpSpPr>
        <a:xfrm>
          <a:off x="0" y="0"/>
          <a:ext cx="0" cy="0"/>
          <a:chOff x="0" y="0"/>
          <a:chExt cx="0" cy="0"/>
        </a:xfrm>
      </p:grpSpPr>
      <p:sp>
        <p:nvSpPr>
          <p:cNvPr id="280" name="Google Shape;280;p29"/>
          <p:cNvSpPr txBox="1"/>
          <p:nvPr>
            <p:ph type="ctrTitle"/>
          </p:nvPr>
        </p:nvSpPr>
        <p:spPr>
          <a:xfrm>
            <a:off x="1524000" y="1122363"/>
            <a:ext cx="9144000" cy="238760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t/>
            </a:r>
            <a:endParaRPr/>
          </a:p>
        </p:txBody>
      </p:sp>
      <p:sp>
        <p:nvSpPr>
          <p:cNvPr id="281" name="Google Shape;281;p29"/>
          <p:cNvSpPr txBox="1"/>
          <p:nvPr>
            <p:ph idx="1" type="subTitle"/>
          </p:nvPr>
        </p:nvSpPr>
        <p:spPr>
          <a:xfrm>
            <a:off x="1524000" y="3602038"/>
            <a:ext cx="9144000" cy="1655762"/>
          </a:xfrm>
          <a:prstGeom prst="rect">
            <a:avLst/>
          </a:prstGeom>
          <a:noFill/>
          <a:ln>
            <a:noFill/>
          </a:ln>
        </p:spPr>
        <p:txBody>
          <a:bodyPr anchorCtr="0" anchor="t" bIns="45700" lIns="91425" spcFirstLastPara="1" rIns="91425" wrap="square" tIns="45700">
            <a:normAutofit/>
          </a:bodyPr>
          <a:lstStyle/>
          <a:p>
            <a:pPr indent="0" lvl="0" marL="0" rtl="0" algn="ctr">
              <a:lnSpc>
                <a:spcPct val="90000"/>
              </a:lnSpc>
              <a:spcBef>
                <a:spcPts val="0"/>
              </a:spcBef>
              <a:spcAft>
                <a:spcPts val="0"/>
              </a:spcAft>
              <a:buClr>
                <a:schemeClr val="dk1"/>
              </a:buClr>
              <a:buSzPts val="2400"/>
              <a:buNone/>
            </a:pPr>
            <a:r>
              <a:t/>
            </a:r>
            <a:endParaRPr/>
          </a:p>
        </p:txBody>
      </p:sp>
      <p:pic>
        <p:nvPicPr>
          <p:cNvPr descr="Screen Clipping" id="282" name="Google Shape;282;p29"/>
          <p:cNvPicPr preferRelativeResize="0"/>
          <p:nvPr/>
        </p:nvPicPr>
        <p:blipFill rotWithShape="1">
          <a:blip r:embed="rId3">
            <a:alphaModFix/>
          </a:blip>
          <a:srcRect b="0" l="0" r="0" t="0"/>
          <a:stretch/>
        </p:blipFill>
        <p:spPr>
          <a:xfrm>
            <a:off x="1011936" y="265451"/>
            <a:ext cx="10168128" cy="6673174"/>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3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t/>
            </a:r>
            <a:endParaRPr/>
          </a:p>
        </p:txBody>
      </p:sp>
      <p:sp>
        <p:nvSpPr>
          <p:cNvPr id="288" name="Google Shape;288;p30"/>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0" lvl="0" marL="228600" rtl="0" algn="l">
              <a:lnSpc>
                <a:spcPct val="90000"/>
              </a:lnSpc>
              <a:spcBef>
                <a:spcPts val="0"/>
              </a:spcBef>
              <a:spcAft>
                <a:spcPts val="0"/>
              </a:spcAft>
              <a:buClr>
                <a:schemeClr val="dk1"/>
              </a:buClr>
              <a:buSzPts val="5400"/>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5"/>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Oremos</a:t>
            </a:r>
            <a:endParaRPr/>
          </a:p>
        </p:txBody>
      </p:sp>
      <p:sp>
        <p:nvSpPr>
          <p:cNvPr id="105" name="Google Shape;105;p5"/>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fontScale="77500" lnSpcReduction="20000"/>
          </a:bodyPr>
          <a:lstStyle/>
          <a:p>
            <a:pPr indent="0" lvl="0" marL="0" rtl="0" algn="just">
              <a:lnSpc>
                <a:spcPct val="90000"/>
              </a:lnSpc>
              <a:spcBef>
                <a:spcPts val="0"/>
              </a:spcBef>
              <a:spcAft>
                <a:spcPts val="0"/>
              </a:spcAft>
              <a:buClr>
                <a:srgbClr val="008000"/>
              </a:buClr>
              <a:buSzPct val="100000"/>
              <a:buNone/>
            </a:pPr>
            <a:r>
              <a:rPr b="1" lang="en-US">
                <a:solidFill>
                  <a:srgbClr val="008000"/>
                </a:solidFill>
              </a:rPr>
              <a:t>Amado Padre, yo sé que muchas veces tengo temor y no confío en ti para que me ayudes. Perdóname, por causa de la muerte de Jesús en la cruz. Dame más confianza en ti y más valor para hacer lo que tú me pides. Quiero ser un hijo tuyo fiel y valiente, amado Padre. Ayúdame. Amén.</a:t>
            </a:r>
            <a:endParaRPr>
              <a:solidFill>
                <a:srgbClr val="008000"/>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6"/>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Autofit/>
          </a:bodyPr>
          <a:lstStyle/>
          <a:p>
            <a:pPr indent="0" lvl="0" marL="0" rtl="0" algn="l">
              <a:lnSpc>
                <a:spcPct val="90000"/>
              </a:lnSpc>
              <a:spcBef>
                <a:spcPts val="0"/>
              </a:spcBef>
              <a:spcAft>
                <a:spcPts val="0"/>
              </a:spcAft>
              <a:buClr>
                <a:schemeClr val="dk1"/>
              </a:buClr>
              <a:buSzPts val="8000"/>
              <a:buFont typeface="Overlock"/>
              <a:buNone/>
            </a:pPr>
            <a:r>
              <a:rPr lang="en-US" sz="8000">
                <a:latin typeface="Overlock"/>
                <a:ea typeface="Overlock"/>
                <a:cs typeface="Overlock"/>
                <a:sym typeface="Overlock"/>
              </a:rPr>
              <a:t>Mostremos Respeto…</a:t>
            </a:r>
            <a:endParaRPr sz="8000">
              <a:latin typeface="Overlock"/>
              <a:ea typeface="Overlock"/>
              <a:cs typeface="Overlock"/>
              <a:sym typeface="Overlock"/>
            </a:endParaRPr>
          </a:p>
        </p:txBody>
      </p:sp>
      <p:sp>
        <p:nvSpPr>
          <p:cNvPr id="111" name="Google Shape;111;p6"/>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p>
            <a:pPr indent="-317500" lvl="0" marL="228600" rtl="0" algn="l">
              <a:lnSpc>
                <a:spcPct val="90000"/>
              </a:lnSpc>
              <a:spcBef>
                <a:spcPts val="0"/>
              </a:spcBef>
              <a:spcAft>
                <a:spcPts val="0"/>
              </a:spcAft>
              <a:buClr>
                <a:srgbClr val="008000"/>
              </a:buClr>
              <a:buSzPts val="5000"/>
              <a:buChar char="•"/>
            </a:pPr>
            <a:r>
              <a:rPr lang="en-US" sz="5000">
                <a:solidFill>
                  <a:srgbClr val="008000"/>
                </a:solidFill>
                <a:latin typeface="Overlock"/>
                <a:ea typeface="Overlock"/>
                <a:cs typeface="Overlock"/>
                <a:sym typeface="Overlock"/>
              </a:rPr>
              <a:t> Llegando preparados</a:t>
            </a:r>
            <a:endParaRPr/>
          </a:p>
          <a:p>
            <a:pPr indent="-317500" lvl="0" marL="228600" rtl="0" algn="l">
              <a:lnSpc>
                <a:spcPct val="90000"/>
              </a:lnSpc>
              <a:spcBef>
                <a:spcPts val="1000"/>
              </a:spcBef>
              <a:spcAft>
                <a:spcPts val="0"/>
              </a:spcAft>
              <a:buClr>
                <a:srgbClr val="008000"/>
              </a:buClr>
              <a:buSzPts val="5000"/>
              <a:buChar char="•"/>
            </a:pPr>
            <a:r>
              <a:rPr lang="en-US" sz="5000">
                <a:solidFill>
                  <a:srgbClr val="008000"/>
                </a:solidFill>
                <a:latin typeface="Overlock"/>
                <a:ea typeface="Overlock"/>
                <a:cs typeface="Overlock"/>
                <a:sym typeface="Overlock"/>
              </a:rPr>
              <a:t> Siendo puntuales</a:t>
            </a:r>
            <a:endParaRPr/>
          </a:p>
          <a:p>
            <a:pPr indent="-317500" lvl="0" marL="228600" rtl="0" algn="l">
              <a:lnSpc>
                <a:spcPct val="90000"/>
              </a:lnSpc>
              <a:spcBef>
                <a:spcPts val="1000"/>
              </a:spcBef>
              <a:spcAft>
                <a:spcPts val="0"/>
              </a:spcAft>
              <a:buClr>
                <a:srgbClr val="008000"/>
              </a:buClr>
              <a:buSzPts val="5000"/>
              <a:buChar char="•"/>
            </a:pPr>
            <a:r>
              <a:rPr lang="en-US" sz="5000">
                <a:solidFill>
                  <a:srgbClr val="008000"/>
                </a:solidFill>
                <a:latin typeface="Overlock"/>
                <a:ea typeface="Overlock"/>
                <a:cs typeface="Overlock"/>
                <a:sym typeface="Overlock"/>
              </a:rPr>
              <a:t> A los profesores que nos sirven </a:t>
            </a:r>
            <a:endParaRPr/>
          </a:p>
          <a:p>
            <a:pPr indent="-317500" lvl="0" marL="228600" rtl="0" algn="l">
              <a:lnSpc>
                <a:spcPct val="90000"/>
              </a:lnSpc>
              <a:spcBef>
                <a:spcPts val="1000"/>
              </a:spcBef>
              <a:spcAft>
                <a:spcPts val="0"/>
              </a:spcAft>
              <a:buClr>
                <a:srgbClr val="008000"/>
              </a:buClr>
              <a:buSzPts val="5000"/>
              <a:buChar char="•"/>
            </a:pPr>
            <a:r>
              <a:rPr lang="en-US" sz="5000">
                <a:solidFill>
                  <a:srgbClr val="008000"/>
                </a:solidFill>
                <a:latin typeface="Overlock"/>
                <a:ea typeface="Overlock"/>
                <a:cs typeface="Overlock"/>
                <a:sym typeface="Overlock"/>
              </a:rPr>
              <a:t> A los compañeros en clase</a:t>
            </a:r>
            <a:endParaRPr/>
          </a:p>
          <a:p>
            <a:pPr indent="-317500" lvl="0" marL="228600" rtl="0" algn="l">
              <a:lnSpc>
                <a:spcPct val="90000"/>
              </a:lnSpc>
              <a:spcBef>
                <a:spcPts val="1000"/>
              </a:spcBef>
              <a:spcAft>
                <a:spcPts val="0"/>
              </a:spcAft>
              <a:buClr>
                <a:srgbClr val="008000"/>
              </a:buClr>
              <a:buSzPts val="5000"/>
              <a:buChar char="•"/>
            </a:pPr>
            <a:r>
              <a:rPr lang="en-US" sz="5000">
                <a:solidFill>
                  <a:srgbClr val="008000"/>
                </a:solidFill>
                <a:latin typeface="Overlock"/>
                <a:ea typeface="Overlock"/>
                <a:cs typeface="Overlock"/>
                <a:sym typeface="Overlock"/>
              </a:rPr>
              <a:t> En el grupo de WhatsApp</a:t>
            </a:r>
            <a:endParaRPr sz="5000">
              <a:solidFill>
                <a:srgbClr val="008000"/>
              </a:solidFill>
              <a:latin typeface="Overlock"/>
              <a:ea typeface="Overlock"/>
              <a:cs typeface="Overlock"/>
              <a:sym typeface="Overlock"/>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xEl>
                                              <p:pRg end="4" st="4"/>
                                            </p:txEl>
                                          </p:spTgt>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7"/>
          <p:cNvSpPr txBox="1"/>
          <p:nvPr>
            <p:ph type="title"/>
          </p:nvPr>
        </p:nvSpPr>
        <p:spPr>
          <a:xfrm>
            <a:off x="783336" y="1645921"/>
            <a:ext cx="10515600" cy="2386583"/>
          </a:xfrm>
          <a:prstGeom prst="rect">
            <a:avLst/>
          </a:prstGeom>
          <a:noFill/>
          <a:ln>
            <a:noFill/>
          </a:ln>
        </p:spPr>
        <p:txBody>
          <a:bodyPr anchorCtr="0" anchor="ctr" bIns="45700" lIns="91425" spcFirstLastPara="1" rIns="91425" wrap="square" tIns="45700">
            <a:noAutofit/>
          </a:bodyPr>
          <a:lstStyle/>
          <a:p>
            <a:pPr indent="0" lvl="0" marL="0" rtl="0" algn="ctr">
              <a:lnSpc>
                <a:spcPct val="90000"/>
              </a:lnSpc>
              <a:spcBef>
                <a:spcPts val="0"/>
              </a:spcBef>
              <a:spcAft>
                <a:spcPts val="0"/>
              </a:spcAft>
              <a:buClr>
                <a:schemeClr val="dk1"/>
              </a:buClr>
              <a:buSzPts val="10000"/>
              <a:buFont typeface="Overlock"/>
              <a:buNone/>
            </a:pPr>
            <a:r>
              <a:rPr lang="en-US" sz="10000"/>
              <a:t>Actividad </a:t>
            </a:r>
            <a:r>
              <a:rPr lang="en-US" sz="10000">
                <a:latin typeface="Overlock"/>
                <a:ea typeface="Overlock"/>
                <a:cs typeface="Overlock"/>
                <a:sym typeface="Overlock"/>
              </a:rPr>
              <a:t>del día</a:t>
            </a:r>
            <a:br>
              <a:rPr lang="en-US" sz="10000">
                <a:latin typeface="Arial"/>
                <a:ea typeface="Arial"/>
                <a:cs typeface="Arial"/>
                <a:sym typeface="Arial"/>
              </a:rPr>
            </a:br>
            <a:r>
              <a:rPr lang="en-US" sz="4800">
                <a:latin typeface="Overlock"/>
                <a:ea typeface="Overlock"/>
                <a:cs typeface="Overlock"/>
                <a:sym typeface="Overlock"/>
              </a:rPr>
              <a:t>(10 minutos)</a:t>
            </a:r>
            <a:br>
              <a:rPr lang="en-US" sz="4800">
                <a:latin typeface="Overlock"/>
                <a:ea typeface="Overlock"/>
                <a:cs typeface="Overlock"/>
                <a:sym typeface="Overlock"/>
              </a:rPr>
            </a:br>
            <a:br>
              <a:rPr lang="en-US" sz="4800">
                <a:latin typeface="Overlock"/>
                <a:ea typeface="Overlock"/>
                <a:cs typeface="Overlock"/>
                <a:sym typeface="Overlock"/>
              </a:rPr>
            </a:br>
            <a:r>
              <a:rPr lang="en-US" sz="4800">
                <a:latin typeface="Overlock"/>
                <a:ea typeface="Overlock"/>
                <a:cs typeface="Overlock"/>
                <a:sym typeface="Overlock"/>
              </a:rPr>
              <a:t>“El Hombre Más Alto de la Historia”</a:t>
            </a:r>
            <a:br>
              <a:rPr lang="en-US" sz="4800">
                <a:latin typeface="Overlock"/>
                <a:ea typeface="Overlock"/>
                <a:cs typeface="Overlock"/>
                <a:sym typeface="Overlock"/>
              </a:rPr>
            </a:br>
            <a:endParaRPr sz="4800">
              <a:latin typeface="Overlock"/>
              <a:ea typeface="Overlock"/>
              <a:cs typeface="Overlock"/>
              <a:sym typeface="Overlock"/>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21" name="Shape 121"/>
        <p:cNvGrpSpPr/>
        <p:nvPr/>
      </p:nvGrpSpPr>
      <p:grpSpPr>
        <a:xfrm>
          <a:off x="0" y="0"/>
          <a:ext cx="0" cy="0"/>
          <a:chOff x="0" y="0"/>
          <a:chExt cx="0" cy="0"/>
        </a:xfrm>
      </p:grpSpPr>
      <p:sp>
        <p:nvSpPr>
          <p:cNvPr id="122" name="Google Shape;122;p8"/>
          <p:cNvSpPr txBox="1"/>
          <p:nvPr>
            <p:ph type="title"/>
          </p:nvPr>
        </p:nvSpPr>
        <p:spPr>
          <a:xfrm>
            <a:off x="4965430" y="629268"/>
            <a:ext cx="6586491" cy="1286160"/>
          </a:xfrm>
          <a:prstGeom prst="rect">
            <a:avLst/>
          </a:prstGeom>
          <a:noFill/>
          <a:ln>
            <a:noFill/>
          </a:ln>
        </p:spPr>
        <p:txBody>
          <a:bodyPr anchorCtr="0" anchor="b"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Gigantes</a:t>
            </a:r>
            <a:endParaRPr/>
          </a:p>
        </p:txBody>
      </p:sp>
      <p:sp>
        <p:nvSpPr>
          <p:cNvPr id="123" name="Google Shape;123;p8"/>
          <p:cNvSpPr txBox="1"/>
          <p:nvPr>
            <p:ph idx="1" type="body"/>
          </p:nvPr>
        </p:nvSpPr>
        <p:spPr>
          <a:xfrm>
            <a:off x="4965431" y="2314808"/>
            <a:ext cx="6586489" cy="3909012"/>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rgbClr val="008000"/>
              </a:buClr>
              <a:buSzPts val="3600"/>
              <a:buChar char="•"/>
            </a:pPr>
            <a:r>
              <a:rPr lang="en-US" sz="3600">
                <a:solidFill>
                  <a:srgbClr val="008000"/>
                </a:solidFill>
              </a:rPr>
              <a:t>Robert Wadlow – 2.72m</a:t>
            </a:r>
            <a:endParaRPr/>
          </a:p>
          <a:p>
            <a:pPr indent="-228600" lvl="0" marL="228600" rtl="0" algn="l">
              <a:lnSpc>
                <a:spcPct val="90000"/>
              </a:lnSpc>
              <a:spcBef>
                <a:spcPts val="1000"/>
              </a:spcBef>
              <a:spcAft>
                <a:spcPts val="0"/>
              </a:spcAft>
              <a:buClr>
                <a:srgbClr val="008000"/>
              </a:buClr>
              <a:buSzPts val="3600"/>
              <a:buChar char="•"/>
            </a:pPr>
            <a:r>
              <a:rPr lang="en-US" sz="3600">
                <a:solidFill>
                  <a:srgbClr val="008000"/>
                </a:solidFill>
              </a:rPr>
              <a:t>Goliat – “6 codos y un palmo” </a:t>
            </a:r>
            <a:endParaRPr/>
          </a:p>
          <a:p>
            <a:pPr indent="-228600" lvl="0" marL="228600" rtl="0" algn="l">
              <a:lnSpc>
                <a:spcPct val="90000"/>
              </a:lnSpc>
              <a:spcBef>
                <a:spcPts val="1000"/>
              </a:spcBef>
              <a:spcAft>
                <a:spcPts val="0"/>
              </a:spcAft>
              <a:buClr>
                <a:srgbClr val="008000"/>
              </a:buClr>
              <a:buSzPts val="3600"/>
              <a:buChar char="•"/>
            </a:pPr>
            <a:r>
              <a:rPr lang="en-US" sz="3600">
                <a:solidFill>
                  <a:srgbClr val="008000"/>
                </a:solidFill>
              </a:rPr>
              <a:t>El Informe de los espías: “Toda la gente que allí vimos son hombres de gran estatura.  Allí vimos también gigantes….”</a:t>
            </a:r>
            <a:endParaRPr/>
          </a:p>
        </p:txBody>
      </p:sp>
      <p:pic>
        <p:nvPicPr>
          <p:cNvPr id="124" name="Google Shape;124;p8"/>
          <p:cNvPicPr preferRelativeResize="0"/>
          <p:nvPr/>
        </p:nvPicPr>
        <p:blipFill rotWithShape="1">
          <a:blip r:embed="rId3">
            <a:alphaModFix/>
          </a:blip>
          <a:srcRect b="3096" l="0" r="0" t="0"/>
          <a:stretch/>
        </p:blipFill>
        <p:spPr>
          <a:xfrm>
            <a:off x="20" y="10"/>
            <a:ext cx="4635571" cy="6857990"/>
          </a:xfrm>
          <a:prstGeom prst="rect">
            <a:avLst/>
          </a:prstGeom>
          <a:noFill/>
          <a:ln>
            <a:noFill/>
          </a:ln>
        </p:spPr>
      </p:pic>
      <p:cxnSp>
        <p:nvCxnSpPr>
          <p:cNvPr id="125" name="Google Shape;125;p8"/>
          <p:cNvCxnSpPr/>
          <p:nvPr/>
        </p:nvCxnSpPr>
        <p:spPr>
          <a:xfrm>
            <a:off x="5080934" y="2115117"/>
            <a:ext cx="6309360" cy="0"/>
          </a:xfrm>
          <a:prstGeom prst="straightConnector1">
            <a:avLst/>
          </a:prstGeom>
          <a:noFill/>
          <a:ln cap="flat" cmpd="sng" w="19050">
            <a:solidFill>
              <a:srgbClr val="A28345"/>
            </a:solidFill>
            <a:prstDash val="solid"/>
            <a:miter lim="800000"/>
            <a:headEnd len="sm" w="sm" type="none"/>
            <a:tailEnd len="sm" w="sm"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pic>
        <p:nvPicPr>
          <p:cNvPr id="130" name="Google Shape;130;p9"/>
          <p:cNvPicPr preferRelativeResize="0"/>
          <p:nvPr/>
        </p:nvPicPr>
        <p:blipFill rotWithShape="1">
          <a:blip r:embed="rId3">
            <a:alphaModFix/>
          </a:blip>
          <a:srcRect b="0" l="0" r="0" t="0"/>
          <a:stretch/>
        </p:blipFill>
        <p:spPr>
          <a:xfrm>
            <a:off x="-139148" y="-457998"/>
            <a:ext cx="12331147" cy="7862718"/>
          </a:xfrm>
          <a:prstGeom prst="rect">
            <a:avLst/>
          </a:prstGeom>
          <a:noFill/>
          <a:ln>
            <a:noFill/>
          </a:ln>
        </p:spPr>
      </p:pic>
      <p:sp>
        <p:nvSpPr>
          <p:cNvPr id="131" name="Google Shape;131;p9"/>
          <p:cNvSpPr txBox="1"/>
          <p:nvPr>
            <p:ph type="title"/>
          </p:nvPr>
        </p:nvSpPr>
        <p:spPr>
          <a:xfrm>
            <a:off x="8289236" y="-218661"/>
            <a:ext cx="3902764" cy="3796748"/>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6000"/>
              <a:buFont typeface="Overlock"/>
              <a:buNone/>
            </a:pPr>
            <a:r>
              <a:rPr lang="en-US"/>
              <a:t>Considerar  1 Samuel 17</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p10"/>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CONSIDERAR-1 Samuel 17</a:t>
            </a:r>
            <a:endParaRPr/>
          </a:p>
        </p:txBody>
      </p:sp>
      <p:sp>
        <p:nvSpPr>
          <p:cNvPr id="138" name="Google Shape;138;p10"/>
          <p:cNvSpPr txBox="1"/>
          <p:nvPr>
            <p:ph idx="1" type="body"/>
          </p:nvPr>
        </p:nvSpPr>
        <p:spPr>
          <a:xfrm>
            <a:off x="838200" y="1690688"/>
            <a:ext cx="9805988" cy="4486275"/>
          </a:xfrm>
          <a:prstGeom prst="rect">
            <a:avLst/>
          </a:prstGeom>
          <a:noFill/>
          <a:ln>
            <a:noFill/>
          </a:ln>
        </p:spPr>
        <p:txBody>
          <a:bodyPr anchorCtr="0" anchor="t" bIns="45700" lIns="91425" spcFirstLastPara="1" rIns="91425" wrap="square" tIns="45700">
            <a:noAutofit/>
          </a:bodyPr>
          <a:lstStyle/>
          <a:p>
            <a:pPr indent="-514350" lvl="0" marL="514350" rtl="0" algn="l">
              <a:lnSpc>
                <a:spcPct val="90000"/>
              </a:lnSpc>
              <a:spcBef>
                <a:spcPts val="0"/>
              </a:spcBef>
              <a:spcAft>
                <a:spcPts val="0"/>
              </a:spcAft>
              <a:buClr>
                <a:srgbClr val="008000"/>
              </a:buClr>
              <a:buSzPts val="4800"/>
              <a:buAutoNum type="arabicPeriod"/>
            </a:pPr>
            <a:r>
              <a:rPr lang="en-US" sz="4800">
                <a:solidFill>
                  <a:srgbClr val="008000"/>
                </a:solidFill>
              </a:rPr>
              <a:t>¿</a:t>
            </a:r>
            <a:r>
              <a:rPr lang="en-US" sz="4800" u="sng">
                <a:solidFill>
                  <a:srgbClr val="008000"/>
                </a:solidFill>
              </a:rPr>
              <a:t>Quiénes</a:t>
            </a:r>
            <a:r>
              <a:rPr lang="en-US" sz="4800">
                <a:solidFill>
                  <a:srgbClr val="008000"/>
                </a:solidFill>
              </a:rPr>
              <a:t> son los personajes de esta historia?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3" name="Shape 143"/>
        <p:cNvGrpSpPr/>
        <p:nvPr/>
      </p:nvGrpSpPr>
      <p:grpSpPr>
        <a:xfrm>
          <a:off x="0" y="0"/>
          <a:ext cx="0" cy="0"/>
          <a:chOff x="0" y="0"/>
          <a:chExt cx="0" cy="0"/>
        </a:xfrm>
      </p:grpSpPr>
      <p:sp>
        <p:nvSpPr>
          <p:cNvPr id="144" name="Google Shape;144;p1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6000"/>
              <a:buFont typeface="Overlock"/>
              <a:buNone/>
            </a:pPr>
            <a:r>
              <a:rPr lang="en-US"/>
              <a:t>CONSIDERAR-1 Samuel 17</a:t>
            </a:r>
            <a:endParaRPr/>
          </a:p>
        </p:txBody>
      </p:sp>
      <p:sp>
        <p:nvSpPr>
          <p:cNvPr id="145" name="Google Shape;145;p11"/>
          <p:cNvSpPr txBox="1"/>
          <p:nvPr>
            <p:ph idx="1" type="body"/>
          </p:nvPr>
        </p:nvSpPr>
        <p:spPr>
          <a:xfrm>
            <a:off x="838200" y="1690688"/>
            <a:ext cx="10091738" cy="4486275"/>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008000"/>
              </a:buClr>
              <a:buSzPts val="4800"/>
              <a:buNone/>
            </a:pPr>
            <a:r>
              <a:rPr lang="en-US" sz="4800">
                <a:solidFill>
                  <a:srgbClr val="008000"/>
                </a:solidFill>
              </a:rPr>
              <a:t>2. ¿</a:t>
            </a:r>
            <a:r>
              <a:rPr lang="en-US" sz="4800" u="sng">
                <a:solidFill>
                  <a:srgbClr val="008000"/>
                </a:solidFill>
              </a:rPr>
              <a:t>Cuáles</a:t>
            </a:r>
            <a:r>
              <a:rPr lang="en-US" sz="4800">
                <a:solidFill>
                  <a:srgbClr val="008000"/>
                </a:solidFill>
              </a:rPr>
              <a:t> son los </a:t>
            </a:r>
            <a:r>
              <a:rPr lang="en-US" sz="4800" u="sng">
                <a:solidFill>
                  <a:srgbClr val="008000"/>
                </a:solidFill>
              </a:rPr>
              <a:t>objetos</a:t>
            </a:r>
            <a:r>
              <a:rPr lang="en-US" sz="4800">
                <a:solidFill>
                  <a:srgbClr val="008000"/>
                </a:solidFill>
              </a:rPr>
              <a:t> de esta historia?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2020-01-27T17:30:49Z</dcterms:created>
  <dc:creator>Joel Sutton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0x010100469A67C346E6B04F8F3828DDC292199C</vt:lpwstr>
  </property>
</Properties>
</file>