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56" r:id="rId5"/>
    <p:sldId id="258" r:id="rId6"/>
    <p:sldId id="343" r:id="rId7"/>
    <p:sldId id="261" r:id="rId8"/>
    <p:sldId id="259" r:id="rId9"/>
    <p:sldId id="294" r:id="rId10"/>
    <p:sldId id="339" r:id="rId11"/>
    <p:sldId id="342" r:id="rId12"/>
    <p:sldId id="338" r:id="rId13"/>
    <p:sldId id="297" r:id="rId14"/>
    <p:sldId id="304" r:id="rId15"/>
    <p:sldId id="305" r:id="rId16"/>
    <p:sldId id="306" r:id="rId17"/>
    <p:sldId id="307" r:id="rId18"/>
    <p:sldId id="309" r:id="rId19"/>
    <p:sldId id="310" r:id="rId20"/>
    <p:sldId id="334" r:id="rId21"/>
    <p:sldId id="312" r:id="rId22"/>
    <p:sldId id="314" r:id="rId23"/>
    <p:sldId id="315" r:id="rId24"/>
    <p:sldId id="316" r:id="rId25"/>
    <p:sldId id="317" r:id="rId26"/>
    <p:sldId id="336" r:id="rId27"/>
    <p:sldId id="340" r:id="rId28"/>
    <p:sldId id="341" r:id="rId29"/>
    <p:sldId id="274" r:id="rId30"/>
    <p:sldId id="273" r:id="rId31"/>
    <p:sldId id="272" r:id="rId32"/>
    <p:sldId id="33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6133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443ED4-EA65-4583-8FAA-B97215DA1681}" v="67" dt="2020-03-07T09:57:32.1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874" autoAdjust="0"/>
  </p:normalViewPr>
  <p:slideViewPr>
    <p:cSldViewPr snapToGrid="0">
      <p:cViewPr varScale="1">
        <p:scale>
          <a:sx n="52" d="100"/>
          <a:sy n="52" d="100"/>
        </p:scale>
        <p:origin x="12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l Sutton" userId="1e63f7443f7518ef" providerId="LiveId" clId="{65C94AD7-63B2-419C-ABE1-F47BE37C1726}"/>
    <pc:docChg chg="undo custSel mod addSld delSld modSld">
      <pc:chgData name="Joel Sutton" userId="1e63f7443f7518ef" providerId="LiveId" clId="{65C94AD7-63B2-419C-ABE1-F47BE37C1726}" dt="2020-03-02T16:23:44.075" v="560" actId="27636"/>
      <pc:docMkLst>
        <pc:docMk/>
      </pc:docMkLst>
      <pc:sldChg chg="modSp">
        <pc:chgData name="Joel Sutton" userId="1e63f7443f7518ef" providerId="LiveId" clId="{65C94AD7-63B2-419C-ABE1-F47BE37C1726}" dt="2020-03-02T16:23:44.075" v="560" actId="27636"/>
        <pc:sldMkLst>
          <pc:docMk/>
          <pc:sldMk cId="2835775862" sldId="274"/>
        </pc:sldMkLst>
        <pc:spChg chg="mod">
          <ac:chgData name="Joel Sutton" userId="1e63f7443f7518ef" providerId="LiveId" clId="{65C94AD7-63B2-419C-ABE1-F47BE37C1726}" dt="2020-03-02T16:23:44.075" v="560" actId="27636"/>
          <ac:spMkLst>
            <pc:docMk/>
            <pc:sldMk cId="2835775862" sldId="274"/>
            <ac:spMk id="34" creationId="{31D4893B-0321-4D4F-A897-F48B52F99498}"/>
          </ac:spMkLst>
        </pc:spChg>
      </pc:sldChg>
      <pc:sldChg chg="modSp">
        <pc:chgData name="Joel Sutton" userId="1e63f7443f7518ef" providerId="LiveId" clId="{65C94AD7-63B2-419C-ABE1-F47BE37C1726}" dt="2020-03-02T07:33:17.730" v="3" actId="20577"/>
        <pc:sldMkLst>
          <pc:docMk/>
          <pc:sldMk cId="763119841" sldId="294"/>
        </pc:sldMkLst>
        <pc:spChg chg="mod">
          <ac:chgData name="Joel Sutton" userId="1e63f7443f7518ef" providerId="LiveId" clId="{65C94AD7-63B2-419C-ABE1-F47BE37C1726}" dt="2020-03-02T07:33:17.730" v="3" actId="20577"/>
          <ac:spMkLst>
            <pc:docMk/>
            <pc:sldMk cId="763119841" sldId="294"/>
            <ac:spMk id="2" creationId="{00000000-0000-0000-0000-000000000000}"/>
          </ac:spMkLst>
        </pc:spChg>
      </pc:sldChg>
      <pc:sldChg chg="modSp modNotesTx">
        <pc:chgData name="Joel Sutton" userId="1e63f7443f7518ef" providerId="LiveId" clId="{65C94AD7-63B2-419C-ABE1-F47BE37C1726}" dt="2020-03-02T07:46:54.597" v="121" actId="5793"/>
        <pc:sldMkLst>
          <pc:docMk/>
          <pc:sldMk cId="2948558535" sldId="297"/>
        </pc:sldMkLst>
        <pc:spChg chg="mod">
          <ac:chgData name="Joel Sutton" userId="1e63f7443f7518ef" providerId="LiveId" clId="{65C94AD7-63B2-419C-ABE1-F47BE37C1726}" dt="2020-03-02T07:35:31.469" v="72" actId="27636"/>
          <ac:spMkLst>
            <pc:docMk/>
            <pc:sldMk cId="2948558535" sldId="297"/>
            <ac:spMk id="2" creationId="{DD2C039B-514A-4429-B1B9-60DE58D631D4}"/>
          </ac:spMkLst>
        </pc:spChg>
      </pc:sldChg>
      <pc:sldChg chg="modSp">
        <pc:chgData name="Joel Sutton" userId="1e63f7443f7518ef" providerId="LiveId" clId="{65C94AD7-63B2-419C-ABE1-F47BE37C1726}" dt="2020-03-02T07:35:45.369" v="75"/>
        <pc:sldMkLst>
          <pc:docMk/>
          <pc:sldMk cId="2030979678" sldId="304"/>
        </pc:sldMkLst>
        <pc:spChg chg="mod">
          <ac:chgData name="Joel Sutton" userId="1e63f7443f7518ef" providerId="LiveId" clId="{65C94AD7-63B2-419C-ABE1-F47BE37C1726}" dt="2020-03-02T07:35:45.369" v="75"/>
          <ac:spMkLst>
            <pc:docMk/>
            <pc:sldMk cId="2030979678" sldId="304"/>
            <ac:spMk id="2" creationId="{DD2C039B-514A-4429-B1B9-60DE58D631D4}"/>
          </ac:spMkLst>
        </pc:spChg>
      </pc:sldChg>
      <pc:sldChg chg="modSp modNotesTx">
        <pc:chgData name="Joel Sutton" userId="1e63f7443f7518ef" providerId="LiveId" clId="{65C94AD7-63B2-419C-ABE1-F47BE37C1726}" dt="2020-03-02T07:47:14.182" v="122" actId="20577"/>
        <pc:sldMkLst>
          <pc:docMk/>
          <pc:sldMk cId="1856080659" sldId="305"/>
        </pc:sldMkLst>
        <pc:spChg chg="mod">
          <ac:chgData name="Joel Sutton" userId="1e63f7443f7518ef" providerId="LiveId" clId="{65C94AD7-63B2-419C-ABE1-F47BE37C1726}" dt="2020-03-02T07:35:49.954" v="76"/>
          <ac:spMkLst>
            <pc:docMk/>
            <pc:sldMk cId="1856080659" sldId="305"/>
            <ac:spMk id="2" creationId="{DD2C039B-514A-4429-B1B9-60DE58D631D4}"/>
          </ac:spMkLst>
        </pc:spChg>
      </pc:sldChg>
      <pc:sldChg chg="modSp modNotesTx">
        <pc:chgData name="Joel Sutton" userId="1e63f7443f7518ef" providerId="LiveId" clId="{65C94AD7-63B2-419C-ABE1-F47BE37C1726}" dt="2020-03-02T07:47:37.765" v="123" actId="20577"/>
        <pc:sldMkLst>
          <pc:docMk/>
          <pc:sldMk cId="1114506064" sldId="306"/>
        </pc:sldMkLst>
        <pc:spChg chg="mod">
          <ac:chgData name="Joel Sutton" userId="1e63f7443f7518ef" providerId="LiveId" clId="{65C94AD7-63B2-419C-ABE1-F47BE37C1726}" dt="2020-03-02T07:35:58.120" v="77"/>
          <ac:spMkLst>
            <pc:docMk/>
            <pc:sldMk cId="1114506064" sldId="306"/>
            <ac:spMk id="2" creationId="{DD2C039B-514A-4429-B1B9-60DE58D631D4}"/>
          </ac:spMkLst>
        </pc:spChg>
      </pc:sldChg>
      <pc:sldChg chg="modSp modNotesTx">
        <pc:chgData name="Joel Sutton" userId="1e63f7443f7518ef" providerId="LiveId" clId="{65C94AD7-63B2-419C-ABE1-F47BE37C1726}" dt="2020-03-02T07:47:49.041" v="124" actId="20577"/>
        <pc:sldMkLst>
          <pc:docMk/>
          <pc:sldMk cId="3486173832" sldId="307"/>
        </pc:sldMkLst>
        <pc:spChg chg="mod">
          <ac:chgData name="Joel Sutton" userId="1e63f7443f7518ef" providerId="LiveId" clId="{65C94AD7-63B2-419C-ABE1-F47BE37C1726}" dt="2020-03-02T07:36:04.552" v="78"/>
          <ac:spMkLst>
            <pc:docMk/>
            <pc:sldMk cId="3486173832" sldId="307"/>
            <ac:spMk id="2" creationId="{DD2C039B-514A-4429-B1B9-60DE58D631D4}"/>
          </ac:spMkLst>
        </pc:spChg>
      </pc:sldChg>
      <pc:sldChg chg="modSp">
        <pc:chgData name="Joel Sutton" userId="1e63f7443f7518ef" providerId="LiveId" clId="{65C94AD7-63B2-419C-ABE1-F47BE37C1726}" dt="2020-03-02T07:36:09.545" v="79"/>
        <pc:sldMkLst>
          <pc:docMk/>
          <pc:sldMk cId="1102025690" sldId="309"/>
        </pc:sldMkLst>
        <pc:spChg chg="mod">
          <ac:chgData name="Joel Sutton" userId="1e63f7443f7518ef" providerId="LiveId" clId="{65C94AD7-63B2-419C-ABE1-F47BE37C1726}" dt="2020-03-02T07:36:09.545" v="79"/>
          <ac:spMkLst>
            <pc:docMk/>
            <pc:sldMk cId="1102025690" sldId="309"/>
            <ac:spMk id="2" creationId="{DD2C039B-514A-4429-B1B9-60DE58D631D4}"/>
          </ac:spMkLst>
        </pc:spChg>
      </pc:sldChg>
      <pc:sldChg chg="modSp">
        <pc:chgData name="Joel Sutton" userId="1e63f7443f7518ef" providerId="LiveId" clId="{65C94AD7-63B2-419C-ABE1-F47BE37C1726}" dt="2020-03-02T07:36:16.806" v="80"/>
        <pc:sldMkLst>
          <pc:docMk/>
          <pc:sldMk cId="1694522431" sldId="310"/>
        </pc:sldMkLst>
        <pc:spChg chg="mod">
          <ac:chgData name="Joel Sutton" userId="1e63f7443f7518ef" providerId="LiveId" clId="{65C94AD7-63B2-419C-ABE1-F47BE37C1726}" dt="2020-03-02T07:36:16.806" v="80"/>
          <ac:spMkLst>
            <pc:docMk/>
            <pc:sldMk cId="1694522431" sldId="310"/>
            <ac:spMk id="2" creationId="{DD2C039B-514A-4429-B1B9-60DE58D631D4}"/>
          </ac:spMkLst>
        </pc:spChg>
      </pc:sldChg>
      <pc:sldChg chg="modSp">
        <pc:chgData name="Joel Sutton" userId="1e63f7443f7518ef" providerId="LiveId" clId="{65C94AD7-63B2-419C-ABE1-F47BE37C1726}" dt="2020-03-02T07:56:40.368" v="172" actId="20577"/>
        <pc:sldMkLst>
          <pc:docMk/>
          <pc:sldMk cId="4167541181" sldId="312"/>
        </pc:sldMkLst>
        <pc:spChg chg="mod">
          <ac:chgData name="Joel Sutton" userId="1e63f7443f7518ef" providerId="LiveId" clId="{65C94AD7-63B2-419C-ABE1-F47BE37C1726}" dt="2020-03-02T07:56:40.368" v="172" actId="20577"/>
          <ac:spMkLst>
            <pc:docMk/>
            <pc:sldMk cId="4167541181" sldId="312"/>
            <ac:spMk id="2" creationId="{DD2C039B-514A-4429-B1B9-60DE58D631D4}"/>
          </ac:spMkLst>
        </pc:spChg>
      </pc:sldChg>
      <pc:sldChg chg="modSp">
        <pc:chgData name="Joel Sutton" userId="1e63f7443f7518ef" providerId="LiveId" clId="{65C94AD7-63B2-419C-ABE1-F47BE37C1726}" dt="2020-03-02T07:56:46.144" v="173"/>
        <pc:sldMkLst>
          <pc:docMk/>
          <pc:sldMk cId="3290883968" sldId="314"/>
        </pc:sldMkLst>
        <pc:spChg chg="mod">
          <ac:chgData name="Joel Sutton" userId="1e63f7443f7518ef" providerId="LiveId" clId="{65C94AD7-63B2-419C-ABE1-F47BE37C1726}" dt="2020-03-02T07:56:46.144" v="173"/>
          <ac:spMkLst>
            <pc:docMk/>
            <pc:sldMk cId="3290883968" sldId="314"/>
            <ac:spMk id="2" creationId="{DD2C039B-514A-4429-B1B9-60DE58D631D4}"/>
          </ac:spMkLst>
        </pc:spChg>
      </pc:sldChg>
      <pc:sldChg chg="modSp">
        <pc:chgData name="Joel Sutton" userId="1e63f7443f7518ef" providerId="LiveId" clId="{65C94AD7-63B2-419C-ABE1-F47BE37C1726}" dt="2020-03-02T07:56:50.263" v="174"/>
        <pc:sldMkLst>
          <pc:docMk/>
          <pc:sldMk cId="3863304401" sldId="315"/>
        </pc:sldMkLst>
        <pc:spChg chg="mod">
          <ac:chgData name="Joel Sutton" userId="1e63f7443f7518ef" providerId="LiveId" clId="{65C94AD7-63B2-419C-ABE1-F47BE37C1726}" dt="2020-03-02T07:56:50.263" v="174"/>
          <ac:spMkLst>
            <pc:docMk/>
            <pc:sldMk cId="3863304401" sldId="315"/>
            <ac:spMk id="2" creationId="{DD2C039B-514A-4429-B1B9-60DE58D631D4}"/>
          </ac:spMkLst>
        </pc:spChg>
      </pc:sldChg>
      <pc:sldChg chg="modSp">
        <pc:chgData name="Joel Sutton" userId="1e63f7443f7518ef" providerId="LiveId" clId="{65C94AD7-63B2-419C-ABE1-F47BE37C1726}" dt="2020-03-02T07:56:53.454" v="175"/>
        <pc:sldMkLst>
          <pc:docMk/>
          <pc:sldMk cId="1247384020" sldId="316"/>
        </pc:sldMkLst>
        <pc:spChg chg="mod">
          <ac:chgData name="Joel Sutton" userId="1e63f7443f7518ef" providerId="LiveId" clId="{65C94AD7-63B2-419C-ABE1-F47BE37C1726}" dt="2020-03-02T07:56:53.454" v="175"/>
          <ac:spMkLst>
            <pc:docMk/>
            <pc:sldMk cId="1247384020" sldId="316"/>
            <ac:spMk id="2" creationId="{DD2C039B-514A-4429-B1B9-60DE58D631D4}"/>
          </ac:spMkLst>
        </pc:spChg>
      </pc:sldChg>
      <pc:sldChg chg="modSp">
        <pc:chgData name="Joel Sutton" userId="1e63f7443f7518ef" providerId="LiveId" clId="{65C94AD7-63B2-419C-ABE1-F47BE37C1726}" dt="2020-03-02T07:56:56.675" v="176"/>
        <pc:sldMkLst>
          <pc:docMk/>
          <pc:sldMk cId="2631313702" sldId="317"/>
        </pc:sldMkLst>
        <pc:spChg chg="mod">
          <ac:chgData name="Joel Sutton" userId="1e63f7443f7518ef" providerId="LiveId" clId="{65C94AD7-63B2-419C-ABE1-F47BE37C1726}" dt="2020-03-02T07:56:56.675" v="176"/>
          <ac:spMkLst>
            <pc:docMk/>
            <pc:sldMk cId="2631313702" sldId="317"/>
            <ac:spMk id="2" creationId="{DD2C039B-514A-4429-B1B9-60DE58D631D4}"/>
          </ac:spMkLst>
        </pc:spChg>
      </pc:sldChg>
      <pc:sldChg chg="addSp delSp modSp">
        <pc:chgData name="Joel Sutton" userId="1e63f7443f7518ef" providerId="LiveId" clId="{65C94AD7-63B2-419C-ABE1-F47BE37C1726}" dt="2020-03-02T07:56:33.579" v="158" actId="207"/>
        <pc:sldMkLst>
          <pc:docMk/>
          <pc:sldMk cId="1055671495" sldId="334"/>
        </pc:sldMkLst>
        <pc:spChg chg="mod ord">
          <ac:chgData name="Joel Sutton" userId="1e63f7443f7518ef" providerId="LiveId" clId="{65C94AD7-63B2-419C-ABE1-F47BE37C1726}" dt="2020-03-02T07:56:33.579" v="158" actId="207"/>
          <ac:spMkLst>
            <pc:docMk/>
            <pc:sldMk cId="1055671495" sldId="334"/>
            <ac:spMk id="2" creationId="{10097198-6C69-4892-A099-D8F8A898D22C}"/>
          </ac:spMkLst>
        </pc:spChg>
        <pc:spChg chg="add del">
          <ac:chgData name="Joel Sutton" userId="1e63f7443f7518ef" providerId="LiveId" clId="{65C94AD7-63B2-419C-ABE1-F47BE37C1726}" dt="2020-03-02T07:55:33.414" v="128" actId="26606"/>
          <ac:spMkLst>
            <pc:docMk/>
            <pc:sldMk cId="1055671495" sldId="334"/>
            <ac:spMk id="15" creationId="{C475749F-F487-4EFB-ABC7-C1359590EB76}"/>
          </ac:spMkLst>
        </pc:spChg>
        <pc:spChg chg="add del">
          <ac:chgData name="Joel Sutton" userId="1e63f7443f7518ef" providerId="LiveId" clId="{65C94AD7-63B2-419C-ABE1-F47BE37C1726}" dt="2020-03-02T07:55:33.360" v="127" actId="26606"/>
          <ac:spMkLst>
            <pc:docMk/>
            <pc:sldMk cId="1055671495" sldId="334"/>
            <ac:spMk id="20" creationId="{37C89E4B-3C9F-44B9-8B86-D9E3D112D8EC}"/>
          </ac:spMkLst>
        </pc:spChg>
        <pc:spChg chg="add del">
          <ac:chgData name="Joel Sutton" userId="1e63f7443f7518ef" providerId="LiveId" clId="{65C94AD7-63B2-419C-ABE1-F47BE37C1726}" dt="2020-03-02T07:55:51.592" v="130" actId="26606"/>
          <ac:spMkLst>
            <pc:docMk/>
            <pc:sldMk cId="1055671495" sldId="334"/>
            <ac:spMk id="47" creationId="{DE4C27B6-DB04-4891-AF97-BA1671B17EE8}"/>
          </ac:spMkLst>
        </pc:spChg>
        <pc:spChg chg="add del">
          <ac:chgData name="Joel Sutton" userId="1e63f7443f7518ef" providerId="LiveId" clId="{65C94AD7-63B2-419C-ABE1-F47BE37C1726}" dt="2020-03-02T07:55:51.592" v="130" actId="26606"/>
          <ac:spMkLst>
            <pc:docMk/>
            <pc:sldMk cId="1055671495" sldId="334"/>
            <ac:spMk id="48" creationId="{D9F5512A-48E1-4C07-B75E-3CCC517B6804}"/>
          </ac:spMkLst>
        </pc:spChg>
        <pc:spChg chg="add del">
          <ac:chgData name="Joel Sutton" userId="1e63f7443f7518ef" providerId="LiveId" clId="{65C94AD7-63B2-419C-ABE1-F47BE37C1726}" dt="2020-03-02T07:55:51.592" v="130" actId="26606"/>
          <ac:spMkLst>
            <pc:docMk/>
            <pc:sldMk cId="1055671495" sldId="334"/>
            <ac:spMk id="49" creationId="{7316481C-0A49-4796-812B-0D64F063B720}"/>
          </ac:spMkLst>
        </pc:spChg>
        <pc:spChg chg="add del">
          <ac:chgData name="Joel Sutton" userId="1e63f7443f7518ef" providerId="LiveId" clId="{65C94AD7-63B2-419C-ABE1-F47BE37C1726}" dt="2020-03-02T07:55:51.592" v="130" actId="26606"/>
          <ac:spMkLst>
            <pc:docMk/>
            <pc:sldMk cId="1055671495" sldId="334"/>
            <ac:spMk id="50" creationId="{A5271697-90F1-4A23-8EF2-0179F2EAFACB}"/>
          </ac:spMkLst>
        </pc:spChg>
        <pc:spChg chg="add">
          <ac:chgData name="Joel Sutton" userId="1e63f7443f7518ef" providerId="LiveId" clId="{65C94AD7-63B2-419C-ABE1-F47BE37C1726}" dt="2020-03-02T07:55:51.592" v="130" actId="26606"/>
          <ac:spMkLst>
            <pc:docMk/>
            <pc:sldMk cId="1055671495" sldId="334"/>
            <ac:spMk id="55" creationId="{37C89E4B-3C9F-44B9-8B86-D9E3D112D8EC}"/>
          </ac:spMkLst>
        </pc:spChg>
        <pc:grpChg chg="add del">
          <ac:chgData name="Joel Sutton" userId="1e63f7443f7518ef" providerId="LiveId" clId="{65C94AD7-63B2-419C-ABE1-F47BE37C1726}" dt="2020-03-02T07:55:51.592" v="130" actId="26606"/>
          <ac:grpSpMkLst>
            <pc:docMk/>
            <pc:sldMk cId="1055671495" sldId="334"/>
            <ac:grpSpMk id="26" creationId="{5E0EAE70-C355-42D1-BF00-CA8A17A742A8}"/>
          </ac:grpSpMkLst>
        </pc:grpChg>
        <pc:picChg chg="add mod ord">
          <ac:chgData name="Joel Sutton" userId="1e63f7443f7518ef" providerId="LiveId" clId="{65C94AD7-63B2-419C-ABE1-F47BE37C1726}" dt="2020-03-02T07:56:00.694" v="131" actId="167"/>
          <ac:picMkLst>
            <pc:docMk/>
            <pc:sldMk cId="1055671495" sldId="334"/>
            <ac:picMk id="3" creationId="{2E2F2595-98CF-4A63-BEB4-ADCC7D81F904}"/>
          </ac:picMkLst>
        </pc:picChg>
        <pc:cxnChg chg="add del">
          <ac:chgData name="Joel Sutton" userId="1e63f7443f7518ef" providerId="LiveId" clId="{65C94AD7-63B2-419C-ABE1-F47BE37C1726}" dt="2020-03-02T07:55:33.360" v="127" actId="26606"/>
          <ac:cxnSpMkLst>
            <pc:docMk/>
            <pc:sldMk cId="1055671495" sldId="334"/>
            <ac:cxnSpMk id="22" creationId="{AA2EAA10-076F-46BD-8F0F-B9A2FB77A85C}"/>
          </ac:cxnSpMkLst>
        </pc:cxnChg>
        <pc:cxnChg chg="add del">
          <ac:chgData name="Joel Sutton" userId="1e63f7443f7518ef" providerId="LiveId" clId="{65C94AD7-63B2-419C-ABE1-F47BE37C1726}" dt="2020-03-02T07:55:33.360" v="127" actId="26606"/>
          <ac:cxnSpMkLst>
            <pc:docMk/>
            <pc:sldMk cId="1055671495" sldId="334"/>
            <ac:cxnSpMk id="24" creationId="{D891E407-403B-4764-86C9-33A56D3BCAA3}"/>
          </ac:cxnSpMkLst>
        </pc:cxnChg>
        <pc:cxnChg chg="add">
          <ac:chgData name="Joel Sutton" userId="1e63f7443f7518ef" providerId="LiveId" clId="{65C94AD7-63B2-419C-ABE1-F47BE37C1726}" dt="2020-03-02T07:55:51.592" v="130" actId="26606"/>
          <ac:cxnSpMkLst>
            <pc:docMk/>
            <pc:sldMk cId="1055671495" sldId="334"/>
            <ac:cxnSpMk id="57" creationId="{AA2EAA10-076F-46BD-8F0F-B9A2FB77A85C}"/>
          </ac:cxnSpMkLst>
        </pc:cxnChg>
        <pc:cxnChg chg="add">
          <ac:chgData name="Joel Sutton" userId="1e63f7443f7518ef" providerId="LiveId" clId="{65C94AD7-63B2-419C-ABE1-F47BE37C1726}" dt="2020-03-02T07:55:51.592" v="130" actId="26606"/>
          <ac:cxnSpMkLst>
            <pc:docMk/>
            <pc:sldMk cId="1055671495" sldId="334"/>
            <ac:cxnSpMk id="59" creationId="{D891E407-403B-4764-86C9-33A56D3BCAA3}"/>
          </ac:cxnSpMkLst>
        </pc:cxnChg>
      </pc:sldChg>
      <pc:sldChg chg="modSp">
        <pc:chgData name="Joel Sutton" userId="1e63f7443f7518ef" providerId="LiveId" clId="{65C94AD7-63B2-419C-ABE1-F47BE37C1726}" dt="2020-03-02T15:18:36.822" v="208" actId="20577"/>
        <pc:sldMkLst>
          <pc:docMk/>
          <pc:sldMk cId="3694339982" sldId="336"/>
        </pc:sldMkLst>
        <pc:spChg chg="mod">
          <ac:chgData name="Joel Sutton" userId="1e63f7443f7518ef" providerId="LiveId" clId="{65C94AD7-63B2-419C-ABE1-F47BE37C1726}" dt="2020-03-02T15:18:36.822" v="208" actId="20577"/>
          <ac:spMkLst>
            <pc:docMk/>
            <pc:sldMk cId="3694339982" sldId="336"/>
            <ac:spMk id="2" creationId="{00000000-0000-0000-0000-000000000000}"/>
          </ac:spMkLst>
        </pc:spChg>
      </pc:sldChg>
      <pc:sldChg chg="addSp delSp modSp">
        <pc:chgData name="Joel Sutton" userId="1e63f7443f7518ef" providerId="LiveId" clId="{65C94AD7-63B2-419C-ABE1-F47BE37C1726}" dt="2020-03-02T07:46:13.032" v="117" actId="255"/>
        <pc:sldMkLst>
          <pc:docMk/>
          <pc:sldMk cId="1884408848" sldId="338"/>
        </pc:sldMkLst>
        <pc:spChg chg="mod ord">
          <ac:chgData name="Joel Sutton" userId="1e63f7443f7518ef" providerId="LiveId" clId="{65C94AD7-63B2-419C-ABE1-F47BE37C1726}" dt="2020-03-02T07:46:13.032" v="117" actId="255"/>
          <ac:spMkLst>
            <pc:docMk/>
            <pc:sldMk cId="1884408848" sldId="338"/>
            <ac:spMk id="2" creationId="{10097198-6C69-4892-A099-D8F8A898D22C}"/>
          </ac:spMkLst>
        </pc:spChg>
        <pc:spChg chg="add del">
          <ac:chgData name="Joel Sutton" userId="1e63f7443f7518ef" providerId="LiveId" clId="{65C94AD7-63B2-419C-ABE1-F47BE37C1726}" dt="2020-03-02T07:43:57.912" v="87" actId="26606"/>
          <ac:spMkLst>
            <pc:docMk/>
            <pc:sldMk cId="1884408848" sldId="338"/>
            <ac:spMk id="8" creationId="{87CC2527-562A-4F69-B487-4371E5B243E7}"/>
          </ac:spMkLst>
        </pc:spChg>
        <pc:spChg chg="add del">
          <ac:chgData name="Joel Sutton" userId="1e63f7443f7518ef" providerId="LiveId" clId="{65C94AD7-63B2-419C-ABE1-F47BE37C1726}" dt="2020-03-02T07:44:38.175" v="97" actId="26606"/>
          <ac:spMkLst>
            <pc:docMk/>
            <pc:sldMk cId="1884408848" sldId="338"/>
            <ac:spMk id="9" creationId="{B34F5AD2-EDBD-4BBD-A55C-EAFFD0C7097A}"/>
          </ac:spMkLst>
        </pc:spChg>
        <pc:spChg chg="add del">
          <ac:chgData name="Joel Sutton" userId="1e63f7443f7518ef" providerId="LiveId" clId="{65C94AD7-63B2-419C-ABE1-F47BE37C1726}" dt="2020-03-02T07:44:38.175" v="97" actId="26606"/>
          <ac:spMkLst>
            <pc:docMk/>
            <pc:sldMk cId="1884408848" sldId="338"/>
            <ac:spMk id="11" creationId="{C3896A03-3945-419A-B66B-4EE266EDD152}"/>
          </ac:spMkLst>
        </pc:spChg>
        <pc:spChg chg="add del">
          <ac:chgData name="Joel Sutton" userId="1e63f7443f7518ef" providerId="LiveId" clId="{65C94AD7-63B2-419C-ABE1-F47BE37C1726}" dt="2020-03-02T07:44:38.175" v="97" actId="26606"/>
          <ac:spMkLst>
            <pc:docMk/>
            <pc:sldMk cId="1884408848" sldId="338"/>
            <ac:spMk id="13" creationId="{6832F003-FCA6-4CFB-A2EA-308F3AA257D1}"/>
          </ac:spMkLst>
        </pc:spChg>
        <pc:spChg chg="add del">
          <ac:chgData name="Joel Sutton" userId="1e63f7443f7518ef" providerId="LiveId" clId="{65C94AD7-63B2-419C-ABE1-F47BE37C1726}" dt="2020-03-02T07:43:48.206" v="84" actId="26606"/>
          <ac:spMkLst>
            <pc:docMk/>
            <pc:sldMk cId="1884408848" sldId="338"/>
            <ac:spMk id="15" creationId="{B34F5AD2-EDBD-4BBD-A55C-EAFFD0C7097A}"/>
          </ac:spMkLst>
        </pc:spChg>
        <pc:spChg chg="add del">
          <ac:chgData name="Joel Sutton" userId="1e63f7443f7518ef" providerId="LiveId" clId="{65C94AD7-63B2-419C-ABE1-F47BE37C1726}" dt="2020-03-02T07:44:42.591" v="99" actId="26606"/>
          <ac:spMkLst>
            <pc:docMk/>
            <pc:sldMk cId="1884408848" sldId="338"/>
            <ac:spMk id="16" creationId="{6753252F-4873-4F63-801D-CC719279A7D5}"/>
          </ac:spMkLst>
        </pc:spChg>
        <pc:spChg chg="add del">
          <ac:chgData name="Joel Sutton" userId="1e63f7443f7518ef" providerId="LiveId" clId="{65C94AD7-63B2-419C-ABE1-F47BE37C1726}" dt="2020-03-02T07:43:48.206" v="84" actId="26606"/>
          <ac:spMkLst>
            <pc:docMk/>
            <pc:sldMk cId="1884408848" sldId="338"/>
            <ac:spMk id="17" creationId="{C3896A03-3945-419A-B66B-4EE266EDD152}"/>
          </ac:spMkLst>
        </pc:spChg>
        <pc:spChg chg="add del">
          <ac:chgData name="Joel Sutton" userId="1e63f7443f7518ef" providerId="LiveId" clId="{65C94AD7-63B2-419C-ABE1-F47BE37C1726}" dt="2020-03-02T07:44:42.591" v="99" actId="26606"/>
          <ac:spMkLst>
            <pc:docMk/>
            <pc:sldMk cId="1884408848" sldId="338"/>
            <ac:spMk id="18" creationId="{047C8CCB-F95D-4249-92DD-651249D3535A}"/>
          </ac:spMkLst>
        </pc:spChg>
        <pc:spChg chg="add del">
          <ac:chgData name="Joel Sutton" userId="1e63f7443f7518ef" providerId="LiveId" clId="{65C94AD7-63B2-419C-ABE1-F47BE37C1726}" dt="2020-03-02T07:43:48.206" v="84" actId="26606"/>
          <ac:spMkLst>
            <pc:docMk/>
            <pc:sldMk cId="1884408848" sldId="338"/>
            <ac:spMk id="19" creationId="{6832F003-FCA6-4CFB-A2EA-308F3AA257D1}"/>
          </ac:spMkLst>
        </pc:spChg>
        <pc:spChg chg="add del">
          <ac:chgData name="Joel Sutton" userId="1e63f7443f7518ef" providerId="LiveId" clId="{65C94AD7-63B2-419C-ABE1-F47BE37C1726}" dt="2020-03-02T07:44:48.396" v="101" actId="26606"/>
          <ac:spMkLst>
            <pc:docMk/>
            <pc:sldMk cId="1884408848" sldId="338"/>
            <ac:spMk id="20" creationId="{AB45A142-4255-493C-8284-5D566C121B10}"/>
          </ac:spMkLst>
        </pc:spChg>
        <pc:spChg chg="add del">
          <ac:chgData name="Joel Sutton" userId="1e63f7443f7518ef" providerId="LiveId" clId="{65C94AD7-63B2-419C-ABE1-F47BE37C1726}" dt="2020-03-02T07:43:57.897" v="86" actId="26606"/>
          <ac:spMkLst>
            <pc:docMk/>
            <pc:sldMk cId="1884408848" sldId="338"/>
            <ac:spMk id="21" creationId="{C3896A03-3945-419A-B66B-4EE266EDD152}"/>
          </ac:spMkLst>
        </pc:spChg>
        <pc:spChg chg="add del">
          <ac:chgData name="Joel Sutton" userId="1e63f7443f7518ef" providerId="LiveId" clId="{65C94AD7-63B2-419C-ABE1-F47BE37C1726}" dt="2020-03-02T07:43:57.897" v="86" actId="26606"/>
          <ac:spMkLst>
            <pc:docMk/>
            <pc:sldMk cId="1884408848" sldId="338"/>
            <ac:spMk id="22" creationId="{B34F5AD2-EDBD-4BBD-A55C-EAFFD0C7097A}"/>
          </ac:spMkLst>
        </pc:spChg>
        <pc:spChg chg="add">
          <ac:chgData name="Joel Sutton" userId="1e63f7443f7518ef" providerId="LiveId" clId="{65C94AD7-63B2-419C-ABE1-F47BE37C1726}" dt="2020-03-02T07:44:48.414" v="102" actId="26606"/>
          <ac:spMkLst>
            <pc:docMk/>
            <pc:sldMk cId="1884408848" sldId="338"/>
            <ac:spMk id="25" creationId="{6753252F-4873-4F63-801D-CC719279A7D5}"/>
          </ac:spMkLst>
        </pc:spChg>
        <pc:spChg chg="add">
          <ac:chgData name="Joel Sutton" userId="1e63f7443f7518ef" providerId="LiveId" clId="{65C94AD7-63B2-419C-ABE1-F47BE37C1726}" dt="2020-03-02T07:44:48.414" v="102" actId="26606"/>
          <ac:spMkLst>
            <pc:docMk/>
            <pc:sldMk cId="1884408848" sldId="338"/>
            <ac:spMk id="26" creationId="{047C8CCB-F95D-4249-92DD-651249D3535A}"/>
          </ac:spMkLst>
        </pc:spChg>
        <pc:picChg chg="del">
          <ac:chgData name="Joel Sutton" userId="1e63f7443f7518ef" providerId="LiveId" clId="{65C94AD7-63B2-419C-ABE1-F47BE37C1726}" dt="2020-03-02T07:43:37.785" v="81" actId="478"/>
          <ac:picMkLst>
            <pc:docMk/>
            <pc:sldMk cId="1884408848" sldId="338"/>
            <ac:picMk id="3" creationId="{9EF7E5F3-FC6E-4257-8A51-2F6B1E067696}"/>
          </ac:picMkLst>
        </pc:picChg>
        <pc:picChg chg="add mod ord">
          <ac:chgData name="Joel Sutton" userId="1e63f7443f7518ef" providerId="LiveId" clId="{65C94AD7-63B2-419C-ABE1-F47BE37C1726}" dt="2020-03-02T07:44:48.414" v="102" actId="26606"/>
          <ac:picMkLst>
            <pc:docMk/>
            <pc:sldMk cId="1884408848" sldId="338"/>
            <ac:picMk id="4" creationId="{C229E994-E585-40C5-8E87-20C72038F8CD}"/>
          </ac:picMkLst>
        </pc:picChg>
        <pc:cxnChg chg="add del">
          <ac:chgData name="Joel Sutton" userId="1e63f7443f7518ef" providerId="LiveId" clId="{65C94AD7-63B2-419C-ABE1-F47BE37C1726}" dt="2020-03-02T07:43:57.912" v="87" actId="26606"/>
          <ac:cxnSpMkLst>
            <pc:docMk/>
            <pc:sldMk cId="1884408848" sldId="338"/>
            <ac:cxnSpMk id="10" creationId="{BCDAEC91-5BCE-4B55-9CC0-43EF94CB734B}"/>
          </ac:cxnSpMkLst>
        </pc:cxnChg>
        <pc:cxnChg chg="add del">
          <ac:chgData name="Joel Sutton" userId="1e63f7443f7518ef" providerId="LiveId" clId="{65C94AD7-63B2-419C-ABE1-F47BE37C1726}" dt="2020-03-02T07:44:48.396" v="101" actId="26606"/>
          <ac:cxnSpMkLst>
            <pc:docMk/>
            <pc:sldMk cId="1884408848" sldId="338"/>
            <ac:cxnSpMk id="23" creationId="{38FB9660-F42F-4313-BBC4-47C007FE484C}"/>
          </ac:cxnSpMkLst>
        </pc:cxnChg>
      </pc:sldChg>
      <pc:sldChg chg="del">
        <pc:chgData name="Joel Sutton" userId="1e63f7443f7518ef" providerId="LiveId" clId="{65C94AD7-63B2-419C-ABE1-F47BE37C1726}" dt="2020-03-02T07:33:00.282" v="0" actId="47"/>
        <pc:sldMkLst>
          <pc:docMk/>
          <pc:sldMk cId="204985167" sldId="339"/>
        </pc:sldMkLst>
      </pc:sldChg>
      <pc:sldChg chg="modSp add modAnim">
        <pc:chgData name="Joel Sutton" userId="1e63f7443f7518ef" providerId="LiveId" clId="{65C94AD7-63B2-419C-ABE1-F47BE37C1726}" dt="2020-03-02T07:34:10.654" v="52"/>
        <pc:sldMkLst>
          <pc:docMk/>
          <pc:sldMk cId="236968049" sldId="339"/>
        </pc:sldMkLst>
        <pc:spChg chg="mod">
          <ac:chgData name="Joel Sutton" userId="1e63f7443f7518ef" providerId="LiveId" clId="{65C94AD7-63B2-419C-ABE1-F47BE37C1726}" dt="2020-03-02T07:33:36.415" v="13" actId="207"/>
          <ac:spMkLst>
            <pc:docMk/>
            <pc:sldMk cId="236968049" sldId="339"/>
            <ac:spMk id="2" creationId="{E8E5EEAC-2430-4CC5-8663-6C0F6CC5A874}"/>
          </ac:spMkLst>
        </pc:spChg>
        <pc:spChg chg="mod">
          <ac:chgData name="Joel Sutton" userId="1e63f7443f7518ef" providerId="LiveId" clId="{65C94AD7-63B2-419C-ABE1-F47BE37C1726}" dt="2020-03-02T07:33:50.463" v="49" actId="20577"/>
          <ac:spMkLst>
            <pc:docMk/>
            <pc:sldMk cId="236968049" sldId="339"/>
            <ac:spMk id="3" creationId="{E450F928-D070-4E6F-ACA4-8F67F8012DC0}"/>
          </ac:spMkLst>
        </pc:spChg>
      </pc:sldChg>
      <pc:sldChg chg="addSp delSp modSp add mod setBg modAnim setClrOvrMap">
        <pc:chgData name="Joel Sutton" userId="1e63f7443f7518ef" providerId="LiveId" clId="{65C94AD7-63B2-419C-ABE1-F47BE37C1726}" dt="2020-03-02T16:05:12.916" v="488"/>
        <pc:sldMkLst>
          <pc:docMk/>
          <pc:sldMk cId="481915192" sldId="340"/>
        </pc:sldMkLst>
        <pc:spChg chg="mod">
          <ac:chgData name="Joel Sutton" userId="1e63f7443f7518ef" providerId="LiveId" clId="{65C94AD7-63B2-419C-ABE1-F47BE37C1726}" dt="2020-03-02T16:01:21.249" v="271" actId="403"/>
          <ac:spMkLst>
            <pc:docMk/>
            <pc:sldMk cId="481915192" sldId="340"/>
            <ac:spMk id="2" creationId="{DDAF014A-99D1-4143-9FB4-B5F3EB9060FC}"/>
          </ac:spMkLst>
        </pc:spChg>
        <pc:spChg chg="mod ord">
          <ac:chgData name="Joel Sutton" userId="1e63f7443f7518ef" providerId="LiveId" clId="{65C94AD7-63B2-419C-ABE1-F47BE37C1726}" dt="2020-03-02T16:04:44.913" v="485" actId="207"/>
          <ac:spMkLst>
            <pc:docMk/>
            <pc:sldMk cId="481915192" sldId="340"/>
            <ac:spMk id="3" creationId="{15D226E5-246A-4D35-80B6-FEAA9BACD42D}"/>
          </ac:spMkLst>
        </pc:spChg>
        <pc:spChg chg="add del">
          <ac:chgData name="Joel Sutton" userId="1e63f7443f7518ef" providerId="LiveId" clId="{65C94AD7-63B2-419C-ABE1-F47BE37C1726}" dt="2020-03-02T16:00:12.298" v="232" actId="26606"/>
          <ac:spMkLst>
            <pc:docMk/>
            <pc:sldMk cId="481915192" sldId="340"/>
            <ac:spMk id="10" creationId="{FC172AB0-B45F-4FC3-B267-33BA43E34C0A}"/>
          </ac:spMkLst>
        </pc:spChg>
        <pc:spChg chg="add del">
          <ac:chgData name="Joel Sutton" userId="1e63f7443f7518ef" providerId="LiveId" clId="{65C94AD7-63B2-419C-ABE1-F47BE37C1726}" dt="2020-03-02T16:00:12.298" v="232" actId="26606"/>
          <ac:spMkLst>
            <pc:docMk/>
            <pc:sldMk cId="481915192" sldId="340"/>
            <ac:spMk id="12" creationId="{3CD1EA40-7116-4FCB-9369-70F29FAA91EC}"/>
          </ac:spMkLst>
        </pc:spChg>
        <pc:spChg chg="add del">
          <ac:chgData name="Joel Sutton" userId="1e63f7443f7518ef" providerId="LiveId" clId="{65C94AD7-63B2-419C-ABE1-F47BE37C1726}" dt="2020-03-02T16:00:12.298" v="232" actId="26606"/>
          <ac:spMkLst>
            <pc:docMk/>
            <pc:sldMk cId="481915192" sldId="340"/>
            <ac:spMk id="14" creationId="{BF647E38-F93D-4661-8D77-CE13EEB65B5A}"/>
          </ac:spMkLst>
        </pc:spChg>
        <pc:spChg chg="add del">
          <ac:chgData name="Joel Sutton" userId="1e63f7443f7518ef" providerId="LiveId" clId="{65C94AD7-63B2-419C-ABE1-F47BE37C1726}" dt="2020-03-02T16:00:55.791" v="262" actId="26606"/>
          <ac:spMkLst>
            <pc:docMk/>
            <pc:sldMk cId="481915192" sldId="340"/>
            <ac:spMk id="18" creationId="{82095FCE-EF05-4443-B97A-85DEE3A5CA17}"/>
          </ac:spMkLst>
        </pc:spChg>
        <pc:spChg chg="add del">
          <ac:chgData name="Joel Sutton" userId="1e63f7443f7518ef" providerId="LiveId" clId="{65C94AD7-63B2-419C-ABE1-F47BE37C1726}" dt="2020-03-02T16:00:55.791" v="262" actId="26606"/>
          <ac:spMkLst>
            <pc:docMk/>
            <pc:sldMk cId="481915192" sldId="340"/>
            <ac:spMk id="20" creationId="{CA00AE6B-AA30-4CF8-BA6F-339B780AD76C}"/>
          </ac:spMkLst>
        </pc:spChg>
        <pc:spChg chg="add del">
          <ac:chgData name="Joel Sutton" userId="1e63f7443f7518ef" providerId="LiveId" clId="{65C94AD7-63B2-419C-ABE1-F47BE37C1726}" dt="2020-03-02T16:00:12.298" v="232" actId="26606"/>
          <ac:spMkLst>
            <pc:docMk/>
            <pc:sldMk cId="481915192" sldId="340"/>
            <ac:spMk id="38" creationId="{D6C80E47-971C-437F-B030-191115B01D68}"/>
          </ac:spMkLst>
        </pc:spChg>
        <pc:spChg chg="add del">
          <ac:chgData name="Joel Sutton" userId="1e63f7443f7518ef" providerId="LiveId" clId="{65C94AD7-63B2-419C-ABE1-F47BE37C1726}" dt="2020-03-02T16:00:19.723" v="234" actId="26606"/>
          <ac:spMkLst>
            <pc:docMk/>
            <pc:sldMk cId="481915192" sldId="340"/>
            <ac:spMk id="40" creationId="{A3BAF07C-C39E-42EB-BB22-8D46691D9735}"/>
          </ac:spMkLst>
        </pc:spChg>
        <pc:spChg chg="add del">
          <ac:chgData name="Joel Sutton" userId="1e63f7443f7518ef" providerId="LiveId" clId="{65C94AD7-63B2-419C-ABE1-F47BE37C1726}" dt="2020-03-02T16:00:55.791" v="262" actId="26606"/>
          <ac:spMkLst>
            <pc:docMk/>
            <pc:sldMk cId="481915192" sldId="340"/>
            <ac:spMk id="60" creationId="{231BF440-39FA-4087-84CC-2EEC0BBDAF29}"/>
          </ac:spMkLst>
        </pc:spChg>
        <pc:spChg chg="add del">
          <ac:chgData name="Joel Sutton" userId="1e63f7443f7518ef" providerId="LiveId" clId="{65C94AD7-63B2-419C-ABE1-F47BE37C1726}" dt="2020-03-02T16:00:55.791" v="262" actId="26606"/>
          <ac:spMkLst>
            <pc:docMk/>
            <pc:sldMk cId="481915192" sldId="340"/>
            <ac:spMk id="61" creationId="{F04E4CBA-303B-48BD-8451-C2701CB0EEBF}"/>
          </ac:spMkLst>
        </pc:spChg>
        <pc:spChg chg="add del">
          <ac:chgData name="Joel Sutton" userId="1e63f7443f7518ef" providerId="LiveId" clId="{65C94AD7-63B2-419C-ABE1-F47BE37C1726}" dt="2020-03-02T16:00:55.791" v="262" actId="26606"/>
          <ac:spMkLst>
            <pc:docMk/>
            <pc:sldMk cId="481915192" sldId="340"/>
            <ac:spMk id="62" creationId="{F6CA58B3-AFCC-4A40-9882-50D5080879B0}"/>
          </ac:spMkLst>
        </pc:spChg>
        <pc:spChg chg="add del">
          <ac:chgData name="Joel Sutton" userId="1e63f7443f7518ef" providerId="LiveId" clId="{65C94AD7-63B2-419C-ABE1-F47BE37C1726}" dt="2020-03-02T16:00:55.791" v="262" actId="26606"/>
          <ac:spMkLst>
            <pc:docMk/>
            <pc:sldMk cId="481915192" sldId="340"/>
            <ac:spMk id="63" creationId="{75C56826-D4E5-42ED-8529-079651CB3005}"/>
          </ac:spMkLst>
        </pc:spChg>
        <pc:spChg chg="add del">
          <ac:chgData name="Joel Sutton" userId="1e63f7443f7518ef" providerId="LiveId" clId="{65C94AD7-63B2-419C-ABE1-F47BE37C1726}" dt="2020-03-02T16:00:45.533" v="252" actId="26606"/>
          <ac:spMkLst>
            <pc:docMk/>
            <pc:sldMk cId="481915192" sldId="340"/>
            <ac:spMk id="68" creationId="{B2C93D80-2AB2-4AED-98C1-51FF03C9DDCB}"/>
          </ac:spMkLst>
        </pc:spChg>
        <pc:spChg chg="add del">
          <ac:chgData name="Joel Sutton" userId="1e63f7443f7518ef" providerId="LiveId" clId="{65C94AD7-63B2-419C-ABE1-F47BE37C1726}" dt="2020-03-02T16:00:45.533" v="252" actId="26606"/>
          <ac:spMkLst>
            <pc:docMk/>
            <pc:sldMk cId="481915192" sldId="340"/>
            <ac:spMk id="70" creationId="{3CD1EA40-7116-4FCB-9369-70F29FAA91EC}"/>
          </ac:spMkLst>
        </pc:spChg>
        <pc:spChg chg="add del">
          <ac:chgData name="Joel Sutton" userId="1e63f7443f7518ef" providerId="LiveId" clId="{65C94AD7-63B2-419C-ABE1-F47BE37C1726}" dt="2020-03-02T16:00:45.533" v="252" actId="26606"/>
          <ac:spMkLst>
            <pc:docMk/>
            <pc:sldMk cId="481915192" sldId="340"/>
            <ac:spMk id="72" creationId="{BF647E38-F93D-4661-8D77-CE13EEB65B5A}"/>
          </ac:spMkLst>
        </pc:spChg>
        <pc:spChg chg="add del">
          <ac:chgData name="Joel Sutton" userId="1e63f7443f7518ef" providerId="LiveId" clId="{65C94AD7-63B2-419C-ABE1-F47BE37C1726}" dt="2020-03-02T16:00:51.662" v="258" actId="26606"/>
          <ac:spMkLst>
            <pc:docMk/>
            <pc:sldMk cId="481915192" sldId="340"/>
            <ac:spMk id="76" creationId="{82095FCE-EF05-4443-B97A-85DEE3A5CA17}"/>
          </ac:spMkLst>
        </pc:spChg>
        <pc:spChg chg="add del">
          <ac:chgData name="Joel Sutton" userId="1e63f7443f7518ef" providerId="LiveId" clId="{65C94AD7-63B2-419C-ABE1-F47BE37C1726}" dt="2020-03-02T16:00:51.662" v="258" actId="26606"/>
          <ac:spMkLst>
            <pc:docMk/>
            <pc:sldMk cId="481915192" sldId="340"/>
            <ac:spMk id="78" creationId="{CA00AE6B-AA30-4CF8-BA6F-339B780AD76C}"/>
          </ac:spMkLst>
        </pc:spChg>
        <pc:spChg chg="add del">
          <ac:chgData name="Joel Sutton" userId="1e63f7443f7518ef" providerId="LiveId" clId="{65C94AD7-63B2-419C-ABE1-F47BE37C1726}" dt="2020-03-02T16:00:45.533" v="252" actId="26606"/>
          <ac:spMkLst>
            <pc:docMk/>
            <pc:sldMk cId="481915192" sldId="340"/>
            <ac:spMk id="96" creationId="{D6C80E47-971C-437F-B030-191115B01D68}"/>
          </ac:spMkLst>
        </pc:spChg>
        <pc:spChg chg="add del">
          <ac:chgData name="Joel Sutton" userId="1e63f7443f7518ef" providerId="LiveId" clId="{65C94AD7-63B2-419C-ABE1-F47BE37C1726}" dt="2020-03-02T16:00:46.838" v="254" actId="26606"/>
          <ac:spMkLst>
            <pc:docMk/>
            <pc:sldMk cId="481915192" sldId="340"/>
            <ac:spMk id="98" creationId="{6D24BC9E-AC6A-42EE-AFD8-B290720B841F}"/>
          </ac:spMkLst>
        </pc:spChg>
        <pc:spChg chg="add del">
          <ac:chgData name="Joel Sutton" userId="1e63f7443f7518ef" providerId="LiveId" clId="{65C94AD7-63B2-419C-ABE1-F47BE37C1726}" dt="2020-03-02T16:00:46.838" v="254" actId="26606"/>
          <ac:spMkLst>
            <pc:docMk/>
            <pc:sldMk cId="481915192" sldId="340"/>
            <ac:spMk id="99" creationId="{0990C621-3B8B-4820-8328-D47EF7CE823C}"/>
          </ac:spMkLst>
        </pc:spChg>
        <pc:spChg chg="add del">
          <ac:chgData name="Joel Sutton" userId="1e63f7443f7518ef" providerId="LiveId" clId="{65C94AD7-63B2-419C-ABE1-F47BE37C1726}" dt="2020-03-02T16:00:46.838" v="254" actId="26606"/>
          <ac:spMkLst>
            <pc:docMk/>
            <pc:sldMk cId="481915192" sldId="340"/>
            <ac:spMk id="100" creationId="{C1A2385B-1D2A-4E17-84FA-6CB7F0AAE473}"/>
          </ac:spMkLst>
        </pc:spChg>
        <pc:spChg chg="add del">
          <ac:chgData name="Joel Sutton" userId="1e63f7443f7518ef" providerId="LiveId" clId="{65C94AD7-63B2-419C-ABE1-F47BE37C1726}" dt="2020-03-02T16:00:46.838" v="254" actId="26606"/>
          <ac:spMkLst>
            <pc:docMk/>
            <pc:sldMk cId="481915192" sldId="340"/>
            <ac:spMk id="101" creationId="{5E791F2F-79DB-4CC0-9FA1-001E3E91E8B7}"/>
          </ac:spMkLst>
        </pc:spChg>
        <pc:spChg chg="add del">
          <ac:chgData name="Joel Sutton" userId="1e63f7443f7518ef" providerId="LiveId" clId="{65C94AD7-63B2-419C-ABE1-F47BE37C1726}" dt="2020-03-02T16:00:48.116" v="256" actId="26606"/>
          <ac:spMkLst>
            <pc:docMk/>
            <pc:sldMk cId="481915192" sldId="340"/>
            <ac:spMk id="103" creationId="{F4F2FC05-7D27-410F-BDA9-ADF4831368C7}"/>
          </ac:spMkLst>
        </pc:spChg>
        <pc:spChg chg="add del">
          <ac:chgData name="Joel Sutton" userId="1e63f7443f7518ef" providerId="LiveId" clId="{65C94AD7-63B2-419C-ABE1-F47BE37C1726}" dt="2020-03-02T16:00:48.116" v="256" actId="26606"/>
          <ac:spMkLst>
            <pc:docMk/>
            <pc:sldMk cId="481915192" sldId="340"/>
            <ac:spMk id="104" creationId="{9080D120-BD54-46E1-BA37-82F5E8089E90}"/>
          </ac:spMkLst>
        </pc:spChg>
        <pc:spChg chg="add del">
          <ac:chgData name="Joel Sutton" userId="1e63f7443f7518ef" providerId="LiveId" clId="{65C94AD7-63B2-419C-ABE1-F47BE37C1726}" dt="2020-03-02T16:00:48.116" v="256" actId="26606"/>
          <ac:spMkLst>
            <pc:docMk/>
            <pc:sldMk cId="481915192" sldId="340"/>
            <ac:spMk id="105" creationId="{81D83946-74FA-498A-AC80-9926F041B5C5}"/>
          </ac:spMkLst>
        </pc:spChg>
        <pc:spChg chg="add del">
          <ac:chgData name="Joel Sutton" userId="1e63f7443f7518ef" providerId="LiveId" clId="{65C94AD7-63B2-419C-ABE1-F47BE37C1726}" dt="2020-03-02T16:00:48.116" v="256" actId="26606"/>
          <ac:spMkLst>
            <pc:docMk/>
            <pc:sldMk cId="481915192" sldId="340"/>
            <ac:spMk id="106" creationId="{5060D983-8B52-443A-8183-2A1DE05618B5}"/>
          </ac:spMkLst>
        </pc:spChg>
        <pc:spChg chg="add del">
          <ac:chgData name="Joel Sutton" userId="1e63f7443f7518ef" providerId="LiveId" clId="{65C94AD7-63B2-419C-ABE1-F47BE37C1726}" dt="2020-03-02T16:00:51.662" v="258" actId="26606"/>
          <ac:spMkLst>
            <pc:docMk/>
            <pc:sldMk cId="481915192" sldId="340"/>
            <ac:spMk id="108" creationId="{231BF440-39FA-4087-84CC-2EEC0BBDAF29}"/>
          </ac:spMkLst>
        </pc:spChg>
        <pc:spChg chg="add del">
          <ac:chgData name="Joel Sutton" userId="1e63f7443f7518ef" providerId="LiveId" clId="{65C94AD7-63B2-419C-ABE1-F47BE37C1726}" dt="2020-03-02T16:00:51.662" v="258" actId="26606"/>
          <ac:spMkLst>
            <pc:docMk/>
            <pc:sldMk cId="481915192" sldId="340"/>
            <ac:spMk id="109" creationId="{F04E4CBA-303B-48BD-8451-C2701CB0EEBF}"/>
          </ac:spMkLst>
        </pc:spChg>
        <pc:spChg chg="add del">
          <ac:chgData name="Joel Sutton" userId="1e63f7443f7518ef" providerId="LiveId" clId="{65C94AD7-63B2-419C-ABE1-F47BE37C1726}" dt="2020-03-02T16:00:51.662" v="258" actId="26606"/>
          <ac:spMkLst>
            <pc:docMk/>
            <pc:sldMk cId="481915192" sldId="340"/>
            <ac:spMk id="110" creationId="{F6CA58B3-AFCC-4A40-9882-50D5080879B0}"/>
          </ac:spMkLst>
        </pc:spChg>
        <pc:spChg chg="add del">
          <ac:chgData name="Joel Sutton" userId="1e63f7443f7518ef" providerId="LiveId" clId="{65C94AD7-63B2-419C-ABE1-F47BE37C1726}" dt="2020-03-02T16:00:51.662" v="258" actId="26606"/>
          <ac:spMkLst>
            <pc:docMk/>
            <pc:sldMk cId="481915192" sldId="340"/>
            <ac:spMk id="111" creationId="{75C56826-D4E5-42ED-8529-079651CB3005}"/>
          </ac:spMkLst>
        </pc:spChg>
        <pc:spChg chg="add del">
          <ac:chgData name="Joel Sutton" userId="1e63f7443f7518ef" providerId="LiveId" clId="{65C94AD7-63B2-419C-ABE1-F47BE37C1726}" dt="2020-03-02T16:00:52.492" v="260" actId="26606"/>
          <ac:spMkLst>
            <pc:docMk/>
            <pc:sldMk cId="481915192" sldId="340"/>
            <ac:spMk id="113" creationId="{F4F2FC05-7D27-410F-BDA9-ADF4831368C7}"/>
          </ac:spMkLst>
        </pc:spChg>
        <pc:spChg chg="add del">
          <ac:chgData name="Joel Sutton" userId="1e63f7443f7518ef" providerId="LiveId" clId="{65C94AD7-63B2-419C-ABE1-F47BE37C1726}" dt="2020-03-02T16:00:52.492" v="260" actId="26606"/>
          <ac:spMkLst>
            <pc:docMk/>
            <pc:sldMk cId="481915192" sldId="340"/>
            <ac:spMk id="114" creationId="{9080D120-BD54-46E1-BA37-82F5E8089E90}"/>
          </ac:spMkLst>
        </pc:spChg>
        <pc:spChg chg="add del">
          <ac:chgData name="Joel Sutton" userId="1e63f7443f7518ef" providerId="LiveId" clId="{65C94AD7-63B2-419C-ABE1-F47BE37C1726}" dt="2020-03-02T16:00:52.492" v="260" actId="26606"/>
          <ac:spMkLst>
            <pc:docMk/>
            <pc:sldMk cId="481915192" sldId="340"/>
            <ac:spMk id="115" creationId="{81D83946-74FA-498A-AC80-9926F041B5C5}"/>
          </ac:spMkLst>
        </pc:spChg>
        <pc:spChg chg="add del">
          <ac:chgData name="Joel Sutton" userId="1e63f7443f7518ef" providerId="LiveId" clId="{65C94AD7-63B2-419C-ABE1-F47BE37C1726}" dt="2020-03-02T16:00:52.492" v="260" actId="26606"/>
          <ac:spMkLst>
            <pc:docMk/>
            <pc:sldMk cId="481915192" sldId="340"/>
            <ac:spMk id="116" creationId="{5060D983-8B52-443A-8183-2A1DE05618B5}"/>
          </ac:spMkLst>
        </pc:spChg>
        <pc:spChg chg="add del">
          <ac:chgData name="Joel Sutton" userId="1e63f7443f7518ef" providerId="LiveId" clId="{65C94AD7-63B2-419C-ABE1-F47BE37C1726}" dt="2020-03-02T16:00:55.791" v="262" actId="26606"/>
          <ac:spMkLst>
            <pc:docMk/>
            <pc:sldMk cId="481915192" sldId="340"/>
            <ac:spMk id="118" creationId="{231BF440-39FA-4087-84CC-2EEC0BBDAF29}"/>
          </ac:spMkLst>
        </pc:spChg>
        <pc:spChg chg="add del">
          <ac:chgData name="Joel Sutton" userId="1e63f7443f7518ef" providerId="LiveId" clId="{65C94AD7-63B2-419C-ABE1-F47BE37C1726}" dt="2020-03-02T16:00:55.791" v="262" actId="26606"/>
          <ac:spMkLst>
            <pc:docMk/>
            <pc:sldMk cId="481915192" sldId="340"/>
            <ac:spMk id="119" creationId="{F04E4CBA-303B-48BD-8451-C2701CB0EEBF}"/>
          </ac:spMkLst>
        </pc:spChg>
        <pc:spChg chg="add del">
          <ac:chgData name="Joel Sutton" userId="1e63f7443f7518ef" providerId="LiveId" clId="{65C94AD7-63B2-419C-ABE1-F47BE37C1726}" dt="2020-03-02T16:00:55.791" v="262" actId="26606"/>
          <ac:spMkLst>
            <pc:docMk/>
            <pc:sldMk cId="481915192" sldId="340"/>
            <ac:spMk id="120" creationId="{F6CA58B3-AFCC-4A40-9882-50D5080879B0}"/>
          </ac:spMkLst>
        </pc:spChg>
        <pc:spChg chg="add del">
          <ac:chgData name="Joel Sutton" userId="1e63f7443f7518ef" providerId="LiveId" clId="{65C94AD7-63B2-419C-ABE1-F47BE37C1726}" dt="2020-03-02T16:00:55.791" v="262" actId="26606"/>
          <ac:spMkLst>
            <pc:docMk/>
            <pc:sldMk cId="481915192" sldId="340"/>
            <ac:spMk id="121" creationId="{75C56826-D4E5-42ED-8529-079651CB3005}"/>
          </ac:spMkLst>
        </pc:spChg>
        <pc:spChg chg="add del">
          <ac:chgData name="Joel Sutton" userId="1e63f7443f7518ef" providerId="LiveId" clId="{65C94AD7-63B2-419C-ABE1-F47BE37C1726}" dt="2020-03-02T16:00:55.791" v="262" actId="26606"/>
          <ac:spMkLst>
            <pc:docMk/>
            <pc:sldMk cId="481915192" sldId="340"/>
            <ac:spMk id="122" creationId="{82095FCE-EF05-4443-B97A-85DEE3A5CA17}"/>
          </ac:spMkLst>
        </pc:spChg>
        <pc:spChg chg="add del">
          <ac:chgData name="Joel Sutton" userId="1e63f7443f7518ef" providerId="LiveId" clId="{65C94AD7-63B2-419C-ABE1-F47BE37C1726}" dt="2020-03-02T16:00:55.791" v="262" actId="26606"/>
          <ac:spMkLst>
            <pc:docMk/>
            <pc:sldMk cId="481915192" sldId="340"/>
            <ac:spMk id="123" creationId="{CA00AE6B-AA30-4CF8-BA6F-339B780AD76C}"/>
          </ac:spMkLst>
        </pc:spChg>
        <pc:grpChg chg="add del">
          <ac:chgData name="Joel Sutton" userId="1e63f7443f7518ef" providerId="LiveId" clId="{65C94AD7-63B2-419C-ABE1-F47BE37C1726}" dt="2020-03-02T16:00:12.298" v="232" actId="26606"/>
          <ac:grpSpMkLst>
            <pc:docMk/>
            <pc:sldMk cId="481915192" sldId="340"/>
            <ac:grpSpMk id="16" creationId="{55CAB369-7257-46BC-8584-93761AFC706A}"/>
          </ac:grpSpMkLst>
        </pc:grpChg>
        <pc:grpChg chg="add del">
          <ac:chgData name="Joel Sutton" userId="1e63f7443f7518ef" providerId="LiveId" clId="{65C94AD7-63B2-419C-ABE1-F47BE37C1726}" dt="2020-03-02T16:00:19.723" v="234" actId="26606"/>
          <ac:grpSpMkLst>
            <pc:docMk/>
            <pc:sldMk cId="481915192" sldId="340"/>
            <ac:grpSpMk id="41" creationId="{D8E9CF54-0466-4261-9E62-0249E60E1886}"/>
          </ac:grpSpMkLst>
        </pc:grpChg>
        <pc:grpChg chg="add del">
          <ac:chgData name="Joel Sutton" userId="1e63f7443f7518ef" providerId="LiveId" clId="{65C94AD7-63B2-419C-ABE1-F47BE37C1726}" dt="2020-03-02T16:00:45.533" v="252" actId="26606"/>
          <ac:grpSpMkLst>
            <pc:docMk/>
            <pc:sldMk cId="481915192" sldId="340"/>
            <ac:grpSpMk id="74" creationId="{C87B5BBF-D7F8-4180-AC84-500CAEF16B3D}"/>
          </ac:grpSpMkLst>
        </pc:grpChg>
        <pc:picChg chg="add mod ord">
          <ac:chgData name="Joel Sutton" userId="1e63f7443f7518ef" providerId="LiveId" clId="{65C94AD7-63B2-419C-ABE1-F47BE37C1726}" dt="2020-03-02T16:00:56.790" v="263" actId="1076"/>
          <ac:picMkLst>
            <pc:docMk/>
            <pc:sldMk cId="481915192" sldId="340"/>
            <ac:picMk id="4" creationId="{3AE8972A-7196-46DA-85DA-B9C87E158AAE}"/>
          </ac:picMkLst>
        </pc:picChg>
        <pc:picChg chg="add mod ord">
          <ac:chgData name="Joel Sutton" userId="1e63f7443f7518ef" providerId="LiveId" clId="{65C94AD7-63B2-419C-ABE1-F47BE37C1726}" dt="2020-03-02T16:00:57.506" v="264" actId="1076"/>
          <ac:picMkLst>
            <pc:docMk/>
            <pc:sldMk cId="481915192" sldId="340"/>
            <ac:picMk id="5" creationId="{0F04A0AC-2888-458C-B7BB-EEB4AFADB765}"/>
          </ac:picMkLst>
        </pc:picChg>
      </pc:sldChg>
      <pc:sldChg chg="modSp add modNotesTx">
        <pc:chgData name="Joel Sutton" userId="1e63f7443f7518ef" providerId="LiveId" clId="{65C94AD7-63B2-419C-ABE1-F47BE37C1726}" dt="2020-03-02T16:16:47.605" v="550" actId="403"/>
        <pc:sldMkLst>
          <pc:docMk/>
          <pc:sldMk cId="4077542840" sldId="341"/>
        </pc:sldMkLst>
        <pc:spChg chg="mod">
          <ac:chgData name="Joel Sutton" userId="1e63f7443f7518ef" providerId="LiveId" clId="{65C94AD7-63B2-419C-ABE1-F47BE37C1726}" dt="2020-03-02T16:15:58.721" v="528" actId="207"/>
          <ac:spMkLst>
            <pc:docMk/>
            <pc:sldMk cId="4077542840" sldId="341"/>
            <ac:spMk id="2" creationId="{0C0E1D41-6A1A-4AEA-ACA5-E1F4C47010B8}"/>
          </ac:spMkLst>
        </pc:spChg>
        <pc:spChg chg="mod">
          <ac:chgData name="Joel Sutton" userId="1e63f7443f7518ef" providerId="LiveId" clId="{65C94AD7-63B2-419C-ABE1-F47BE37C1726}" dt="2020-03-02T16:16:47.605" v="550" actId="403"/>
          <ac:spMkLst>
            <pc:docMk/>
            <pc:sldMk cId="4077542840" sldId="341"/>
            <ac:spMk id="3" creationId="{D75CBCBE-1C18-4962-9EBA-E0A3A46DB2EF}"/>
          </ac:spMkLst>
        </pc:spChg>
      </pc:sldChg>
    </pc:docChg>
  </pc:docChgLst>
  <pc:docChgLst>
    <pc:chgData name="Joel Sutton" userId="1e63f7443f7518ef" providerId="LiveId" clId="{5B443ED4-EA65-4583-8FAA-B97215DA1681}"/>
    <pc:docChg chg="custSel addSld modSld">
      <pc:chgData name="Joel Sutton" userId="1e63f7443f7518ef" providerId="LiveId" clId="{5B443ED4-EA65-4583-8FAA-B97215DA1681}" dt="2020-03-07T09:58:28.328" v="116" actId="27636"/>
      <pc:docMkLst>
        <pc:docMk/>
      </pc:docMkLst>
      <pc:sldChg chg="modSp">
        <pc:chgData name="Joel Sutton" userId="1e63f7443f7518ef" providerId="LiveId" clId="{5B443ED4-EA65-4583-8FAA-B97215DA1681}" dt="2020-03-07T09:56:18.070" v="42" actId="113"/>
        <pc:sldMkLst>
          <pc:docMk/>
          <pc:sldMk cId="2835775862" sldId="274"/>
        </pc:sldMkLst>
        <pc:spChg chg="mod">
          <ac:chgData name="Joel Sutton" userId="1e63f7443f7518ef" providerId="LiveId" clId="{5B443ED4-EA65-4583-8FAA-B97215DA1681}" dt="2020-03-07T09:56:18.070" v="42" actId="113"/>
          <ac:spMkLst>
            <pc:docMk/>
            <pc:sldMk cId="2835775862" sldId="274"/>
            <ac:spMk id="34" creationId="{31D4893B-0321-4D4F-A897-F48B52F99498}"/>
          </ac:spMkLst>
        </pc:spChg>
      </pc:sldChg>
      <pc:sldChg chg="modSp">
        <pc:chgData name="Joel Sutton" userId="1e63f7443f7518ef" providerId="LiveId" clId="{5B443ED4-EA65-4583-8FAA-B97215DA1681}" dt="2020-03-02T23:46:13.418" v="29" actId="27636"/>
        <pc:sldMkLst>
          <pc:docMk/>
          <pc:sldMk cId="2948558535" sldId="297"/>
        </pc:sldMkLst>
        <pc:spChg chg="mod">
          <ac:chgData name="Joel Sutton" userId="1e63f7443f7518ef" providerId="LiveId" clId="{5B443ED4-EA65-4583-8FAA-B97215DA1681}" dt="2020-03-02T23:46:13.418" v="29" actId="27636"/>
          <ac:spMkLst>
            <pc:docMk/>
            <pc:sldMk cId="2948558535" sldId="297"/>
            <ac:spMk id="2" creationId="{DD2C039B-514A-4429-B1B9-60DE58D631D4}"/>
          </ac:spMkLst>
        </pc:spChg>
      </pc:sldChg>
      <pc:sldChg chg="modSp">
        <pc:chgData name="Joel Sutton" userId="1e63f7443f7518ef" providerId="LiveId" clId="{5B443ED4-EA65-4583-8FAA-B97215DA1681}" dt="2020-03-02T23:46:18.830" v="30"/>
        <pc:sldMkLst>
          <pc:docMk/>
          <pc:sldMk cId="2030979678" sldId="304"/>
        </pc:sldMkLst>
        <pc:spChg chg="mod">
          <ac:chgData name="Joel Sutton" userId="1e63f7443f7518ef" providerId="LiveId" clId="{5B443ED4-EA65-4583-8FAA-B97215DA1681}" dt="2020-03-02T23:46:18.830" v="30"/>
          <ac:spMkLst>
            <pc:docMk/>
            <pc:sldMk cId="2030979678" sldId="304"/>
            <ac:spMk id="2" creationId="{DD2C039B-514A-4429-B1B9-60DE58D631D4}"/>
          </ac:spMkLst>
        </pc:spChg>
      </pc:sldChg>
      <pc:sldChg chg="modSp">
        <pc:chgData name="Joel Sutton" userId="1e63f7443f7518ef" providerId="LiveId" clId="{5B443ED4-EA65-4583-8FAA-B97215DA1681}" dt="2020-03-02T23:46:22.171" v="31"/>
        <pc:sldMkLst>
          <pc:docMk/>
          <pc:sldMk cId="1856080659" sldId="305"/>
        </pc:sldMkLst>
        <pc:spChg chg="mod">
          <ac:chgData name="Joel Sutton" userId="1e63f7443f7518ef" providerId="LiveId" clId="{5B443ED4-EA65-4583-8FAA-B97215DA1681}" dt="2020-03-02T23:46:22.171" v="31"/>
          <ac:spMkLst>
            <pc:docMk/>
            <pc:sldMk cId="1856080659" sldId="305"/>
            <ac:spMk id="2" creationId="{DD2C039B-514A-4429-B1B9-60DE58D631D4}"/>
          </ac:spMkLst>
        </pc:spChg>
      </pc:sldChg>
      <pc:sldChg chg="modSp">
        <pc:chgData name="Joel Sutton" userId="1e63f7443f7518ef" providerId="LiveId" clId="{5B443ED4-EA65-4583-8FAA-B97215DA1681}" dt="2020-03-02T23:46:24.987" v="32"/>
        <pc:sldMkLst>
          <pc:docMk/>
          <pc:sldMk cId="1114506064" sldId="306"/>
        </pc:sldMkLst>
        <pc:spChg chg="mod">
          <ac:chgData name="Joel Sutton" userId="1e63f7443f7518ef" providerId="LiveId" clId="{5B443ED4-EA65-4583-8FAA-B97215DA1681}" dt="2020-03-02T23:46:24.987" v="32"/>
          <ac:spMkLst>
            <pc:docMk/>
            <pc:sldMk cId="1114506064" sldId="306"/>
            <ac:spMk id="2" creationId="{DD2C039B-514A-4429-B1B9-60DE58D631D4}"/>
          </ac:spMkLst>
        </pc:spChg>
      </pc:sldChg>
      <pc:sldChg chg="modSp">
        <pc:chgData name="Joel Sutton" userId="1e63f7443f7518ef" providerId="LiveId" clId="{5B443ED4-EA65-4583-8FAA-B97215DA1681}" dt="2020-03-02T23:46:28.205" v="33"/>
        <pc:sldMkLst>
          <pc:docMk/>
          <pc:sldMk cId="3486173832" sldId="307"/>
        </pc:sldMkLst>
        <pc:spChg chg="mod">
          <ac:chgData name="Joel Sutton" userId="1e63f7443f7518ef" providerId="LiveId" clId="{5B443ED4-EA65-4583-8FAA-B97215DA1681}" dt="2020-03-02T23:46:28.205" v="33"/>
          <ac:spMkLst>
            <pc:docMk/>
            <pc:sldMk cId="3486173832" sldId="307"/>
            <ac:spMk id="2" creationId="{DD2C039B-514A-4429-B1B9-60DE58D631D4}"/>
          </ac:spMkLst>
        </pc:spChg>
      </pc:sldChg>
      <pc:sldChg chg="modSp">
        <pc:chgData name="Joel Sutton" userId="1e63f7443f7518ef" providerId="LiveId" clId="{5B443ED4-EA65-4583-8FAA-B97215DA1681}" dt="2020-03-02T23:46:30.674" v="34"/>
        <pc:sldMkLst>
          <pc:docMk/>
          <pc:sldMk cId="1102025690" sldId="309"/>
        </pc:sldMkLst>
        <pc:spChg chg="mod">
          <ac:chgData name="Joel Sutton" userId="1e63f7443f7518ef" providerId="LiveId" clId="{5B443ED4-EA65-4583-8FAA-B97215DA1681}" dt="2020-03-02T23:46:30.674" v="34"/>
          <ac:spMkLst>
            <pc:docMk/>
            <pc:sldMk cId="1102025690" sldId="309"/>
            <ac:spMk id="2" creationId="{DD2C039B-514A-4429-B1B9-60DE58D631D4}"/>
          </ac:spMkLst>
        </pc:spChg>
      </pc:sldChg>
      <pc:sldChg chg="modSp">
        <pc:chgData name="Joel Sutton" userId="1e63f7443f7518ef" providerId="LiveId" clId="{5B443ED4-EA65-4583-8FAA-B97215DA1681}" dt="2020-03-02T23:46:33.076" v="35"/>
        <pc:sldMkLst>
          <pc:docMk/>
          <pc:sldMk cId="1694522431" sldId="310"/>
        </pc:sldMkLst>
        <pc:spChg chg="mod">
          <ac:chgData name="Joel Sutton" userId="1e63f7443f7518ef" providerId="LiveId" clId="{5B443ED4-EA65-4583-8FAA-B97215DA1681}" dt="2020-03-02T23:46:33.076" v="35"/>
          <ac:spMkLst>
            <pc:docMk/>
            <pc:sldMk cId="1694522431" sldId="310"/>
            <ac:spMk id="2" creationId="{DD2C039B-514A-4429-B1B9-60DE58D631D4}"/>
          </ac:spMkLst>
        </pc:spChg>
      </pc:sldChg>
      <pc:sldChg chg="modSp">
        <pc:chgData name="Joel Sutton" userId="1e63f7443f7518ef" providerId="LiveId" clId="{5B443ED4-EA65-4583-8FAA-B97215DA1681}" dt="2020-03-02T23:46:39.525" v="36" actId="403"/>
        <pc:sldMkLst>
          <pc:docMk/>
          <pc:sldMk cId="1055671495" sldId="334"/>
        </pc:sldMkLst>
        <pc:spChg chg="mod">
          <ac:chgData name="Joel Sutton" userId="1e63f7443f7518ef" providerId="LiveId" clId="{5B443ED4-EA65-4583-8FAA-B97215DA1681}" dt="2020-03-02T23:46:39.525" v="36" actId="403"/>
          <ac:spMkLst>
            <pc:docMk/>
            <pc:sldMk cId="1055671495" sldId="334"/>
            <ac:spMk id="2" creationId="{10097198-6C69-4892-A099-D8F8A898D22C}"/>
          </ac:spMkLst>
        </pc:spChg>
      </pc:sldChg>
      <pc:sldChg chg="modSp">
        <pc:chgData name="Joel Sutton" userId="1e63f7443f7518ef" providerId="LiveId" clId="{5B443ED4-EA65-4583-8FAA-B97215DA1681}" dt="2020-03-02T23:46:08.701" v="15" actId="20577"/>
        <pc:sldMkLst>
          <pc:docMk/>
          <pc:sldMk cId="1884408848" sldId="338"/>
        </pc:sldMkLst>
        <pc:spChg chg="mod">
          <ac:chgData name="Joel Sutton" userId="1e63f7443f7518ef" providerId="LiveId" clId="{5B443ED4-EA65-4583-8FAA-B97215DA1681}" dt="2020-03-02T23:46:08.701" v="15" actId="20577"/>
          <ac:spMkLst>
            <pc:docMk/>
            <pc:sldMk cId="1884408848" sldId="338"/>
            <ac:spMk id="2" creationId="{10097198-6C69-4892-A099-D8F8A898D22C}"/>
          </ac:spMkLst>
        </pc:spChg>
      </pc:sldChg>
      <pc:sldChg chg="modSp add">
        <pc:chgData name="Joel Sutton" userId="1e63f7443f7518ef" providerId="LiveId" clId="{5B443ED4-EA65-4583-8FAA-B97215DA1681}" dt="2020-03-07T09:58:28.328" v="116" actId="27636"/>
        <pc:sldMkLst>
          <pc:docMk/>
          <pc:sldMk cId="3558897393" sldId="342"/>
        </pc:sldMkLst>
        <pc:spChg chg="mod">
          <ac:chgData name="Joel Sutton" userId="1e63f7443f7518ef" providerId="LiveId" clId="{5B443ED4-EA65-4583-8FAA-B97215DA1681}" dt="2020-03-07T09:57:26.943" v="62" actId="207"/>
          <ac:spMkLst>
            <pc:docMk/>
            <pc:sldMk cId="3558897393" sldId="342"/>
            <ac:spMk id="2" creationId="{4F33FAB9-EC63-44F0-A818-4275AAEC5ABB}"/>
          </ac:spMkLst>
        </pc:spChg>
        <pc:spChg chg="mod">
          <ac:chgData name="Joel Sutton" userId="1e63f7443f7518ef" providerId="LiveId" clId="{5B443ED4-EA65-4583-8FAA-B97215DA1681}" dt="2020-03-07T09:58:28.328" v="116" actId="27636"/>
          <ac:spMkLst>
            <pc:docMk/>
            <pc:sldMk cId="3558897393" sldId="342"/>
            <ac:spMk id="3" creationId="{101C59B4-4082-4BB8-ACAC-2AB5F96A363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423051-5033-4EB4-B4E8-54BBC0FEF95C}" type="datetimeFigureOut">
              <a:rPr lang="en-US" smtClean="0"/>
              <a:t>9/8/2020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8C9797-1961-4903-9FF3-FBD0C701D800}" type="slidenum">
              <a:rPr lang="en-US" smtClean="0"/>
              <a:t>‹#›</a:t>
            </a:fld>
            <a:endParaRPr lang="en-US"/>
          </a:p>
        </p:txBody>
      </p:sp>
    </p:spTree>
    <p:extLst>
      <p:ext uri="{BB962C8B-B14F-4D97-AF65-F5344CB8AC3E}">
        <p14:creationId xmlns:p14="http://schemas.microsoft.com/office/powerpoint/2010/main" val="1568369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flickr.com/photos/125816678@N05/42653338904"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pxfuel.com/es/free-photo-jzecj/download/1360x768"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4494A9-D7C6-465E-A913-491587F47DAB}" type="slidenum">
              <a:rPr lang="en-US" smtClean="0"/>
              <a:t>2</a:t>
            </a:fld>
            <a:endParaRPr lang="en-US"/>
          </a:p>
        </p:txBody>
      </p:sp>
    </p:spTree>
    <p:extLst>
      <p:ext uri="{BB962C8B-B14F-4D97-AF65-F5344CB8AC3E}">
        <p14:creationId xmlns:p14="http://schemas.microsoft.com/office/powerpoint/2010/main" val="261291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Jesús está angustiado al extremo.</a:t>
            </a:r>
          </a:p>
          <a:p>
            <a:r>
              <a:rPr lang="es-ES" dirty="0"/>
              <a:t>b.	Vienen a arrestar a Jesús.</a:t>
            </a:r>
          </a:p>
          <a:p>
            <a:r>
              <a:rPr lang="es-ES" dirty="0"/>
              <a:t>c.	Se dan cuenta de que Pedro es discípulo de Jesús.  ¿Cómo reaccionaría él?</a:t>
            </a: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14</a:t>
            </a:fld>
            <a:endParaRPr lang="en-US"/>
          </a:p>
        </p:txBody>
      </p:sp>
    </p:spTree>
    <p:extLst>
      <p:ext uri="{BB962C8B-B14F-4D97-AF65-F5344CB8AC3E}">
        <p14:creationId xmlns:p14="http://schemas.microsoft.com/office/powerpoint/2010/main" val="3788570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Deje que cuenten la historia.  Solo hay que guiarlos cuando se desvíen, se confunden, o pasan por alto algo de importancia.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15</a:t>
            </a:fld>
            <a:endParaRPr lang="en-US"/>
          </a:p>
        </p:txBody>
      </p:sp>
    </p:spTree>
    <p:extLst>
      <p:ext uri="{BB962C8B-B14F-4D97-AF65-F5344CB8AC3E}">
        <p14:creationId xmlns:p14="http://schemas.microsoft.com/office/powerpoint/2010/main" val="2701315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Jesús ora a su Padre, y está dispuesto a someterse a la voluntad de su Padre, y un ángel lo fortalece.</a:t>
            </a:r>
          </a:p>
          <a:p>
            <a:r>
              <a:rPr lang="es-ES" dirty="0"/>
              <a:t>b.	Pues, Jesús permite que lo arresten.</a:t>
            </a:r>
          </a:p>
          <a:p>
            <a:r>
              <a:rPr lang="es-ES" dirty="0"/>
              <a:t>c.	Pedro niega a Jesús, tal como Jesús le había dicho.</a:t>
            </a: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16</a:t>
            </a:fld>
            <a:endParaRPr lang="en-US"/>
          </a:p>
        </p:txBody>
      </p:sp>
    </p:spTree>
    <p:extLst>
      <p:ext uri="{BB962C8B-B14F-4D97-AF65-F5344CB8AC3E}">
        <p14:creationId xmlns:p14="http://schemas.microsoft.com/office/powerpoint/2010/main" val="2761478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kern="1200" dirty="0">
                <a:solidFill>
                  <a:schemeClr val="tx1"/>
                </a:solidFill>
                <a:effectLst/>
                <a:latin typeface="+mn-lt"/>
                <a:ea typeface="+mn-ea"/>
                <a:cs typeface="+mn-cs"/>
              </a:rPr>
              <a:t>Jesús ora a su Padre en Getsemaní, es arrestado y abandonado por sus discípulos.</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E0DDA12-0DF9-4C99-8EAA-B152B09A12C8}" type="slidenum">
              <a:rPr lang="en-US" smtClean="0"/>
              <a:t>18</a:t>
            </a:fld>
            <a:endParaRPr lang="en-US"/>
          </a:p>
        </p:txBody>
      </p:sp>
    </p:spTree>
    <p:extLst>
      <p:ext uri="{BB962C8B-B14F-4D97-AF65-F5344CB8AC3E}">
        <p14:creationId xmlns:p14="http://schemas.microsoft.com/office/powerpoint/2010/main" val="3560950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s-ES" dirty="0"/>
              <a:t>a.	A veces no velo, ni oro en la hora de tentación, o pienso que no es importante prepararme espiritualmente. </a:t>
            </a:r>
          </a:p>
          <a:p>
            <a:pPr marL="0" indent="0">
              <a:buFont typeface="Arial" panose="020B0604020202020204" pitchFamily="34" charset="0"/>
              <a:buNone/>
            </a:pPr>
            <a:r>
              <a:rPr lang="es-ES" dirty="0"/>
              <a:t>b.	Me avergüenzo de ser seguidor de Cristo, igual que Pedro.</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19</a:t>
            </a:fld>
            <a:endParaRPr lang="en-US"/>
          </a:p>
        </p:txBody>
      </p:sp>
    </p:spTree>
    <p:extLst>
      <p:ext uri="{BB962C8B-B14F-4D97-AF65-F5344CB8AC3E}">
        <p14:creationId xmlns:p14="http://schemas.microsoft.com/office/powerpoint/2010/main" val="2398010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a:t>a.	Jesús enfrentó una verdadera tentación de no hacer la voluntad de Dios, y siendo fortalecido por su Padre celestial permitió que le arrestaran, enjuiciaran, y crucificaran. Su victoria sobre la tentación es mi victoria sobre el pecado, la muerte, y Satanás. Tengo esta victoria mediante la fe en Jesucristo, mi Salvador.</a:t>
            </a: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20</a:t>
            </a:fld>
            <a:endParaRPr lang="en-US"/>
          </a:p>
        </p:txBody>
      </p:sp>
    </p:spTree>
    <p:extLst>
      <p:ext uri="{BB962C8B-B14F-4D97-AF65-F5344CB8AC3E}">
        <p14:creationId xmlns:p14="http://schemas.microsoft.com/office/powerpoint/2010/main" val="3181439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Orar en la hora de tentación para que Dios me fortalezca para hacer su voluntad, confiado en la obra redentora de Jesucristo por mí.</a:t>
            </a: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21</a:t>
            </a:fld>
            <a:endParaRPr lang="en-US"/>
          </a:p>
        </p:txBody>
      </p:sp>
    </p:spTree>
    <p:extLst>
      <p:ext uri="{BB962C8B-B14F-4D97-AF65-F5344CB8AC3E}">
        <p14:creationId xmlns:p14="http://schemas.microsoft.com/office/powerpoint/2010/main" val="3667078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Durante Semana Santa</a:t>
            </a:r>
          </a:p>
          <a:p>
            <a:r>
              <a:rPr lang="es-ES" dirty="0"/>
              <a:t>b.	Enseñando acerca de la oración</a:t>
            </a: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22</a:t>
            </a:fld>
            <a:endParaRPr lang="en-US"/>
          </a:p>
        </p:txBody>
      </p:sp>
    </p:spTree>
    <p:extLst>
      <p:ext uri="{BB962C8B-B14F-4D97-AF65-F5344CB8AC3E}">
        <p14:creationId xmlns:p14="http://schemas.microsoft.com/office/powerpoint/2010/main" val="840529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i.	Sus pecados: Judas traicionó al Señor.  Amó el dinero.  Pedro lo negó. ¿Uno es más grave que el otro?  No.  </a:t>
            </a:r>
          </a:p>
          <a:p>
            <a:r>
              <a:rPr lang="es-ES" dirty="0" err="1"/>
              <a:t>ii</a:t>
            </a:r>
            <a:r>
              <a:rPr lang="es-ES" dirty="0"/>
              <a:t>.	Los dos reconocieron su pecado: Judas dice, “He pecado al entregar sangre inocente.”  Pedro sale llorando amargamente.  Se puede decir que los dos sintieron remordimiento.</a:t>
            </a:r>
          </a:p>
          <a:p>
            <a:r>
              <a:rPr lang="es-ES" dirty="0" err="1"/>
              <a:t>iii</a:t>
            </a:r>
            <a:r>
              <a:rPr lang="es-ES" dirty="0"/>
              <a:t>.	La diferencia es… arrepentimiento en fe. </a:t>
            </a:r>
          </a:p>
          <a:p>
            <a:r>
              <a:rPr lang="es-ES" dirty="0"/>
              <a:t>1.	Judas no tuvo fe, y se mató.  </a:t>
            </a:r>
          </a:p>
          <a:p>
            <a:r>
              <a:rPr lang="es-ES" dirty="0"/>
              <a:t>2.	«Simón, Simón, Satanás ha pedido sacudirlos a ustedes como si fueran trigo; 32 pero yo he rogado por ti, para que no te falte la fe. Y tú, cuando hayas vuelto, deberás confirmar a tus hermanos.»</a:t>
            </a:r>
          </a:p>
          <a:p>
            <a:r>
              <a:rPr lang="es-ES" dirty="0"/>
              <a:t>3.	Podemos decir que Pedro siguió con fe en Jesús, se arrepintió.  Jesús lo restauró, y llegó a ser columna de la iglesia. </a:t>
            </a:r>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24</a:t>
            </a:fld>
            <a:endParaRPr lang="en-US"/>
          </a:p>
        </p:txBody>
      </p:sp>
    </p:spTree>
    <p:extLst>
      <p:ext uri="{BB962C8B-B14F-4D97-AF65-F5344CB8AC3E}">
        <p14:creationId xmlns:p14="http://schemas.microsoft.com/office/powerpoint/2010/main" val="412190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mj-lt"/>
              <a:buAutoNum type="alphaLcPeriod"/>
            </a:pPr>
            <a:r>
              <a:rPr lang="es-ES" sz="1200"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El paso 4 de las 4 C es… CONSOLIDAR.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685800" marR="0" lvl="1" indent="-228600">
              <a:lnSpc>
                <a:spcPct val="107000"/>
              </a:lnSpc>
              <a:spcBef>
                <a:spcPts val="0"/>
              </a:spcBef>
              <a:spcAft>
                <a:spcPts val="0"/>
              </a:spcAft>
              <a:buFont typeface="+mj-lt"/>
              <a:buAutoNum type="romanLcPeriod"/>
            </a:pPr>
            <a:r>
              <a:rPr lang="es-ES" sz="1200"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Consolidar = Dar</a:t>
            </a:r>
            <a:r>
              <a:rPr lang="es-ES" sz="1200" spc="20"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 </a:t>
            </a:r>
            <a:r>
              <a:rPr lang="es-ES" sz="1200"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firmeza</a:t>
            </a:r>
            <a:r>
              <a:rPr lang="es-ES" sz="1200" spc="20"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 </a:t>
            </a:r>
            <a:r>
              <a:rPr lang="es-ES" sz="1200"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y</a:t>
            </a:r>
            <a:r>
              <a:rPr lang="es-ES" sz="1200" spc="20"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 </a:t>
            </a:r>
            <a:r>
              <a:rPr lang="es-ES" sz="1200"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solidez</a:t>
            </a:r>
            <a:r>
              <a:rPr lang="es-ES" sz="1200" spc="20"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 </a:t>
            </a:r>
            <a:r>
              <a:rPr lang="es-ES" sz="1200"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a</a:t>
            </a:r>
            <a:r>
              <a:rPr lang="es-ES" sz="1200" spc="20"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 </a:t>
            </a:r>
            <a:r>
              <a:rPr lang="es-ES" sz="1200"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algo</a:t>
            </a:r>
            <a:r>
              <a:rPr lang="es-ES" sz="1200" spc="20"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 (RAE).</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685800" marR="0" lvl="1" indent="-228600">
              <a:lnSpc>
                <a:spcPct val="107000"/>
              </a:lnSpc>
              <a:spcBef>
                <a:spcPts val="0"/>
              </a:spcBef>
              <a:spcAft>
                <a:spcPts val="0"/>
              </a:spcAft>
              <a:buFont typeface="+mj-lt"/>
              <a:buAutoNum type="romanLcPeriod"/>
            </a:pPr>
            <a:r>
              <a:rPr lang="es-ES" sz="1200"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En este paso, hacemos cinco preguntas para dar firmeza, o aplicar la palabra de Dios a nuestros corazones y a nuestras vidas.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685800" marR="0" lvl="1" indent="-228600">
              <a:lnSpc>
                <a:spcPct val="107000"/>
              </a:lnSpc>
              <a:spcBef>
                <a:spcPts val="0"/>
              </a:spcBef>
              <a:spcAft>
                <a:spcPts val="0"/>
              </a:spcAft>
              <a:buFont typeface="+mj-lt"/>
              <a:buAutoNum type="romanLcPeriod"/>
            </a:pPr>
            <a:r>
              <a:rPr lang="es-ES" sz="1200"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Las cinco preguntas son:</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arabicPeriod"/>
            </a:pPr>
            <a:r>
              <a:rPr lang="es-MX" sz="1200"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¿De qué trata la historia?</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s-MX"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Con esta pregunta queremos identificar el punto clave de la historia en pocas palabras.  Hay que ir al grano.  La intención NO es soltar todo un sermón.  Lo esencial, nada más.</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arabicPeriod"/>
            </a:pPr>
            <a:r>
              <a:rPr lang="es-MX" sz="1200"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¿Qué pecado me enseña a confesar esta historia?</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s-MX"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La ley de Dios nos hace conscientes del pecado.</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s-MX"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 Romanos 3:20 dice, “…</a:t>
            </a:r>
            <a:r>
              <a:rPr lang="es-E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porque por medio de la ley es el conocimiento del pecado.”</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s-E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Esta pregunta me dirige a mirarme en el espejo, no es para identificar los pecados de los demás.</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s-E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El que encubre sus pecados no prospera;</a:t>
            </a:r>
            <a:br>
              <a:rPr lang="es-E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br>
            <a:r>
              <a:rPr lang="es-E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el que los confiesa y se aparta de ellos</a:t>
            </a:r>
            <a:br>
              <a:rPr lang="es-E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br>
            <a:r>
              <a:rPr lang="es-E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alcanza la misericordia divina. (Proverbios 28:13)</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arabicPeriod"/>
            </a:pPr>
            <a:r>
              <a:rPr lang="es-MX" sz="1200"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¿Dónde veo el amor de Dios en esta historia?</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s-MX" sz="1200" b="1"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Con esta pregunta queremos identificar el ‘evangelio,’ las buenas noticias de la historia.  Es lo que Dios ha hecho por nosotros.</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s-MX"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Puede ser: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514600" marR="0" lvl="5" indent="-228600">
              <a:lnSpc>
                <a:spcPct val="107000"/>
              </a:lnSpc>
              <a:spcBef>
                <a:spcPts val="0"/>
              </a:spcBef>
              <a:spcAft>
                <a:spcPts val="0"/>
              </a:spcAft>
              <a:buFont typeface="+mj-lt"/>
              <a:buAutoNum type="romanLcPeriod"/>
            </a:pPr>
            <a:r>
              <a:rPr lang="es-MX"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una promesa</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514600" marR="0" lvl="5" indent="-228600">
              <a:lnSpc>
                <a:spcPct val="107000"/>
              </a:lnSpc>
              <a:spcBef>
                <a:spcPts val="0"/>
              </a:spcBef>
              <a:spcAft>
                <a:spcPts val="0"/>
              </a:spcAft>
              <a:buFont typeface="+mj-lt"/>
              <a:buAutoNum type="romanLcPeriod"/>
            </a:pPr>
            <a:r>
              <a:rPr lang="es-MX"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Algo que Dios hace para bendecir a su pueblo</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514600" marR="0" lvl="5" indent="-228600">
              <a:lnSpc>
                <a:spcPct val="107000"/>
              </a:lnSpc>
              <a:spcBef>
                <a:spcPts val="0"/>
              </a:spcBef>
              <a:spcAft>
                <a:spcPts val="0"/>
              </a:spcAft>
              <a:buFont typeface="+mj-lt"/>
              <a:buAutoNum type="romanLcPeriod"/>
            </a:pPr>
            <a:r>
              <a:rPr lang="es-MX"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Algo que Dios hace para salvar o que tiene que ver con su plan de salvación</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514600" marR="0" lvl="5" indent="-228600">
              <a:lnSpc>
                <a:spcPct val="107000"/>
              </a:lnSpc>
              <a:spcBef>
                <a:spcPts val="0"/>
              </a:spcBef>
              <a:spcAft>
                <a:spcPts val="0"/>
              </a:spcAft>
              <a:buFont typeface="+mj-lt"/>
              <a:buAutoNum type="romanLcPeriod"/>
            </a:pPr>
            <a:r>
              <a:rPr lang="es-MX"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algo que nos enseña el corazón amoroso de Dios,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514600" marR="0" lvl="5" indent="-228600">
              <a:lnSpc>
                <a:spcPct val="107000"/>
              </a:lnSpc>
              <a:spcBef>
                <a:spcPts val="0"/>
              </a:spcBef>
              <a:spcAft>
                <a:spcPts val="0"/>
              </a:spcAft>
              <a:buFont typeface="+mj-lt"/>
              <a:buAutoNum type="romanLcPeriod"/>
            </a:pPr>
            <a:r>
              <a:rPr lang="es-MX"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algo que Jesús hizo para cumplir con la ley de Dios en nuestro lugar (su obediencia activa)</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s-MX"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NO es momento para mencionar lo que nosotros hacemos por Dios.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s-MX" sz="1200" i="1" dirty="0">
                <a:solidFill>
                  <a:srgbClr val="FF0000"/>
                </a:solidFill>
                <a:effectLst/>
                <a:latin typeface="Calibri" panose="020F0502020204030204" pitchFamily="34" charset="0"/>
                <a:ea typeface="MS Mincho" panose="02020609040205080304" pitchFamily="49" charset="-128"/>
                <a:cs typeface="Helvetica" panose="020B0604020202020204" pitchFamily="34" charset="0"/>
              </a:rPr>
              <a:t>Pero Dios muestra su amor por nosotros en que, cuando aún éramos pecadores, Cristo murió por nosotros.</a:t>
            </a:r>
            <a:r>
              <a:rPr lang="es-MX"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 (Romanos 5:8)</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s-MX"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Ejemplo de hoy: Cuando Dios hizo la promesa a Abram.  Cuando Dios afligió con una plaga la casa del Faraón por el bien de sus promesas. (Génesis 12)</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arabicPeriod"/>
            </a:pPr>
            <a:r>
              <a:rPr lang="es-MX" sz="1200"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¿Qué me enseña Dios a pedir y hacer por gratitud a Dios?</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s-MX"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Es la aplicación.  ¿Qué va a cambiar en nuestras vidas?  Más bien, ¿qué fruto de agradecimiento y arrepentimiento le pedimos al Espíritu Santo que obre en nuestros corazones</a:t>
            </a:r>
            <a:r>
              <a:rPr lang="es-MX"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s-MX"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El motivo: Nosotros lo amamos a él, porque él nos amó primero (1 Juan 4:19).</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s-MX" sz="1200" i="1" dirty="0">
                <a:solidFill>
                  <a:srgbClr val="FF0000"/>
                </a:solidFill>
                <a:effectLst/>
                <a:latin typeface="Calibri" panose="020F0502020204030204" pitchFamily="34" charset="0"/>
                <a:ea typeface="MS Mincho" panose="02020609040205080304" pitchFamily="49" charset="-128"/>
                <a:cs typeface="Helvetica" panose="020B0604020202020204" pitchFamily="34" charset="0"/>
              </a:rPr>
              <a:t>Hijitos míos, no amemos de palabra ni de lengua, sino de hecho y en verdad. (1 Juan 3:18)</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arabicPeriod"/>
            </a:pPr>
            <a:r>
              <a:rPr lang="es-MX" sz="1200"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¿Cuándo sería una buena situación para compartir este mensaje?</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057400" marR="0" lvl="4" indent="-228600">
              <a:lnSpc>
                <a:spcPct val="107000"/>
              </a:lnSpc>
              <a:spcBef>
                <a:spcPts val="0"/>
              </a:spcBef>
              <a:spcAft>
                <a:spcPts val="800"/>
              </a:spcAft>
              <a:buFont typeface="+mj-lt"/>
              <a:buAutoNum type="alphaLcPeriod"/>
            </a:pPr>
            <a:r>
              <a:rPr lang="es-MX"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La idea con esta pregunta es ver la palabra de Dios como una caja de herramientas.  Hay que saber en qué momento se utiliza cada herramienta.  De igual manera preguntamos, ¿En qué situación sería útil esta historia bíblica?</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25</a:t>
            </a:fld>
            <a:endParaRPr lang="en-US"/>
          </a:p>
        </p:txBody>
      </p:sp>
    </p:spTree>
    <p:extLst>
      <p:ext uri="{BB962C8B-B14F-4D97-AF65-F5344CB8AC3E}">
        <p14:creationId xmlns:p14="http://schemas.microsoft.com/office/powerpoint/2010/main" val="2822771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Saludos</a:t>
            </a:r>
            <a:r>
              <a:rPr lang="en-US" dirty="0"/>
              <a:t>, </a:t>
            </a:r>
            <a:r>
              <a:rPr lang="en-US" dirty="0" err="1" smtClean="0"/>
              <a:t>bienvenida</a:t>
            </a:r>
            <a:endParaRPr lang="en-US" dirty="0" smtClean="0"/>
          </a:p>
          <a:p>
            <a:endParaRPr lang="es-EC" dirty="0" smtClean="0"/>
          </a:p>
          <a:p>
            <a:endParaRPr lang="es-EC" dirty="0" smtClean="0"/>
          </a:p>
          <a:p>
            <a:r>
              <a:rPr lang="es-EC" smtClean="0"/>
              <a:t>https://www.pexels.com/photo/flowers-during-golden-hour-1405691/</a:t>
            </a:r>
            <a:endParaRPr lang="es-EC" dirty="0" smtClean="0"/>
          </a:p>
        </p:txBody>
      </p:sp>
      <p:sp>
        <p:nvSpPr>
          <p:cNvPr id="4" name="Slide Number Placeholder 3"/>
          <p:cNvSpPr>
            <a:spLocks noGrp="1"/>
          </p:cNvSpPr>
          <p:nvPr>
            <p:ph type="sldNum" sz="quarter" idx="5"/>
          </p:nvPr>
        </p:nvSpPr>
        <p:spPr/>
        <p:txBody>
          <a:bodyPr/>
          <a:lstStyle/>
          <a:p>
            <a:fld id="{FCF3693E-6064-4A55-A606-667B314728E0}" type="slidenum">
              <a:rPr lang="en-US" smtClean="0"/>
              <a:t>3</a:t>
            </a:fld>
            <a:endParaRPr lang="en-US"/>
          </a:p>
        </p:txBody>
      </p:sp>
    </p:spTree>
    <p:extLst>
      <p:ext uri="{BB962C8B-B14F-4D97-AF65-F5344CB8AC3E}">
        <p14:creationId xmlns:p14="http://schemas.microsoft.com/office/powerpoint/2010/main" val="2335842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https://www.flickr.com/photos/125816678@N05/42653338904</a:t>
            </a:r>
            <a:endParaRPr lang="en-US" dirty="0"/>
          </a:p>
        </p:txBody>
      </p:sp>
      <p:sp>
        <p:nvSpPr>
          <p:cNvPr id="4" name="Slide Number Placeholder 3"/>
          <p:cNvSpPr>
            <a:spLocks noGrp="1"/>
          </p:cNvSpPr>
          <p:nvPr>
            <p:ph type="sldNum" sz="quarter" idx="10"/>
          </p:nvPr>
        </p:nvSpPr>
        <p:spPr/>
        <p:txBody>
          <a:bodyPr/>
          <a:lstStyle/>
          <a:p>
            <a:fld id="{A64494A9-D7C6-465E-A913-491587F47DAB}" type="slidenum">
              <a:rPr lang="en-US" smtClean="0"/>
              <a:t>26</a:t>
            </a:fld>
            <a:endParaRPr lang="en-US"/>
          </a:p>
        </p:txBody>
      </p:sp>
    </p:spTree>
    <p:extLst>
      <p:ext uri="{BB962C8B-B14F-4D97-AF65-F5344CB8AC3E}">
        <p14:creationId xmlns:p14="http://schemas.microsoft.com/office/powerpoint/2010/main" val="3879687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hlinkClick r:id="rId3"/>
              </a:rPr>
              <a:t>https://www.pxfuel.com/es/free-photo-jzecj/download/1360x768</a:t>
            </a:r>
            <a:endParaRPr lang="en-US" dirty="0"/>
          </a:p>
          <a:p>
            <a:pPr lvl="1"/>
            <a:endParaRPr lang="es-419" sz="1200" b="1" kern="1200" dirty="0">
              <a:solidFill>
                <a:schemeClr val="tx1"/>
              </a:solidFill>
              <a:effectLst/>
              <a:latin typeface="+mn-lt"/>
              <a:ea typeface="+mn-ea"/>
              <a:cs typeface="+mn-cs"/>
            </a:endParaRPr>
          </a:p>
          <a:p>
            <a:pPr lvl="1"/>
            <a:r>
              <a:rPr lang="es-419" sz="1200" b="1" kern="1200" dirty="0">
                <a:solidFill>
                  <a:schemeClr val="tx1"/>
                </a:solidFill>
                <a:effectLst/>
                <a:latin typeface="+mn-lt"/>
                <a:ea typeface="+mn-ea"/>
                <a:cs typeface="+mn-cs"/>
              </a:rPr>
              <a:t>Oración</a:t>
            </a:r>
            <a:r>
              <a:rPr lang="es-419" sz="1200" kern="1200" dirty="0">
                <a:solidFill>
                  <a:schemeClr val="tx1"/>
                </a:solidFill>
                <a:effectLst/>
                <a:latin typeface="+mn-lt"/>
                <a:ea typeface="+mn-ea"/>
                <a:cs typeface="+mn-cs"/>
              </a:rPr>
              <a:t> de clausura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64494A9-D7C6-465E-A913-491587F47DAB}" type="slidenum">
              <a:rPr lang="en-US" smtClean="0"/>
              <a:t>27</a:t>
            </a:fld>
            <a:endParaRPr lang="en-US"/>
          </a:p>
        </p:txBody>
      </p:sp>
    </p:spTree>
    <p:extLst>
      <p:ext uri="{BB962C8B-B14F-4D97-AF65-F5344CB8AC3E}">
        <p14:creationId xmlns:p14="http://schemas.microsoft.com/office/powerpoint/2010/main" val="2782042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Despedidas</a:t>
            </a:r>
          </a:p>
        </p:txBody>
      </p:sp>
      <p:sp>
        <p:nvSpPr>
          <p:cNvPr id="4" name="Slide Number Placeholder 3"/>
          <p:cNvSpPr>
            <a:spLocks noGrp="1"/>
          </p:cNvSpPr>
          <p:nvPr>
            <p:ph type="sldNum" sz="quarter" idx="5"/>
          </p:nvPr>
        </p:nvSpPr>
        <p:spPr/>
        <p:txBody>
          <a:bodyPr/>
          <a:lstStyle/>
          <a:p>
            <a:fld id="{518C9797-1961-4903-9FF3-FBD0C701D800}" type="slidenum">
              <a:rPr lang="en-US" smtClean="0"/>
              <a:t>28</a:t>
            </a:fld>
            <a:endParaRPr lang="en-US"/>
          </a:p>
        </p:txBody>
      </p:sp>
    </p:spTree>
    <p:extLst>
      <p:ext uri="{BB962C8B-B14F-4D97-AF65-F5344CB8AC3E}">
        <p14:creationId xmlns:p14="http://schemas.microsoft.com/office/powerpoint/2010/main" val="753731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Haz </a:t>
            </a:r>
            <a:r>
              <a:rPr lang="en-US" dirty="0" err="1"/>
              <a:t>seguro</a:t>
            </a:r>
            <a:r>
              <a:rPr lang="en-US" dirty="0"/>
              <a:t> que se </a:t>
            </a:r>
            <a:r>
              <a:rPr lang="en-US" dirty="0" err="1"/>
              <a:t>está</a:t>
            </a:r>
            <a:r>
              <a:rPr lang="en-US" dirty="0"/>
              <a:t> </a:t>
            </a:r>
            <a:r>
              <a:rPr lang="en-US" dirty="0" err="1"/>
              <a:t>grabando</a:t>
            </a:r>
            <a:r>
              <a:rPr lang="en-US" dirty="0"/>
              <a:t> la </a:t>
            </a:r>
            <a:r>
              <a:rPr lang="en-US" dirty="0" err="1"/>
              <a:t>clase</a:t>
            </a:r>
            <a:r>
              <a:rPr lang="en-US" dirty="0"/>
              <a:t> (</a:t>
            </a:r>
            <a:r>
              <a:rPr lang="en-US" dirty="0" err="1"/>
              <a:t>si</a:t>
            </a:r>
            <a:r>
              <a:rPr lang="en-US" dirty="0"/>
              <a:t> se </a:t>
            </a:r>
            <a:r>
              <a:rPr lang="en-US" dirty="0" err="1"/>
              <a:t>aplica</a:t>
            </a:r>
            <a:r>
              <a:rPr lang="en-US" dirty="0"/>
              <a:t>).  </a:t>
            </a:r>
          </a:p>
        </p:txBody>
      </p:sp>
      <p:sp>
        <p:nvSpPr>
          <p:cNvPr id="4" name="Slide Number Placeholder 3"/>
          <p:cNvSpPr>
            <a:spLocks noGrp="1"/>
          </p:cNvSpPr>
          <p:nvPr>
            <p:ph type="sldNum" sz="quarter" idx="5"/>
          </p:nvPr>
        </p:nvSpPr>
        <p:spPr/>
        <p:txBody>
          <a:bodyPr/>
          <a:lstStyle/>
          <a:p>
            <a:fld id="{0E0DDA12-0DF9-4C99-8EAA-B152B09A12C8}" type="slidenum">
              <a:rPr lang="en-US" smtClean="0"/>
              <a:t>4</a:t>
            </a:fld>
            <a:endParaRPr lang="en-US"/>
          </a:p>
        </p:txBody>
      </p:sp>
    </p:spTree>
    <p:extLst>
      <p:ext uri="{BB962C8B-B14F-4D97-AF65-F5344CB8AC3E}">
        <p14:creationId xmlns:p14="http://schemas.microsoft.com/office/powerpoint/2010/main" val="2793462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Saludos</a:t>
            </a:r>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5</a:t>
            </a:fld>
            <a:endParaRPr lang="en-US"/>
          </a:p>
        </p:txBody>
      </p:sp>
    </p:spTree>
    <p:extLst>
      <p:ext uri="{BB962C8B-B14F-4D97-AF65-F5344CB8AC3E}">
        <p14:creationId xmlns:p14="http://schemas.microsoft.com/office/powerpoint/2010/main" val="839374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marR="0" lvl="2" indent="-228600">
              <a:lnSpc>
                <a:spcPct val="107000"/>
              </a:lnSpc>
              <a:spcBef>
                <a:spcPts val="0"/>
              </a:spcBef>
              <a:spcAft>
                <a:spcPts val="0"/>
              </a:spcAft>
              <a:buFont typeface="+mj-lt"/>
              <a:buAutoNum type="romanLcPeriod"/>
            </a:pPr>
            <a:r>
              <a:rPr lang="es-ES" sz="1200"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CAPTAR- El gancho, el anzuelo para llamar la atención a lo que Dios nos va a decir en su palabra.</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ES" sz="1200"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CONTAR- Se cuenta o se lee la historia.</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ES" sz="1200"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CONSIDERAR- Con siete preguntas repasamos los detalles de la historia.</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s-ES" sz="1200"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¿Cuáles son las 7 preguntas?  ¿Quiénes?  ¿Cuáles objetos…? ¿Dónde?  ¿Cuándo? ¿Cuál es el problema…? ¿Qué pasó en la historia? ¿Se resuelve el problema?</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ES" sz="1200"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CONSOLIDAR- Con cinco preguntas aplicamos la Palabra a nuestras propias vidas.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s-ES" sz="1200"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En esta lección tomaremos unos minutos para estudiar las cinco preguntas.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7</a:t>
            </a:fld>
            <a:endParaRPr lang="en-US"/>
          </a:p>
        </p:txBody>
      </p:sp>
    </p:spTree>
    <p:extLst>
      <p:ext uri="{BB962C8B-B14F-4D97-AF65-F5344CB8AC3E}">
        <p14:creationId xmlns:p14="http://schemas.microsoft.com/office/powerpoint/2010/main" val="923505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a.	Jesús, sus discípulos, el ángel, la turba, Judas, el siervo del sumo sacerdote (Malco), los principales sacerdotes, los jefes de la guardia del templo, los ancianos, Pedro, la criada</a:t>
            </a: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10</a:t>
            </a:fld>
            <a:endParaRPr lang="en-US"/>
          </a:p>
        </p:txBody>
      </p:sp>
    </p:spTree>
    <p:extLst>
      <p:ext uri="{BB962C8B-B14F-4D97-AF65-F5344CB8AC3E}">
        <p14:creationId xmlns:p14="http://schemas.microsoft.com/office/powerpoint/2010/main" val="1384880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Espadas, palos, el gallo, la fogata</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11</a:t>
            </a:fld>
            <a:endParaRPr lang="en-US"/>
          </a:p>
        </p:txBody>
      </p:sp>
    </p:spTree>
    <p:extLst>
      <p:ext uri="{BB962C8B-B14F-4D97-AF65-F5344CB8AC3E}">
        <p14:creationId xmlns:p14="http://schemas.microsoft.com/office/powerpoint/2010/main" val="3830403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Monte de los Olivos, Getsemaní; después, la casa del sumo sacerdote;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12</a:t>
            </a:fld>
            <a:endParaRPr lang="en-US"/>
          </a:p>
        </p:txBody>
      </p:sp>
    </p:spTree>
    <p:extLst>
      <p:ext uri="{BB962C8B-B14F-4D97-AF65-F5344CB8AC3E}">
        <p14:creationId xmlns:p14="http://schemas.microsoft.com/office/powerpoint/2010/main" val="461843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El jueves, la noche en que Jesús fue traicionado, después de la cena de la Pascua; la noche antes de la muerte de Jesús.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13</a:t>
            </a:fld>
            <a:endParaRPr lang="en-US"/>
          </a:p>
        </p:txBody>
      </p:sp>
    </p:spTree>
    <p:extLst>
      <p:ext uri="{BB962C8B-B14F-4D97-AF65-F5344CB8AC3E}">
        <p14:creationId xmlns:p14="http://schemas.microsoft.com/office/powerpoint/2010/main" val="4136774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C0917C-B83D-4F37-94A5-E7CAC2626C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EB8DEA5-ACAD-49BF-99C7-34D6ABF471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4513767B-11BF-4457-A42F-386B49EA8BB8}"/>
              </a:ext>
            </a:extLst>
          </p:cNvPr>
          <p:cNvSpPr>
            <a:spLocks noGrp="1"/>
          </p:cNvSpPr>
          <p:nvPr>
            <p:ph type="dt" sz="half" idx="10"/>
          </p:nvPr>
        </p:nvSpPr>
        <p:spPr/>
        <p:txBody>
          <a:bodyPr/>
          <a:lstStyle/>
          <a:p>
            <a:fld id="{9DD5CDE8-F73D-4AE7-B91D-CBEAAE56197C}" type="datetimeFigureOut">
              <a:rPr lang="en-US" smtClean="0"/>
              <a:t>9/8/2020</a:t>
            </a:fld>
            <a:endParaRPr lang="en-US"/>
          </a:p>
        </p:txBody>
      </p:sp>
      <p:sp>
        <p:nvSpPr>
          <p:cNvPr id="5" name="Footer Placeholder 4">
            <a:extLst>
              <a:ext uri="{FF2B5EF4-FFF2-40B4-BE49-F238E27FC236}">
                <a16:creationId xmlns:a16="http://schemas.microsoft.com/office/drawing/2014/main" xmlns="" id="{4125C048-5142-4B95-95AB-D1637DF60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98AD425-3708-447E-91EE-00230A099602}"/>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1326803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204FEF-54DB-44C2-8093-84D27F6683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EA2C126-129D-45CE-8ACC-0AEEF5B50A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99D1659-FB4C-48A3-9055-56A1705E918B}"/>
              </a:ext>
            </a:extLst>
          </p:cNvPr>
          <p:cNvSpPr>
            <a:spLocks noGrp="1"/>
          </p:cNvSpPr>
          <p:nvPr>
            <p:ph type="dt" sz="half" idx="10"/>
          </p:nvPr>
        </p:nvSpPr>
        <p:spPr/>
        <p:txBody>
          <a:bodyPr/>
          <a:lstStyle/>
          <a:p>
            <a:fld id="{9DD5CDE8-F73D-4AE7-B91D-CBEAAE56197C}" type="datetimeFigureOut">
              <a:rPr lang="en-US" smtClean="0"/>
              <a:t>9/8/2020</a:t>
            </a:fld>
            <a:endParaRPr lang="en-US"/>
          </a:p>
        </p:txBody>
      </p:sp>
      <p:sp>
        <p:nvSpPr>
          <p:cNvPr id="5" name="Footer Placeholder 4">
            <a:extLst>
              <a:ext uri="{FF2B5EF4-FFF2-40B4-BE49-F238E27FC236}">
                <a16:creationId xmlns:a16="http://schemas.microsoft.com/office/drawing/2014/main" xmlns="" id="{B5D3712B-5EEC-409A-9945-7EFEFBF466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0CB2E0A-1369-4263-861E-16BC78482874}"/>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915205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61D3026-B129-4579-967E-4675376915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1CDEC0F-66A8-4BFF-85D2-B86F50EFB9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6CA4A96-F82E-4C38-B3EF-6C44F4F61AFE}"/>
              </a:ext>
            </a:extLst>
          </p:cNvPr>
          <p:cNvSpPr>
            <a:spLocks noGrp="1"/>
          </p:cNvSpPr>
          <p:nvPr>
            <p:ph type="dt" sz="half" idx="10"/>
          </p:nvPr>
        </p:nvSpPr>
        <p:spPr/>
        <p:txBody>
          <a:bodyPr/>
          <a:lstStyle/>
          <a:p>
            <a:fld id="{9DD5CDE8-F73D-4AE7-B91D-CBEAAE56197C}" type="datetimeFigureOut">
              <a:rPr lang="en-US" smtClean="0"/>
              <a:t>9/8/2020</a:t>
            </a:fld>
            <a:endParaRPr lang="en-US"/>
          </a:p>
        </p:txBody>
      </p:sp>
      <p:sp>
        <p:nvSpPr>
          <p:cNvPr id="5" name="Footer Placeholder 4">
            <a:extLst>
              <a:ext uri="{FF2B5EF4-FFF2-40B4-BE49-F238E27FC236}">
                <a16:creationId xmlns:a16="http://schemas.microsoft.com/office/drawing/2014/main" xmlns="" id="{570BA27C-EFFB-435F-B3D9-9DEA6DD09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84A60C8-ED78-416B-B975-FFD9FC719ACD}"/>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2631769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707D89-1E19-4F6A-846D-D8A49052A250}"/>
              </a:ext>
            </a:extLst>
          </p:cNvPr>
          <p:cNvSpPr>
            <a:spLocks noGrp="1"/>
          </p:cNvSpPr>
          <p:nvPr>
            <p:ph type="title"/>
          </p:nvPr>
        </p:nvSpPr>
        <p:spPr/>
        <p:txBody>
          <a:bodyPr>
            <a:normAutofit/>
          </a:bodyPr>
          <a:lstStyle>
            <a:lvl1pPr>
              <a:defRPr sz="6000">
                <a:latin typeface="Berlin Sans FB Demi" panose="020E0802020502020306"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164AFE08-145B-4D40-9F0C-3DB02C382F60}"/>
              </a:ext>
            </a:extLst>
          </p:cNvPr>
          <p:cNvSpPr>
            <a:spLocks noGrp="1"/>
          </p:cNvSpPr>
          <p:nvPr>
            <p:ph idx="1"/>
          </p:nvPr>
        </p:nvSpPr>
        <p:spPr/>
        <p:txBody>
          <a:bodyPr>
            <a:normAutofit/>
          </a:bodyPr>
          <a:lstStyle>
            <a:lvl1pPr>
              <a:defRPr sz="5400">
                <a:latin typeface="Berlin Sans FB" panose="020E0602020502020306" pitchFamily="34" charset="0"/>
              </a:defRPr>
            </a:lvl1pPr>
            <a:lvl2pPr>
              <a:defRPr sz="4800">
                <a:latin typeface="Berlin Sans FB" panose="020E0602020502020306" pitchFamily="34" charset="0"/>
              </a:defRPr>
            </a:lvl2pPr>
            <a:lvl3pPr>
              <a:defRPr sz="4400">
                <a:latin typeface="Berlin Sans FB" panose="020E0602020502020306" pitchFamily="34" charset="0"/>
              </a:defRPr>
            </a:lvl3pPr>
            <a:lvl4pPr>
              <a:defRPr sz="4000">
                <a:latin typeface="Berlin Sans FB" panose="020E0602020502020306" pitchFamily="34" charset="0"/>
              </a:defRPr>
            </a:lvl4pPr>
            <a:lvl5pPr>
              <a:defRPr sz="4000">
                <a:latin typeface="Berlin Sans FB" panose="020E0602020502020306"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B2619E5E-B837-42D0-BB3A-52FDEE6C8C99}"/>
              </a:ext>
            </a:extLst>
          </p:cNvPr>
          <p:cNvSpPr>
            <a:spLocks noGrp="1"/>
          </p:cNvSpPr>
          <p:nvPr>
            <p:ph type="dt" sz="half" idx="10"/>
          </p:nvPr>
        </p:nvSpPr>
        <p:spPr/>
        <p:txBody>
          <a:bodyPr/>
          <a:lstStyle/>
          <a:p>
            <a:fld id="{9DD5CDE8-F73D-4AE7-B91D-CBEAAE56197C}" type="datetimeFigureOut">
              <a:rPr lang="en-US" smtClean="0"/>
              <a:t>9/8/2020</a:t>
            </a:fld>
            <a:endParaRPr lang="en-US"/>
          </a:p>
        </p:txBody>
      </p:sp>
      <p:sp>
        <p:nvSpPr>
          <p:cNvPr id="5" name="Footer Placeholder 4">
            <a:extLst>
              <a:ext uri="{FF2B5EF4-FFF2-40B4-BE49-F238E27FC236}">
                <a16:creationId xmlns:a16="http://schemas.microsoft.com/office/drawing/2014/main" xmlns="" id="{2737B97D-9542-48C7-AC70-0FB5AAF05E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C2F8AD0-E49F-4F6D-B54A-D6A19F37B085}"/>
              </a:ext>
            </a:extLst>
          </p:cNvPr>
          <p:cNvSpPr>
            <a:spLocks noGrp="1"/>
          </p:cNvSpPr>
          <p:nvPr>
            <p:ph type="sldNum" sz="quarter" idx="12"/>
          </p:nvPr>
        </p:nvSpPr>
        <p:spPr/>
        <p:txBody>
          <a:bodyPr/>
          <a:lstStyle/>
          <a:p>
            <a:fld id="{3CEB2C06-D43C-42FB-9D44-1DE6FC2DCB2F}" type="slidenum">
              <a:rPr lang="en-US" smtClean="0"/>
              <a:t>‹#›</a:t>
            </a:fld>
            <a:endParaRPr lang="en-US"/>
          </a:p>
        </p:txBody>
      </p:sp>
      <p:pic>
        <p:nvPicPr>
          <p:cNvPr id="7" name="Picture 6" descr="A close up of a sign&#10;&#10;Description automatically generated">
            <a:extLst>
              <a:ext uri="{FF2B5EF4-FFF2-40B4-BE49-F238E27FC236}">
                <a16:creationId xmlns:a16="http://schemas.microsoft.com/office/drawing/2014/main" xmlns="" id="{292919DD-8A3C-451E-9A4E-A8574D8DA8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7866" y="5930283"/>
            <a:ext cx="1464133" cy="923908"/>
          </a:xfrm>
          <a:prstGeom prst="rect">
            <a:avLst/>
          </a:prstGeom>
        </p:spPr>
      </p:pic>
    </p:spTree>
    <p:extLst>
      <p:ext uri="{BB962C8B-B14F-4D97-AF65-F5344CB8AC3E}">
        <p14:creationId xmlns:p14="http://schemas.microsoft.com/office/powerpoint/2010/main" val="3618428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B3FE89-AE0B-4F56-B92E-EE118F0E0D1F}"/>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xmlns="" id="{93B34881-A6D5-4FEB-8ED9-FCC1F51425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7A6B569-2C78-4ED7-A837-D0D98B821DDE}"/>
              </a:ext>
            </a:extLst>
          </p:cNvPr>
          <p:cNvSpPr>
            <a:spLocks noGrp="1"/>
          </p:cNvSpPr>
          <p:nvPr>
            <p:ph type="dt" sz="half" idx="10"/>
          </p:nvPr>
        </p:nvSpPr>
        <p:spPr/>
        <p:txBody>
          <a:bodyPr/>
          <a:lstStyle/>
          <a:p>
            <a:fld id="{9DD5CDE8-F73D-4AE7-B91D-CBEAAE56197C}" type="datetimeFigureOut">
              <a:rPr lang="en-US" smtClean="0"/>
              <a:t>9/8/2020</a:t>
            </a:fld>
            <a:endParaRPr lang="en-US"/>
          </a:p>
        </p:txBody>
      </p:sp>
      <p:sp>
        <p:nvSpPr>
          <p:cNvPr id="5" name="Footer Placeholder 4">
            <a:extLst>
              <a:ext uri="{FF2B5EF4-FFF2-40B4-BE49-F238E27FC236}">
                <a16:creationId xmlns:a16="http://schemas.microsoft.com/office/drawing/2014/main" xmlns="" id="{128709D0-D9E7-4275-8432-EDD45307B6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8A55E9D-3640-4AEA-B89B-C90C0CB6C8D6}"/>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2506504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101810-1C92-44C3-9949-98C1A91188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EE66CD2-F685-4868-A54E-59211A2BEA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8D86A69-E7AC-461F-8122-B5C999D65C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541E813-3F9E-492E-B55B-181271A47BFD}"/>
              </a:ext>
            </a:extLst>
          </p:cNvPr>
          <p:cNvSpPr>
            <a:spLocks noGrp="1"/>
          </p:cNvSpPr>
          <p:nvPr>
            <p:ph type="dt" sz="half" idx="10"/>
          </p:nvPr>
        </p:nvSpPr>
        <p:spPr/>
        <p:txBody>
          <a:bodyPr/>
          <a:lstStyle/>
          <a:p>
            <a:fld id="{9DD5CDE8-F73D-4AE7-B91D-CBEAAE56197C}" type="datetimeFigureOut">
              <a:rPr lang="en-US" smtClean="0"/>
              <a:t>9/8/2020</a:t>
            </a:fld>
            <a:endParaRPr lang="en-US"/>
          </a:p>
        </p:txBody>
      </p:sp>
      <p:sp>
        <p:nvSpPr>
          <p:cNvPr id="6" name="Footer Placeholder 5">
            <a:extLst>
              <a:ext uri="{FF2B5EF4-FFF2-40B4-BE49-F238E27FC236}">
                <a16:creationId xmlns:a16="http://schemas.microsoft.com/office/drawing/2014/main" xmlns="" id="{A14DB7B0-91E7-4FE5-AB98-B8CAD2198A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FE62A96-01AB-4648-956E-23FAE6DFEECA}"/>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2757521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2D9850-9B30-4BA3-8DC0-9B6541EA48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4C84910-6358-4F2E-99D9-52C6388F5B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9638F4E-0AB9-448A-9B7C-6FEF2ED54C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D94C849-F525-4491-822E-C3916180C4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6FAB87F-34F8-4D92-ABE2-94D43AFDCB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071D4D3-57CB-4D17-A233-FF31808DE28D}"/>
              </a:ext>
            </a:extLst>
          </p:cNvPr>
          <p:cNvSpPr>
            <a:spLocks noGrp="1"/>
          </p:cNvSpPr>
          <p:nvPr>
            <p:ph type="dt" sz="half" idx="10"/>
          </p:nvPr>
        </p:nvSpPr>
        <p:spPr/>
        <p:txBody>
          <a:bodyPr/>
          <a:lstStyle/>
          <a:p>
            <a:fld id="{9DD5CDE8-F73D-4AE7-B91D-CBEAAE56197C}" type="datetimeFigureOut">
              <a:rPr lang="en-US" smtClean="0"/>
              <a:t>9/8/2020</a:t>
            </a:fld>
            <a:endParaRPr lang="en-US"/>
          </a:p>
        </p:txBody>
      </p:sp>
      <p:sp>
        <p:nvSpPr>
          <p:cNvPr id="8" name="Footer Placeholder 7">
            <a:extLst>
              <a:ext uri="{FF2B5EF4-FFF2-40B4-BE49-F238E27FC236}">
                <a16:creationId xmlns:a16="http://schemas.microsoft.com/office/drawing/2014/main" xmlns="" id="{20F85A93-2F06-48EA-85C9-C2B90891FB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EB6533E-9F6A-4A32-B1AC-F35CC4EC7201}"/>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2455436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EFD904-92D0-4CBA-9C55-FE417DD770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C42E34B-E01F-44AB-8E35-9A37EDE43318}"/>
              </a:ext>
            </a:extLst>
          </p:cNvPr>
          <p:cNvSpPr>
            <a:spLocks noGrp="1"/>
          </p:cNvSpPr>
          <p:nvPr>
            <p:ph type="dt" sz="half" idx="10"/>
          </p:nvPr>
        </p:nvSpPr>
        <p:spPr/>
        <p:txBody>
          <a:bodyPr/>
          <a:lstStyle/>
          <a:p>
            <a:fld id="{9DD5CDE8-F73D-4AE7-B91D-CBEAAE56197C}" type="datetimeFigureOut">
              <a:rPr lang="en-US" smtClean="0"/>
              <a:t>9/8/2020</a:t>
            </a:fld>
            <a:endParaRPr lang="en-US"/>
          </a:p>
        </p:txBody>
      </p:sp>
      <p:sp>
        <p:nvSpPr>
          <p:cNvPr id="4" name="Footer Placeholder 3">
            <a:extLst>
              <a:ext uri="{FF2B5EF4-FFF2-40B4-BE49-F238E27FC236}">
                <a16:creationId xmlns:a16="http://schemas.microsoft.com/office/drawing/2014/main" xmlns="" id="{368FBD0C-9280-4C4D-9BB9-33E2AEAC19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BB20395-D9EF-4B20-AB22-BD6AFCC17E31}"/>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2463972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6F07ED2-C4A0-4D83-A28D-B5A6096AD85E}"/>
              </a:ext>
            </a:extLst>
          </p:cNvPr>
          <p:cNvSpPr>
            <a:spLocks noGrp="1"/>
          </p:cNvSpPr>
          <p:nvPr>
            <p:ph type="dt" sz="half" idx="10"/>
          </p:nvPr>
        </p:nvSpPr>
        <p:spPr/>
        <p:txBody>
          <a:bodyPr/>
          <a:lstStyle/>
          <a:p>
            <a:fld id="{9DD5CDE8-F73D-4AE7-B91D-CBEAAE56197C}" type="datetimeFigureOut">
              <a:rPr lang="en-US" smtClean="0"/>
              <a:t>9/8/2020</a:t>
            </a:fld>
            <a:endParaRPr lang="en-US"/>
          </a:p>
        </p:txBody>
      </p:sp>
      <p:sp>
        <p:nvSpPr>
          <p:cNvPr id="3" name="Footer Placeholder 2">
            <a:extLst>
              <a:ext uri="{FF2B5EF4-FFF2-40B4-BE49-F238E27FC236}">
                <a16:creationId xmlns:a16="http://schemas.microsoft.com/office/drawing/2014/main" xmlns="" id="{726D66E0-10BA-433A-B9E1-79DA46B696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62ADBF7-2EE1-47A4-B154-7916B3A26868}"/>
              </a:ext>
            </a:extLst>
          </p:cNvPr>
          <p:cNvSpPr>
            <a:spLocks noGrp="1"/>
          </p:cNvSpPr>
          <p:nvPr>
            <p:ph type="sldNum" sz="quarter" idx="12"/>
          </p:nvPr>
        </p:nvSpPr>
        <p:spPr/>
        <p:txBody>
          <a:bodyPr/>
          <a:lstStyle/>
          <a:p>
            <a:fld id="{3CEB2C06-D43C-42FB-9D44-1DE6FC2DCB2F}" type="slidenum">
              <a:rPr lang="en-US" smtClean="0"/>
              <a:t>‹#›</a:t>
            </a:fld>
            <a:endParaRPr lang="en-US"/>
          </a:p>
        </p:txBody>
      </p:sp>
      <p:pic>
        <p:nvPicPr>
          <p:cNvPr id="5" name="Picture 4" descr="A close up of a sign&#10;&#10;Description automatically generated">
            <a:extLst>
              <a:ext uri="{FF2B5EF4-FFF2-40B4-BE49-F238E27FC236}">
                <a16:creationId xmlns:a16="http://schemas.microsoft.com/office/drawing/2014/main" xmlns="" id="{5085BBC3-E7A4-4D21-9C39-33CB0E2F77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7866" y="5930283"/>
            <a:ext cx="1464133" cy="923908"/>
          </a:xfrm>
          <a:prstGeom prst="rect">
            <a:avLst/>
          </a:prstGeom>
        </p:spPr>
      </p:pic>
    </p:spTree>
    <p:extLst>
      <p:ext uri="{BB962C8B-B14F-4D97-AF65-F5344CB8AC3E}">
        <p14:creationId xmlns:p14="http://schemas.microsoft.com/office/powerpoint/2010/main" val="248820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E19524-2C8F-4084-8DA4-EABB01BCF7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D82A989-A46C-42C4-A99A-14692840D3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5CDF064-F395-453F-A6A9-A05B4FB7F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6E1EB2E-A7A8-4EA4-B246-32A6B11E20C1}"/>
              </a:ext>
            </a:extLst>
          </p:cNvPr>
          <p:cNvSpPr>
            <a:spLocks noGrp="1"/>
          </p:cNvSpPr>
          <p:nvPr>
            <p:ph type="dt" sz="half" idx="10"/>
          </p:nvPr>
        </p:nvSpPr>
        <p:spPr/>
        <p:txBody>
          <a:bodyPr/>
          <a:lstStyle/>
          <a:p>
            <a:fld id="{9DD5CDE8-F73D-4AE7-B91D-CBEAAE56197C}" type="datetimeFigureOut">
              <a:rPr lang="en-US" smtClean="0"/>
              <a:t>9/8/2020</a:t>
            </a:fld>
            <a:endParaRPr lang="en-US"/>
          </a:p>
        </p:txBody>
      </p:sp>
      <p:sp>
        <p:nvSpPr>
          <p:cNvPr id="6" name="Footer Placeholder 5">
            <a:extLst>
              <a:ext uri="{FF2B5EF4-FFF2-40B4-BE49-F238E27FC236}">
                <a16:creationId xmlns:a16="http://schemas.microsoft.com/office/drawing/2014/main" xmlns="" id="{836AED0C-1EA7-4C48-A78C-0CDDFE7F7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092D625-9AA3-4FEB-A9FF-5DC89DD03300}"/>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3976931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A6CC94-EA1B-452E-BA36-7C76A0F758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8B173ED-D8CB-4E7C-8A02-19355DE4B4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54DDC5E-F63C-494B-A84F-E633D27F20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690C087-7BE3-4417-8F29-0001F65AF1D5}"/>
              </a:ext>
            </a:extLst>
          </p:cNvPr>
          <p:cNvSpPr>
            <a:spLocks noGrp="1"/>
          </p:cNvSpPr>
          <p:nvPr>
            <p:ph type="dt" sz="half" idx="10"/>
          </p:nvPr>
        </p:nvSpPr>
        <p:spPr/>
        <p:txBody>
          <a:bodyPr/>
          <a:lstStyle/>
          <a:p>
            <a:fld id="{9DD5CDE8-F73D-4AE7-B91D-CBEAAE56197C}" type="datetimeFigureOut">
              <a:rPr lang="en-US" smtClean="0"/>
              <a:t>9/8/2020</a:t>
            </a:fld>
            <a:endParaRPr lang="en-US"/>
          </a:p>
        </p:txBody>
      </p:sp>
      <p:sp>
        <p:nvSpPr>
          <p:cNvPr id="6" name="Footer Placeholder 5">
            <a:extLst>
              <a:ext uri="{FF2B5EF4-FFF2-40B4-BE49-F238E27FC236}">
                <a16:creationId xmlns:a16="http://schemas.microsoft.com/office/drawing/2014/main" xmlns="" id="{674A1C8F-2EE7-4079-98CF-E75469CBD7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5674BAB-D403-49C9-BE32-601300F50841}"/>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1913236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03BD4B0-38E3-4971-B6F8-8437DF31D3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FA9A3CC5-9AFC-4A3D-AF40-654029C7F5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9CCE2688-5C1A-4D84-9AC2-CA3878B779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5CDE8-F73D-4AE7-B91D-CBEAAE56197C}" type="datetimeFigureOut">
              <a:rPr lang="en-US" smtClean="0"/>
              <a:t>9/8/2020</a:t>
            </a:fld>
            <a:endParaRPr lang="en-US"/>
          </a:p>
        </p:txBody>
      </p:sp>
      <p:sp>
        <p:nvSpPr>
          <p:cNvPr id="5" name="Footer Placeholder 4">
            <a:extLst>
              <a:ext uri="{FF2B5EF4-FFF2-40B4-BE49-F238E27FC236}">
                <a16:creationId xmlns:a16="http://schemas.microsoft.com/office/drawing/2014/main" xmlns="" id="{A722C834-C31F-4A46-BF4C-CD1EC05C30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910D4FB-1DE9-40B5-9404-F07D4269CF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B2C06-D43C-42FB-9D44-1DE6FC2DCB2F}" type="slidenum">
              <a:rPr lang="en-US" smtClean="0"/>
              <a:t>‹#›</a:t>
            </a:fld>
            <a:endParaRPr lang="en-US"/>
          </a:p>
        </p:txBody>
      </p:sp>
    </p:spTree>
    <p:extLst>
      <p:ext uri="{BB962C8B-B14F-4D97-AF65-F5344CB8AC3E}">
        <p14:creationId xmlns:p14="http://schemas.microsoft.com/office/powerpoint/2010/main" val="298580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400" kern="1200">
          <a:solidFill>
            <a:schemeClr val="tx1"/>
          </a:solidFill>
          <a:latin typeface="Berlin Sans FB Demi" panose="020E08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5400" kern="1200">
          <a:solidFill>
            <a:schemeClr val="tx1"/>
          </a:solidFill>
          <a:latin typeface="Berlin Sans FB" panose="020E0602020502020306"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800" kern="1200">
          <a:solidFill>
            <a:schemeClr val="tx1"/>
          </a:solidFill>
          <a:latin typeface="Berlin Sans FB" panose="020E0602020502020306"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latin typeface="Berlin Sans FB" panose="020E0602020502020306"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Berlin Sans FB" panose="020E0602020502020306"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Berlin Sans FB" panose="020E0602020502020306"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AE066D-DEDC-4B05-A0FC-07E9EBD34A3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8B6404E6-9B4C-478D-860B-A5899CBDF7F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62998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2C039B-514A-4429-B1B9-60DE58D631D4}"/>
              </a:ext>
            </a:extLst>
          </p:cNvPr>
          <p:cNvSpPr>
            <a:spLocks noGrp="1"/>
          </p:cNvSpPr>
          <p:nvPr>
            <p:ph type="title"/>
          </p:nvPr>
        </p:nvSpPr>
        <p:spPr/>
        <p:txBody>
          <a:bodyPr>
            <a:normAutofit fontScale="90000"/>
          </a:bodyPr>
          <a:lstStyle/>
          <a:p>
            <a:pPr algn="ctr"/>
            <a:r>
              <a:rPr lang="en-US" dirty="0">
                <a:solidFill>
                  <a:srgbClr val="613318"/>
                </a:solidFill>
              </a:rPr>
              <a:t>CONSIDERAR – Lucas 22:39-62</a:t>
            </a:r>
          </a:p>
        </p:txBody>
      </p:sp>
      <p:sp>
        <p:nvSpPr>
          <p:cNvPr id="3" name="Content Placeholder 2">
            <a:extLst>
              <a:ext uri="{FF2B5EF4-FFF2-40B4-BE49-F238E27FC236}">
                <a16:creationId xmlns:a16="http://schemas.microsoft.com/office/drawing/2014/main" xmlns="" id="{284EB7B7-1509-4036-BA44-D4FB26AC2750}"/>
              </a:ext>
            </a:extLst>
          </p:cNvPr>
          <p:cNvSpPr>
            <a:spLocks noGrp="1"/>
          </p:cNvSpPr>
          <p:nvPr>
            <p:ph idx="1"/>
          </p:nvPr>
        </p:nvSpPr>
        <p:spPr>
          <a:xfrm>
            <a:off x="838200" y="1690688"/>
            <a:ext cx="9805988" cy="4486275"/>
          </a:xfrm>
        </p:spPr>
        <p:txBody>
          <a:bodyPr>
            <a:noAutofit/>
          </a:bodyPr>
          <a:lstStyle/>
          <a:p>
            <a:pPr marL="514350" indent="-514350">
              <a:buAutoNum type="arabicPeriod"/>
            </a:pPr>
            <a:r>
              <a:rPr lang="en-US" dirty="0">
                <a:solidFill>
                  <a:srgbClr val="008000"/>
                </a:solidFill>
              </a:rPr>
              <a:t>¿</a:t>
            </a:r>
            <a:r>
              <a:rPr lang="en-US" u="sng" dirty="0" err="1">
                <a:solidFill>
                  <a:srgbClr val="008000"/>
                </a:solidFill>
              </a:rPr>
              <a:t>Quiénes</a:t>
            </a:r>
            <a:r>
              <a:rPr lang="en-US" dirty="0">
                <a:solidFill>
                  <a:srgbClr val="008000"/>
                </a:solidFill>
              </a:rPr>
              <a:t> son los </a:t>
            </a:r>
            <a:r>
              <a:rPr lang="en-US" dirty="0" err="1">
                <a:solidFill>
                  <a:srgbClr val="008000"/>
                </a:solidFill>
              </a:rPr>
              <a:t>personajes</a:t>
            </a:r>
            <a:r>
              <a:rPr lang="en-US" dirty="0">
                <a:solidFill>
                  <a:srgbClr val="008000"/>
                </a:solidFill>
              </a:rPr>
              <a:t> de </a:t>
            </a:r>
            <a:r>
              <a:rPr lang="en-US" dirty="0" err="1">
                <a:solidFill>
                  <a:srgbClr val="008000"/>
                </a:solidFill>
              </a:rPr>
              <a:t>esta</a:t>
            </a:r>
            <a:r>
              <a:rPr lang="en-US" dirty="0">
                <a:solidFill>
                  <a:srgbClr val="008000"/>
                </a:solidFill>
              </a:rPr>
              <a:t> </a:t>
            </a:r>
            <a:r>
              <a:rPr lang="en-US" dirty="0" err="1">
                <a:solidFill>
                  <a:srgbClr val="008000"/>
                </a:solidFill>
              </a:rPr>
              <a:t>historia</a:t>
            </a:r>
            <a:r>
              <a:rPr lang="en-US" dirty="0">
                <a:solidFill>
                  <a:srgbClr val="008000"/>
                </a:solidFill>
              </a:rPr>
              <a:t>? </a:t>
            </a:r>
          </a:p>
        </p:txBody>
      </p:sp>
    </p:spTree>
    <p:extLst>
      <p:ext uri="{BB962C8B-B14F-4D97-AF65-F5344CB8AC3E}">
        <p14:creationId xmlns:p14="http://schemas.microsoft.com/office/powerpoint/2010/main" val="2948558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2C039B-514A-4429-B1B9-60DE58D631D4}"/>
              </a:ext>
            </a:extLst>
          </p:cNvPr>
          <p:cNvSpPr>
            <a:spLocks noGrp="1"/>
          </p:cNvSpPr>
          <p:nvPr>
            <p:ph type="title"/>
          </p:nvPr>
        </p:nvSpPr>
        <p:spPr/>
        <p:txBody>
          <a:bodyPr>
            <a:normAutofit fontScale="90000"/>
          </a:bodyPr>
          <a:lstStyle/>
          <a:p>
            <a:pPr algn="ctr"/>
            <a:r>
              <a:rPr lang="en-US" dirty="0">
                <a:solidFill>
                  <a:srgbClr val="613318"/>
                </a:solidFill>
              </a:rPr>
              <a:t>CONSIDERAR – Lucas 22:39-62</a:t>
            </a:r>
          </a:p>
        </p:txBody>
      </p:sp>
      <p:sp>
        <p:nvSpPr>
          <p:cNvPr id="3" name="Content Placeholder 2">
            <a:extLst>
              <a:ext uri="{FF2B5EF4-FFF2-40B4-BE49-F238E27FC236}">
                <a16:creationId xmlns:a16="http://schemas.microsoft.com/office/drawing/2014/main" xmlns=""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dirty="0">
                <a:solidFill>
                  <a:srgbClr val="008000"/>
                </a:solidFill>
              </a:rPr>
              <a:t>2. ¿</a:t>
            </a:r>
            <a:r>
              <a:rPr lang="en-US" u="sng" dirty="0" err="1">
                <a:solidFill>
                  <a:srgbClr val="008000"/>
                </a:solidFill>
              </a:rPr>
              <a:t>Cuáles</a:t>
            </a:r>
            <a:r>
              <a:rPr lang="en-US" dirty="0">
                <a:solidFill>
                  <a:srgbClr val="008000"/>
                </a:solidFill>
              </a:rPr>
              <a:t> son los </a:t>
            </a:r>
            <a:r>
              <a:rPr lang="en-US" u="sng" dirty="0" err="1">
                <a:solidFill>
                  <a:srgbClr val="008000"/>
                </a:solidFill>
              </a:rPr>
              <a:t>objetos</a:t>
            </a:r>
            <a:r>
              <a:rPr lang="en-US" dirty="0">
                <a:solidFill>
                  <a:srgbClr val="008000"/>
                </a:solidFill>
              </a:rPr>
              <a:t> de </a:t>
            </a:r>
            <a:r>
              <a:rPr lang="en-US" dirty="0" err="1">
                <a:solidFill>
                  <a:srgbClr val="008000"/>
                </a:solidFill>
              </a:rPr>
              <a:t>esta</a:t>
            </a:r>
            <a:r>
              <a:rPr lang="en-US" dirty="0">
                <a:solidFill>
                  <a:srgbClr val="008000"/>
                </a:solidFill>
              </a:rPr>
              <a:t> </a:t>
            </a:r>
            <a:r>
              <a:rPr lang="en-US" dirty="0" err="1">
                <a:solidFill>
                  <a:srgbClr val="008000"/>
                </a:solidFill>
              </a:rPr>
              <a:t>historia</a:t>
            </a:r>
            <a:r>
              <a:rPr lang="en-US" dirty="0">
                <a:solidFill>
                  <a:srgbClr val="008000"/>
                </a:solidFill>
              </a:rPr>
              <a:t>? </a:t>
            </a:r>
          </a:p>
        </p:txBody>
      </p:sp>
    </p:spTree>
    <p:extLst>
      <p:ext uri="{BB962C8B-B14F-4D97-AF65-F5344CB8AC3E}">
        <p14:creationId xmlns:p14="http://schemas.microsoft.com/office/powerpoint/2010/main" val="2030979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2C039B-514A-4429-B1B9-60DE58D631D4}"/>
              </a:ext>
            </a:extLst>
          </p:cNvPr>
          <p:cNvSpPr>
            <a:spLocks noGrp="1"/>
          </p:cNvSpPr>
          <p:nvPr>
            <p:ph type="title"/>
          </p:nvPr>
        </p:nvSpPr>
        <p:spPr/>
        <p:txBody>
          <a:bodyPr>
            <a:normAutofit fontScale="90000"/>
          </a:bodyPr>
          <a:lstStyle/>
          <a:p>
            <a:pPr algn="ctr"/>
            <a:r>
              <a:rPr lang="en-US" dirty="0">
                <a:solidFill>
                  <a:srgbClr val="613318"/>
                </a:solidFill>
              </a:rPr>
              <a:t>CONSIDERAR – Lucas 22:39-62</a:t>
            </a:r>
          </a:p>
        </p:txBody>
      </p:sp>
      <p:sp>
        <p:nvSpPr>
          <p:cNvPr id="3" name="Content Placeholder 2">
            <a:extLst>
              <a:ext uri="{FF2B5EF4-FFF2-40B4-BE49-F238E27FC236}">
                <a16:creationId xmlns:a16="http://schemas.microsoft.com/office/drawing/2014/main" xmlns=""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dirty="0">
                <a:solidFill>
                  <a:srgbClr val="008000"/>
                </a:solidFill>
              </a:rPr>
              <a:t>3. ¿</a:t>
            </a:r>
            <a:r>
              <a:rPr lang="en-US" u="sng" dirty="0" err="1">
                <a:solidFill>
                  <a:srgbClr val="008000"/>
                </a:solidFill>
              </a:rPr>
              <a:t>Dónde</a:t>
            </a:r>
            <a:r>
              <a:rPr lang="en-US" dirty="0">
                <a:solidFill>
                  <a:srgbClr val="008000"/>
                </a:solidFill>
              </a:rPr>
              <a:t> </a:t>
            </a:r>
            <a:r>
              <a:rPr lang="en-US" dirty="0" err="1">
                <a:solidFill>
                  <a:srgbClr val="008000"/>
                </a:solidFill>
              </a:rPr>
              <a:t>ocurrió</a:t>
            </a:r>
            <a:r>
              <a:rPr lang="en-US" dirty="0">
                <a:solidFill>
                  <a:srgbClr val="008000"/>
                </a:solidFill>
              </a:rPr>
              <a:t> </a:t>
            </a:r>
            <a:r>
              <a:rPr lang="en-US" dirty="0" err="1">
                <a:solidFill>
                  <a:srgbClr val="008000"/>
                </a:solidFill>
              </a:rPr>
              <a:t>esta</a:t>
            </a:r>
            <a:r>
              <a:rPr lang="en-US" dirty="0">
                <a:solidFill>
                  <a:srgbClr val="008000"/>
                </a:solidFill>
              </a:rPr>
              <a:t> </a:t>
            </a:r>
            <a:r>
              <a:rPr lang="en-US" dirty="0" err="1">
                <a:solidFill>
                  <a:srgbClr val="008000"/>
                </a:solidFill>
              </a:rPr>
              <a:t>historia</a:t>
            </a:r>
            <a:r>
              <a:rPr lang="en-US" dirty="0">
                <a:solidFill>
                  <a:srgbClr val="008000"/>
                </a:solidFill>
              </a:rPr>
              <a:t>? </a:t>
            </a:r>
          </a:p>
        </p:txBody>
      </p:sp>
    </p:spTree>
    <p:extLst>
      <p:ext uri="{BB962C8B-B14F-4D97-AF65-F5344CB8AC3E}">
        <p14:creationId xmlns:p14="http://schemas.microsoft.com/office/powerpoint/2010/main" val="1856080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2C039B-514A-4429-B1B9-60DE58D631D4}"/>
              </a:ext>
            </a:extLst>
          </p:cNvPr>
          <p:cNvSpPr>
            <a:spLocks noGrp="1"/>
          </p:cNvSpPr>
          <p:nvPr>
            <p:ph type="title"/>
          </p:nvPr>
        </p:nvSpPr>
        <p:spPr/>
        <p:txBody>
          <a:bodyPr>
            <a:normAutofit fontScale="90000"/>
          </a:bodyPr>
          <a:lstStyle/>
          <a:p>
            <a:pPr algn="ctr"/>
            <a:r>
              <a:rPr lang="en-US" dirty="0">
                <a:solidFill>
                  <a:srgbClr val="613318"/>
                </a:solidFill>
              </a:rPr>
              <a:t>CONSIDERAR – Lucas 22:39-62</a:t>
            </a:r>
          </a:p>
        </p:txBody>
      </p:sp>
      <p:sp>
        <p:nvSpPr>
          <p:cNvPr id="3" name="Content Placeholder 2">
            <a:extLst>
              <a:ext uri="{FF2B5EF4-FFF2-40B4-BE49-F238E27FC236}">
                <a16:creationId xmlns:a16="http://schemas.microsoft.com/office/drawing/2014/main" xmlns=""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dirty="0">
                <a:solidFill>
                  <a:srgbClr val="008000"/>
                </a:solidFill>
              </a:rPr>
              <a:t>4. ¿</a:t>
            </a:r>
            <a:r>
              <a:rPr lang="en-US" u="sng" dirty="0" err="1">
                <a:solidFill>
                  <a:srgbClr val="008000"/>
                </a:solidFill>
              </a:rPr>
              <a:t>Cuándo</a:t>
            </a:r>
            <a:r>
              <a:rPr lang="en-US" dirty="0">
                <a:solidFill>
                  <a:srgbClr val="008000"/>
                </a:solidFill>
              </a:rPr>
              <a:t> </a:t>
            </a:r>
            <a:r>
              <a:rPr lang="en-US" dirty="0" err="1">
                <a:solidFill>
                  <a:srgbClr val="008000"/>
                </a:solidFill>
              </a:rPr>
              <a:t>ocurrió</a:t>
            </a:r>
            <a:r>
              <a:rPr lang="en-US" dirty="0">
                <a:solidFill>
                  <a:srgbClr val="008000"/>
                </a:solidFill>
              </a:rPr>
              <a:t> </a:t>
            </a:r>
            <a:r>
              <a:rPr lang="en-US" dirty="0" err="1">
                <a:solidFill>
                  <a:srgbClr val="008000"/>
                </a:solidFill>
              </a:rPr>
              <a:t>esta</a:t>
            </a:r>
            <a:r>
              <a:rPr lang="en-US" dirty="0">
                <a:solidFill>
                  <a:srgbClr val="008000"/>
                </a:solidFill>
              </a:rPr>
              <a:t> </a:t>
            </a:r>
            <a:r>
              <a:rPr lang="en-US" dirty="0" err="1">
                <a:solidFill>
                  <a:srgbClr val="008000"/>
                </a:solidFill>
              </a:rPr>
              <a:t>historia</a:t>
            </a:r>
            <a:r>
              <a:rPr lang="en-US" dirty="0">
                <a:solidFill>
                  <a:srgbClr val="008000"/>
                </a:solidFill>
              </a:rPr>
              <a:t>?</a:t>
            </a:r>
          </a:p>
        </p:txBody>
      </p:sp>
    </p:spTree>
    <p:extLst>
      <p:ext uri="{BB962C8B-B14F-4D97-AF65-F5344CB8AC3E}">
        <p14:creationId xmlns:p14="http://schemas.microsoft.com/office/powerpoint/2010/main" val="1114506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2C039B-514A-4429-B1B9-60DE58D631D4}"/>
              </a:ext>
            </a:extLst>
          </p:cNvPr>
          <p:cNvSpPr>
            <a:spLocks noGrp="1"/>
          </p:cNvSpPr>
          <p:nvPr>
            <p:ph type="title"/>
          </p:nvPr>
        </p:nvSpPr>
        <p:spPr/>
        <p:txBody>
          <a:bodyPr>
            <a:normAutofit fontScale="90000"/>
          </a:bodyPr>
          <a:lstStyle/>
          <a:p>
            <a:pPr algn="ctr"/>
            <a:r>
              <a:rPr lang="en-US" dirty="0">
                <a:solidFill>
                  <a:srgbClr val="613318"/>
                </a:solidFill>
              </a:rPr>
              <a:t>CONSIDERAR – Lucas 22:39-62</a:t>
            </a:r>
          </a:p>
        </p:txBody>
      </p:sp>
      <p:sp>
        <p:nvSpPr>
          <p:cNvPr id="3" name="Content Placeholder 2">
            <a:extLst>
              <a:ext uri="{FF2B5EF4-FFF2-40B4-BE49-F238E27FC236}">
                <a16:creationId xmlns:a16="http://schemas.microsoft.com/office/drawing/2014/main" xmlns="" id="{284EB7B7-1509-4036-BA44-D4FB26AC2750}"/>
              </a:ext>
            </a:extLst>
          </p:cNvPr>
          <p:cNvSpPr>
            <a:spLocks noGrp="1"/>
          </p:cNvSpPr>
          <p:nvPr>
            <p:ph idx="1"/>
          </p:nvPr>
        </p:nvSpPr>
        <p:spPr>
          <a:xfrm>
            <a:off x="838200" y="2093495"/>
            <a:ext cx="10091738" cy="4083468"/>
          </a:xfrm>
        </p:spPr>
        <p:txBody>
          <a:bodyPr>
            <a:noAutofit/>
          </a:bodyPr>
          <a:lstStyle/>
          <a:p>
            <a:pPr marL="0" indent="0">
              <a:buNone/>
            </a:pPr>
            <a:r>
              <a:rPr lang="en-US" dirty="0">
                <a:solidFill>
                  <a:srgbClr val="008000"/>
                </a:solidFill>
              </a:rPr>
              <a:t>5. ¿</a:t>
            </a:r>
            <a:r>
              <a:rPr lang="en-US" u="sng" dirty="0" err="1">
                <a:solidFill>
                  <a:srgbClr val="008000"/>
                </a:solidFill>
              </a:rPr>
              <a:t>Cuál</a:t>
            </a:r>
            <a:r>
              <a:rPr lang="en-US" dirty="0">
                <a:solidFill>
                  <a:srgbClr val="008000"/>
                </a:solidFill>
              </a:rPr>
              <a:t> es el </a:t>
            </a:r>
            <a:r>
              <a:rPr lang="en-US" dirty="0" err="1">
                <a:solidFill>
                  <a:srgbClr val="008000"/>
                </a:solidFill>
              </a:rPr>
              <a:t>problema</a:t>
            </a:r>
            <a:r>
              <a:rPr lang="en-US" dirty="0">
                <a:solidFill>
                  <a:srgbClr val="008000"/>
                </a:solidFill>
              </a:rPr>
              <a:t>? </a:t>
            </a:r>
          </a:p>
        </p:txBody>
      </p:sp>
    </p:spTree>
    <p:extLst>
      <p:ext uri="{BB962C8B-B14F-4D97-AF65-F5344CB8AC3E}">
        <p14:creationId xmlns:p14="http://schemas.microsoft.com/office/powerpoint/2010/main" val="3486173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2C039B-514A-4429-B1B9-60DE58D631D4}"/>
              </a:ext>
            </a:extLst>
          </p:cNvPr>
          <p:cNvSpPr>
            <a:spLocks noGrp="1"/>
          </p:cNvSpPr>
          <p:nvPr>
            <p:ph type="title"/>
          </p:nvPr>
        </p:nvSpPr>
        <p:spPr/>
        <p:txBody>
          <a:bodyPr>
            <a:normAutofit fontScale="90000"/>
          </a:bodyPr>
          <a:lstStyle/>
          <a:p>
            <a:pPr algn="ctr"/>
            <a:r>
              <a:rPr lang="en-US" dirty="0">
                <a:solidFill>
                  <a:srgbClr val="613318"/>
                </a:solidFill>
              </a:rPr>
              <a:t>CONSIDERAR – Lucas 22:39-62</a:t>
            </a:r>
          </a:p>
        </p:txBody>
      </p:sp>
      <p:sp>
        <p:nvSpPr>
          <p:cNvPr id="3" name="Content Placeholder 2">
            <a:extLst>
              <a:ext uri="{FF2B5EF4-FFF2-40B4-BE49-F238E27FC236}">
                <a16:creationId xmlns:a16="http://schemas.microsoft.com/office/drawing/2014/main" xmlns="" id="{284EB7B7-1509-4036-BA44-D4FB26AC2750}"/>
              </a:ext>
            </a:extLst>
          </p:cNvPr>
          <p:cNvSpPr>
            <a:spLocks noGrp="1"/>
          </p:cNvSpPr>
          <p:nvPr>
            <p:ph idx="1"/>
          </p:nvPr>
        </p:nvSpPr>
        <p:spPr>
          <a:xfrm>
            <a:off x="838200" y="2201779"/>
            <a:ext cx="10091738" cy="3975184"/>
          </a:xfrm>
        </p:spPr>
        <p:txBody>
          <a:bodyPr>
            <a:noAutofit/>
          </a:bodyPr>
          <a:lstStyle/>
          <a:p>
            <a:pPr marL="0" indent="0" algn="ctr">
              <a:buNone/>
            </a:pPr>
            <a:r>
              <a:rPr lang="en-US" sz="7200" dirty="0">
                <a:solidFill>
                  <a:srgbClr val="008000"/>
                </a:solidFill>
              </a:rPr>
              <a:t>6. ¿</a:t>
            </a:r>
            <a:r>
              <a:rPr lang="en-US" sz="7200" u="sng" dirty="0" err="1">
                <a:solidFill>
                  <a:srgbClr val="008000"/>
                </a:solidFill>
              </a:rPr>
              <a:t>Cuáles</a:t>
            </a:r>
            <a:r>
              <a:rPr lang="en-US" sz="7200" dirty="0">
                <a:solidFill>
                  <a:srgbClr val="008000"/>
                </a:solidFill>
              </a:rPr>
              <a:t> </a:t>
            </a:r>
            <a:r>
              <a:rPr lang="en-US" sz="7200" dirty="0" err="1">
                <a:solidFill>
                  <a:srgbClr val="008000"/>
                </a:solidFill>
              </a:rPr>
              <a:t>eventos</a:t>
            </a:r>
            <a:r>
              <a:rPr lang="en-US" sz="7200" dirty="0">
                <a:solidFill>
                  <a:srgbClr val="008000"/>
                </a:solidFill>
              </a:rPr>
              <a:t> </a:t>
            </a:r>
            <a:r>
              <a:rPr lang="en-US" sz="7200" dirty="0" err="1">
                <a:solidFill>
                  <a:srgbClr val="008000"/>
                </a:solidFill>
              </a:rPr>
              <a:t>ocurrieron</a:t>
            </a:r>
            <a:r>
              <a:rPr lang="en-US" sz="7200" dirty="0">
                <a:solidFill>
                  <a:srgbClr val="008000"/>
                </a:solidFill>
              </a:rPr>
              <a:t> </a:t>
            </a:r>
            <a:r>
              <a:rPr lang="en-US" sz="7200" dirty="0" err="1">
                <a:solidFill>
                  <a:srgbClr val="008000"/>
                </a:solidFill>
              </a:rPr>
              <a:t>en</a:t>
            </a:r>
            <a:r>
              <a:rPr lang="en-US" sz="7200" dirty="0">
                <a:solidFill>
                  <a:srgbClr val="008000"/>
                </a:solidFill>
              </a:rPr>
              <a:t> </a:t>
            </a:r>
            <a:r>
              <a:rPr lang="en-US" sz="7200" dirty="0" err="1">
                <a:solidFill>
                  <a:srgbClr val="008000"/>
                </a:solidFill>
              </a:rPr>
              <a:t>esta</a:t>
            </a:r>
            <a:r>
              <a:rPr lang="en-US" sz="7200" dirty="0">
                <a:solidFill>
                  <a:srgbClr val="008000"/>
                </a:solidFill>
              </a:rPr>
              <a:t> </a:t>
            </a:r>
            <a:r>
              <a:rPr lang="en-US" sz="7200" dirty="0" err="1">
                <a:solidFill>
                  <a:srgbClr val="008000"/>
                </a:solidFill>
              </a:rPr>
              <a:t>historia</a:t>
            </a:r>
            <a:r>
              <a:rPr lang="en-US" sz="7200" dirty="0">
                <a:solidFill>
                  <a:srgbClr val="008000"/>
                </a:solidFill>
              </a:rPr>
              <a:t>?  </a:t>
            </a:r>
            <a:r>
              <a:rPr lang="en-US" sz="7200" dirty="0" err="1">
                <a:solidFill>
                  <a:srgbClr val="008000"/>
                </a:solidFill>
              </a:rPr>
              <a:t>Contemos</a:t>
            </a:r>
            <a:r>
              <a:rPr lang="en-US" sz="7200" dirty="0">
                <a:solidFill>
                  <a:srgbClr val="008000"/>
                </a:solidFill>
              </a:rPr>
              <a:t> la </a:t>
            </a:r>
            <a:r>
              <a:rPr lang="en-US" sz="7200" dirty="0" err="1">
                <a:solidFill>
                  <a:srgbClr val="008000"/>
                </a:solidFill>
              </a:rPr>
              <a:t>historia</a:t>
            </a:r>
            <a:r>
              <a:rPr lang="en-US" sz="7200" dirty="0">
                <a:solidFill>
                  <a:srgbClr val="008000"/>
                </a:solidFill>
              </a:rPr>
              <a:t> </a:t>
            </a:r>
            <a:r>
              <a:rPr lang="en-US" sz="7200" dirty="0" err="1">
                <a:solidFill>
                  <a:srgbClr val="008000"/>
                </a:solidFill>
              </a:rPr>
              <a:t>juntos</a:t>
            </a:r>
            <a:r>
              <a:rPr lang="en-US" sz="7200" dirty="0">
                <a:solidFill>
                  <a:srgbClr val="008000"/>
                </a:solidFill>
              </a:rPr>
              <a:t>.   </a:t>
            </a:r>
          </a:p>
        </p:txBody>
      </p:sp>
    </p:spTree>
    <p:extLst>
      <p:ext uri="{BB962C8B-B14F-4D97-AF65-F5344CB8AC3E}">
        <p14:creationId xmlns:p14="http://schemas.microsoft.com/office/powerpoint/2010/main" val="1102025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2C039B-514A-4429-B1B9-60DE58D631D4}"/>
              </a:ext>
            </a:extLst>
          </p:cNvPr>
          <p:cNvSpPr>
            <a:spLocks noGrp="1"/>
          </p:cNvSpPr>
          <p:nvPr>
            <p:ph type="title"/>
          </p:nvPr>
        </p:nvSpPr>
        <p:spPr/>
        <p:txBody>
          <a:bodyPr>
            <a:normAutofit fontScale="90000"/>
          </a:bodyPr>
          <a:lstStyle/>
          <a:p>
            <a:pPr algn="ctr"/>
            <a:r>
              <a:rPr lang="en-US" dirty="0">
                <a:solidFill>
                  <a:srgbClr val="613318"/>
                </a:solidFill>
              </a:rPr>
              <a:t>CONSIDERAR – Lucas 22:39-62</a:t>
            </a:r>
          </a:p>
        </p:txBody>
      </p:sp>
      <p:sp>
        <p:nvSpPr>
          <p:cNvPr id="3" name="Content Placeholder 2">
            <a:extLst>
              <a:ext uri="{FF2B5EF4-FFF2-40B4-BE49-F238E27FC236}">
                <a16:creationId xmlns:a16="http://schemas.microsoft.com/office/drawing/2014/main" xmlns="" id="{284EB7B7-1509-4036-BA44-D4FB26AC2750}"/>
              </a:ext>
            </a:extLst>
          </p:cNvPr>
          <p:cNvSpPr>
            <a:spLocks noGrp="1"/>
          </p:cNvSpPr>
          <p:nvPr>
            <p:ph idx="1"/>
          </p:nvPr>
        </p:nvSpPr>
        <p:spPr>
          <a:xfrm>
            <a:off x="838200" y="2382253"/>
            <a:ext cx="10091738" cy="3794710"/>
          </a:xfrm>
        </p:spPr>
        <p:txBody>
          <a:bodyPr>
            <a:noAutofit/>
          </a:bodyPr>
          <a:lstStyle/>
          <a:p>
            <a:pPr marL="0" indent="0">
              <a:buNone/>
            </a:pPr>
            <a:r>
              <a:rPr lang="en-US" sz="4800" dirty="0">
                <a:solidFill>
                  <a:srgbClr val="008000"/>
                </a:solidFill>
              </a:rPr>
              <a:t>7. ¿</a:t>
            </a:r>
            <a:r>
              <a:rPr lang="en-US" sz="4800" u="sng" dirty="0">
                <a:solidFill>
                  <a:srgbClr val="008000"/>
                </a:solidFill>
              </a:rPr>
              <a:t>Se </a:t>
            </a:r>
            <a:r>
              <a:rPr lang="en-US" sz="4800" u="sng" dirty="0" err="1">
                <a:solidFill>
                  <a:srgbClr val="008000"/>
                </a:solidFill>
              </a:rPr>
              <a:t>resuelve</a:t>
            </a:r>
            <a:r>
              <a:rPr lang="en-US" sz="4800" u="sng" dirty="0">
                <a:solidFill>
                  <a:srgbClr val="008000"/>
                </a:solidFill>
              </a:rPr>
              <a:t> </a:t>
            </a:r>
            <a:r>
              <a:rPr lang="en-US" sz="4800" dirty="0">
                <a:solidFill>
                  <a:srgbClr val="008000"/>
                </a:solidFill>
              </a:rPr>
              <a:t>el </a:t>
            </a:r>
            <a:r>
              <a:rPr lang="en-US" sz="4800" dirty="0" err="1">
                <a:solidFill>
                  <a:srgbClr val="008000"/>
                </a:solidFill>
              </a:rPr>
              <a:t>problema</a:t>
            </a:r>
            <a:r>
              <a:rPr lang="en-US" sz="4800" dirty="0">
                <a:solidFill>
                  <a:srgbClr val="008000"/>
                </a:solidFill>
              </a:rPr>
              <a:t> que </a:t>
            </a:r>
            <a:r>
              <a:rPr lang="en-US" sz="4800" dirty="0" err="1">
                <a:solidFill>
                  <a:srgbClr val="008000"/>
                </a:solidFill>
              </a:rPr>
              <a:t>mencionamos</a:t>
            </a:r>
            <a:r>
              <a:rPr lang="en-US" sz="4800" dirty="0">
                <a:solidFill>
                  <a:srgbClr val="008000"/>
                </a:solidFill>
              </a:rPr>
              <a:t>?  ¿</a:t>
            </a:r>
            <a:r>
              <a:rPr lang="en-US" sz="4800" u="sng" dirty="0" err="1">
                <a:solidFill>
                  <a:srgbClr val="008000"/>
                </a:solidFill>
              </a:rPr>
              <a:t>Cómo</a:t>
            </a:r>
            <a:r>
              <a:rPr lang="en-US" sz="4800" dirty="0">
                <a:solidFill>
                  <a:srgbClr val="008000"/>
                </a:solidFill>
              </a:rPr>
              <a:t>? </a:t>
            </a:r>
          </a:p>
        </p:txBody>
      </p:sp>
    </p:spTree>
    <p:extLst>
      <p:ext uri="{BB962C8B-B14F-4D97-AF65-F5344CB8AC3E}">
        <p14:creationId xmlns:p14="http://schemas.microsoft.com/office/powerpoint/2010/main" val="1694522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E2F2595-98CF-4A63-BEB4-ADCC7D81F904}"/>
              </a:ext>
            </a:extLst>
          </p:cNvPr>
          <p:cNvPicPr>
            <a:picLocks noChangeAspect="1"/>
          </p:cNvPicPr>
          <p:nvPr/>
        </p:nvPicPr>
        <p:blipFill rotWithShape="1">
          <a:blip r:embed="rId2"/>
          <a:srcRect t="7212" b="2427"/>
          <a:stretch/>
        </p:blipFill>
        <p:spPr>
          <a:xfrm>
            <a:off x="20" y="10"/>
            <a:ext cx="12191980" cy="6857990"/>
          </a:xfrm>
          <a:prstGeom prst="rect">
            <a:avLst/>
          </a:prstGeom>
        </p:spPr>
      </p:pic>
      <p:sp>
        <p:nvSpPr>
          <p:cNvPr id="55" name="Rectangle 54">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0097198-6C69-4892-A099-D8F8A898D22C}"/>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4000" dirty="0" err="1">
                <a:solidFill>
                  <a:srgbClr val="613318"/>
                </a:solidFill>
              </a:rPr>
              <a:t>Consolidar</a:t>
            </a:r>
            <a:r>
              <a:rPr lang="en-US" sz="4000" dirty="0">
                <a:solidFill>
                  <a:srgbClr val="613318"/>
                </a:solidFill>
              </a:rPr>
              <a:t>-Lucas 22:39-62</a:t>
            </a:r>
          </a:p>
        </p:txBody>
      </p:sp>
      <p:cxnSp>
        <p:nvCxnSpPr>
          <p:cNvPr id="57" name="Straight Connector 56">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671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2C039B-514A-4429-B1B9-60DE58D631D4}"/>
              </a:ext>
            </a:extLst>
          </p:cNvPr>
          <p:cNvSpPr>
            <a:spLocks noGrp="1"/>
          </p:cNvSpPr>
          <p:nvPr>
            <p:ph type="title"/>
          </p:nvPr>
        </p:nvSpPr>
        <p:spPr/>
        <p:txBody>
          <a:bodyPr>
            <a:normAutofit/>
          </a:bodyPr>
          <a:lstStyle/>
          <a:p>
            <a:pPr algn="ctr"/>
            <a:r>
              <a:rPr lang="en-US" dirty="0" err="1">
                <a:solidFill>
                  <a:srgbClr val="613318"/>
                </a:solidFill>
              </a:rPr>
              <a:t>Consolidar</a:t>
            </a:r>
            <a:r>
              <a:rPr lang="en-US" dirty="0">
                <a:solidFill>
                  <a:srgbClr val="613318"/>
                </a:solidFill>
              </a:rPr>
              <a:t>- Lucas 22:39-62</a:t>
            </a:r>
          </a:p>
        </p:txBody>
      </p:sp>
      <p:sp>
        <p:nvSpPr>
          <p:cNvPr id="3" name="Content Placeholder 2">
            <a:extLst>
              <a:ext uri="{FF2B5EF4-FFF2-40B4-BE49-F238E27FC236}">
                <a16:creationId xmlns:a16="http://schemas.microsoft.com/office/drawing/2014/main" xmlns=""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1. ¿De </a:t>
            </a:r>
            <a:r>
              <a:rPr lang="en-US" sz="5400" dirty="0" err="1">
                <a:solidFill>
                  <a:srgbClr val="008000"/>
                </a:solidFill>
              </a:rPr>
              <a:t>qué</a:t>
            </a:r>
            <a:r>
              <a:rPr lang="en-US" sz="5400" dirty="0">
                <a:solidFill>
                  <a:srgbClr val="008000"/>
                </a:solidFill>
              </a:rPr>
              <a:t> se </a:t>
            </a:r>
            <a:r>
              <a:rPr lang="en-US" sz="5400" dirty="0" err="1">
                <a:solidFill>
                  <a:srgbClr val="008000"/>
                </a:solidFill>
              </a:rPr>
              <a:t>trata</a:t>
            </a:r>
            <a:r>
              <a:rPr lang="en-US" sz="5400" dirty="0">
                <a:solidFill>
                  <a:srgbClr val="008000"/>
                </a:solidFill>
              </a:rPr>
              <a:t> la </a:t>
            </a:r>
            <a:r>
              <a:rPr lang="en-US" sz="5400" dirty="0" err="1">
                <a:solidFill>
                  <a:srgbClr val="008000"/>
                </a:solidFill>
              </a:rPr>
              <a:t>historia</a:t>
            </a:r>
            <a:r>
              <a:rPr lang="en-US" sz="5400" dirty="0">
                <a:solidFill>
                  <a:srgbClr val="008000"/>
                </a:solidFill>
              </a:rPr>
              <a:t>?</a:t>
            </a:r>
          </a:p>
        </p:txBody>
      </p:sp>
    </p:spTree>
    <p:extLst>
      <p:ext uri="{BB962C8B-B14F-4D97-AF65-F5344CB8AC3E}">
        <p14:creationId xmlns:p14="http://schemas.microsoft.com/office/powerpoint/2010/main" val="4167541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2C039B-514A-4429-B1B9-60DE58D631D4}"/>
              </a:ext>
            </a:extLst>
          </p:cNvPr>
          <p:cNvSpPr>
            <a:spLocks noGrp="1"/>
          </p:cNvSpPr>
          <p:nvPr>
            <p:ph type="title"/>
          </p:nvPr>
        </p:nvSpPr>
        <p:spPr/>
        <p:txBody>
          <a:bodyPr>
            <a:normAutofit/>
          </a:bodyPr>
          <a:lstStyle/>
          <a:p>
            <a:pPr algn="ctr"/>
            <a:r>
              <a:rPr lang="en-US" dirty="0" err="1">
                <a:solidFill>
                  <a:srgbClr val="613318"/>
                </a:solidFill>
              </a:rPr>
              <a:t>Consolidar</a:t>
            </a:r>
            <a:r>
              <a:rPr lang="en-US" dirty="0">
                <a:solidFill>
                  <a:srgbClr val="613318"/>
                </a:solidFill>
              </a:rPr>
              <a:t>- Lucas 22:39-62</a:t>
            </a:r>
          </a:p>
        </p:txBody>
      </p:sp>
      <p:sp>
        <p:nvSpPr>
          <p:cNvPr id="3" name="Content Placeholder 2">
            <a:extLst>
              <a:ext uri="{FF2B5EF4-FFF2-40B4-BE49-F238E27FC236}">
                <a16:creationId xmlns:a16="http://schemas.microsoft.com/office/drawing/2014/main" xmlns=""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2. ¿</a:t>
            </a:r>
            <a:r>
              <a:rPr lang="en-US" sz="5400" dirty="0" err="1">
                <a:solidFill>
                  <a:srgbClr val="008000"/>
                </a:solidFill>
              </a:rPr>
              <a:t>Qué</a:t>
            </a:r>
            <a:r>
              <a:rPr lang="en-US" sz="5400" dirty="0">
                <a:solidFill>
                  <a:srgbClr val="008000"/>
                </a:solidFill>
              </a:rPr>
              <a:t> </a:t>
            </a:r>
            <a:r>
              <a:rPr lang="en-US" sz="5400" u="sng" dirty="0" err="1">
                <a:solidFill>
                  <a:srgbClr val="008000"/>
                </a:solidFill>
              </a:rPr>
              <a:t>pecado</a:t>
            </a:r>
            <a:r>
              <a:rPr lang="en-US" sz="5400" dirty="0">
                <a:solidFill>
                  <a:srgbClr val="008000"/>
                </a:solidFill>
              </a:rPr>
              <a:t> me </a:t>
            </a:r>
            <a:r>
              <a:rPr lang="en-US" sz="5400" dirty="0" err="1">
                <a:solidFill>
                  <a:srgbClr val="008000"/>
                </a:solidFill>
              </a:rPr>
              <a:t>enseña</a:t>
            </a:r>
            <a:r>
              <a:rPr lang="en-US" sz="5400" dirty="0">
                <a:solidFill>
                  <a:srgbClr val="008000"/>
                </a:solidFill>
              </a:rPr>
              <a:t> a </a:t>
            </a:r>
            <a:r>
              <a:rPr lang="en-US" sz="5400" dirty="0" err="1">
                <a:solidFill>
                  <a:srgbClr val="008000"/>
                </a:solidFill>
              </a:rPr>
              <a:t>confesar</a:t>
            </a:r>
            <a:r>
              <a:rPr lang="en-US" sz="5400" dirty="0">
                <a:solidFill>
                  <a:srgbClr val="008000"/>
                </a:solidFill>
              </a:rPr>
              <a:t> </a:t>
            </a:r>
            <a:r>
              <a:rPr lang="en-US" sz="5400" dirty="0" err="1">
                <a:solidFill>
                  <a:srgbClr val="008000"/>
                </a:solidFill>
              </a:rPr>
              <a:t>esta</a:t>
            </a:r>
            <a:r>
              <a:rPr lang="en-US" sz="5400" dirty="0">
                <a:solidFill>
                  <a:srgbClr val="008000"/>
                </a:solidFill>
              </a:rPr>
              <a:t> </a:t>
            </a:r>
            <a:r>
              <a:rPr lang="en-US" sz="5400" dirty="0" err="1">
                <a:solidFill>
                  <a:srgbClr val="008000"/>
                </a:solidFill>
              </a:rPr>
              <a:t>historia</a:t>
            </a:r>
            <a:r>
              <a:rPr lang="en-US" sz="5400" dirty="0">
                <a:solidFill>
                  <a:srgbClr val="008000"/>
                </a:solidFill>
              </a:rPr>
              <a:t>?</a:t>
            </a:r>
          </a:p>
          <a:p>
            <a:pPr marL="0" indent="0">
              <a:buNone/>
            </a:pPr>
            <a:r>
              <a:rPr lang="en-US" sz="4000" dirty="0"/>
              <a:t> </a:t>
            </a:r>
          </a:p>
        </p:txBody>
      </p:sp>
    </p:spTree>
    <p:extLst>
      <p:ext uri="{BB962C8B-B14F-4D97-AF65-F5344CB8AC3E}">
        <p14:creationId xmlns:p14="http://schemas.microsoft.com/office/powerpoint/2010/main" val="3290883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137" y="367538"/>
            <a:ext cx="9889725" cy="6490462"/>
          </a:xfrm>
          <a:prstGeom prst="rect">
            <a:avLst/>
          </a:prstGeom>
          <a:solidFill>
            <a:srgbClr val="603912"/>
          </a:solidFill>
        </p:spPr>
      </p:pic>
    </p:spTree>
    <p:extLst>
      <p:ext uri="{BB962C8B-B14F-4D97-AF65-F5344CB8AC3E}">
        <p14:creationId xmlns:p14="http://schemas.microsoft.com/office/powerpoint/2010/main" val="289775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2C039B-514A-4429-B1B9-60DE58D631D4}"/>
              </a:ext>
            </a:extLst>
          </p:cNvPr>
          <p:cNvSpPr>
            <a:spLocks noGrp="1"/>
          </p:cNvSpPr>
          <p:nvPr>
            <p:ph type="title"/>
          </p:nvPr>
        </p:nvSpPr>
        <p:spPr/>
        <p:txBody>
          <a:bodyPr>
            <a:normAutofit/>
          </a:bodyPr>
          <a:lstStyle/>
          <a:p>
            <a:pPr algn="ctr"/>
            <a:r>
              <a:rPr lang="en-US" dirty="0" err="1">
                <a:solidFill>
                  <a:srgbClr val="613318"/>
                </a:solidFill>
              </a:rPr>
              <a:t>Consolidar</a:t>
            </a:r>
            <a:r>
              <a:rPr lang="en-US" dirty="0">
                <a:solidFill>
                  <a:srgbClr val="613318"/>
                </a:solidFill>
              </a:rPr>
              <a:t>- Lucas 22:39-62</a:t>
            </a:r>
          </a:p>
        </p:txBody>
      </p:sp>
      <p:sp>
        <p:nvSpPr>
          <p:cNvPr id="3" name="Content Placeholder 2">
            <a:extLst>
              <a:ext uri="{FF2B5EF4-FFF2-40B4-BE49-F238E27FC236}">
                <a16:creationId xmlns:a16="http://schemas.microsoft.com/office/drawing/2014/main" xmlns=""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3. ¿</a:t>
            </a:r>
            <a:r>
              <a:rPr lang="en-US" sz="5400" dirty="0" err="1">
                <a:solidFill>
                  <a:srgbClr val="008000"/>
                </a:solidFill>
              </a:rPr>
              <a:t>Dónde</a:t>
            </a:r>
            <a:r>
              <a:rPr lang="en-US" sz="5400" dirty="0">
                <a:solidFill>
                  <a:srgbClr val="008000"/>
                </a:solidFill>
              </a:rPr>
              <a:t> </a:t>
            </a:r>
            <a:r>
              <a:rPr lang="en-US" sz="5400" dirty="0" err="1">
                <a:solidFill>
                  <a:srgbClr val="008000"/>
                </a:solidFill>
              </a:rPr>
              <a:t>veo</a:t>
            </a:r>
            <a:r>
              <a:rPr lang="en-US" sz="5400" dirty="0">
                <a:solidFill>
                  <a:srgbClr val="008000"/>
                </a:solidFill>
              </a:rPr>
              <a:t> el </a:t>
            </a:r>
            <a:r>
              <a:rPr lang="en-US" sz="5400" dirty="0" err="1">
                <a:solidFill>
                  <a:srgbClr val="008000"/>
                </a:solidFill>
              </a:rPr>
              <a:t>amor</a:t>
            </a:r>
            <a:r>
              <a:rPr lang="en-US" sz="5400" dirty="0">
                <a:solidFill>
                  <a:srgbClr val="008000"/>
                </a:solidFill>
              </a:rPr>
              <a:t> de Dios </a:t>
            </a:r>
            <a:r>
              <a:rPr lang="en-US" sz="5400" dirty="0" err="1">
                <a:solidFill>
                  <a:srgbClr val="008000"/>
                </a:solidFill>
              </a:rPr>
              <a:t>en</a:t>
            </a:r>
            <a:r>
              <a:rPr lang="en-US" sz="5400" dirty="0">
                <a:solidFill>
                  <a:srgbClr val="008000"/>
                </a:solidFill>
              </a:rPr>
              <a:t> </a:t>
            </a:r>
            <a:r>
              <a:rPr lang="en-US" sz="5400" dirty="0" err="1">
                <a:solidFill>
                  <a:srgbClr val="008000"/>
                </a:solidFill>
              </a:rPr>
              <a:t>esta</a:t>
            </a:r>
            <a:r>
              <a:rPr lang="en-US" sz="5400" dirty="0">
                <a:solidFill>
                  <a:srgbClr val="008000"/>
                </a:solidFill>
              </a:rPr>
              <a:t> </a:t>
            </a:r>
            <a:r>
              <a:rPr lang="en-US" sz="5400" dirty="0" err="1">
                <a:solidFill>
                  <a:srgbClr val="008000"/>
                </a:solidFill>
              </a:rPr>
              <a:t>historia</a:t>
            </a:r>
            <a:r>
              <a:rPr lang="en-US" sz="5400" dirty="0">
                <a:solidFill>
                  <a:srgbClr val="008000"/>
                </a:solidFill>
              </a:rPr>
              <a:t>? </a:t>
            </a:r>
          </a:p>
          <a:p>
            <a:pPr marL="0" indent="0">
              <a:buNone/>
            </a:pPr>
            <a:r>
              <a:rPr lang="en-US" sz="4000" dirty="0"/>
              <a:t> </a:t>
            </a:r>
          </a:p>
        </p:txBody>
      </p:sp>
    </p:spTree>
    <p:extLst>
      <p:ext uri="{BB962C8B-B14F-4D97-AF65-F5344CB8AC3E}">
        <p14:creationId xmlns:p14="http://schemas.microsoft.com/office/powerpoint/2010/main" val="3863304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2C039B-514A-4429-B1B9-60DE58D631D4}"/>
              </a:ext>
            </a:extLst>
          </p:cNvPr>
          <p:cNvSpPr>
            <a:spLocks noGrp="1"/>
          </p:cNvSpPr>
          <p:nvPr>
            <p:ph type="title"/>
          </p:nvPr>
        </p:nvSpPr>
        <p:spPr/>
        <p:txBody>
          <a:bodyPr>
            <a:normAutofit/>
          </a:bodyPr>
          <a:lstStyle/>
          <a:p>
            <a:pPr algn="ctr"/>
            <a:r>
              <a:rPr lang="en-US" dirty="0" err="1">
                <a:solidFill>
                  <a:srgbClr val="613318"/>
                </a:solidFill>
              </a:rPr>
              <a:t>Consolidar</a:t>
            </a:r>
            <a:r>
              <a:rPr lang="en-US" dirty="0">
                <a:solidFill>
                  <a:srgbClr val="613318"/>
                </a:solidFill>
              </a:rPr>
              <a:t>- Lucas 22:39-62</a:t>
            </a:r>
          </a:p>
        </p:txBody>
      </p:sp>
      <p:sp>
        <p:nvSpPr>
          <p:cNvPr id="3" name="Content Placeholder 2">
            <a:extLst>
              <a:ext uri="{FF2B5EF4-FFF2-40B4-BE49-F238E27FC236}">
                <a16:creationId xmlns:a16="http://schemas.microsoft.com/office/drawing/2014/main" xmlns=""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4. </a:t>
            </a:r>
            <a:r>
              <a:rPr lang="es-MX" sz="5400" dirty="0">
                <a:solidFill>
                  <a:srgbClr val="008000"/>
                </a:solidFill>
              </a:rPr>
              <a:t>¿Qué me enseña Dios a pedir </a:t>
            </a:r>
            <a:r>
              <a:rPr lang="es-MX" sz="5400">
                <a:solidFill>
                  <a:srgbClr val="008000"/>
                </a:solidFill>
              </a:rPr>
              <a:t>y </a:t>
            </a:r>
            <a:r>
              <a:rPr lang="es-MX" sz="5400" smtClean="0">
                <a:solidFill>
                  <a:srgbClr val="008000"/>
                </a:solidFill>
              </a:rPr>
              <a:t>hacer?</a:t>
            </a:r>
            <a:endParaRPr lang="en-US" sz="5400" dirty="0">
              <a:solidFill>
                <a:srgbClr val="008000"/>
              </a:solidFill>
            </a:endParaRPr>
          </a:p>
          <a:p>
            <a:pPr marL="0" indent="0">
              <a:buNone/>
            </a:pPr>
            <a:endParaRPr lang="en-US" sz="4000" dirty="0"/>
          </a:p>
          <a:p>
            <a:pPr marL="0" indent="0">
              <a:buNone/>
            </a:pPr>
            <a:r>
              <a:rPr lang="en-US" sz="4000" dirty="0"/>
              <a:t> </a:t>
            </a:r>
          </a:p>
        </p:txBody>
      </p:sp>
    </p:spTree>
    <p:extLst>
      <p:ext uri="{BB962C8B-B14F-4D97-AF65-F5344CB8AC3E}">
        <p14:creationId xmlns:p14="http://schemas.microsoft.com/office/powerpoint/2010/main" val="1247384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2C039B-514A-4429-B1B9-60DE58D631D4}"/>
              </a:ext>
            </a:extLst>
          </p:cNvPr>
          <p:cNvSpPr>
            <a:spLocks noGrp="1"/>
          </p:cNvSpPr>
          <p:nvPr>
            <p:ph type="title"/>
          </p:nvPr>
        </p:nvSpPr>
        <p:spPr/>
        <p:txBody>
          <a:bodyPr>
            <a:normAutofit/>
          </a:bodyPr>
          <a:lstStyle/>
          <a:p>
            <a:pPr algn="ctr"/>
            <a:r>
              <a:rPr lang="en-US" dirty="0" err="1">
                <a:solidFill>
                  <a:srgbClr val="613318"/>
                </a:solidFill>
              </a:rPr>
              <a:t>Consolidar</a:t>
            </a:r>
            <a:r>
              <a:rPr lang="en-US" dirty="0">
                <a:solidFill>
                  <a:srgbClr val="613318"/>
                </a:solidFill>
              </a:rPr>
              <a:t>- Lucas 22:39-62</a:t>
            </a:r>
          </a:p>
        </p:txBody>
      </p:sp>
      <p:sp>
        <p:nvSpPr>
          <p:cNvPr id="3" name="Content Placeholder 2">
            <a:extLst>
              <a:ext uri="{FF2B5EF4-FFF2-40B4-BE49-F238E27FC236}">
                <a16:creationId xmlns:a16="http://schemas.microsoft.com/office/drawing/2014/main" xmlns=""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5. ¿</a:t>
            </a:r>
            <a:r>
              <a:rPr lang="en-US" sz="5400" dirty="0" err="1">
                <a:solidFill>
                  <a:srgbClr val="008000"/>
                </a:solidFill>
              </a:rPr>
              <a:t>Cuándo</a:t>
            </a:r>
            <a:r>
              <a:rPr lang="en-US" sz="5400" dirty="0">
                <a:solidFill>
                  <a:srgbClr val="008000"/>
                </a:solidFill>
              </a:rPr>
              <a:t> </a:t>
            </a:r>
            <a:r>
              <a:rPr lang="en-US" sz="5400" dirty="0" err="1">
                <a:solidFill>
                  <a:srgbClr val="008000"/>
                </a:solidFill>
              </a:rPr>
              <a:t>sería</a:t>
            </a:r>
            <a:r>
              <a:rPr lang="en-US" sz="5400" dirty="0">
                <a:solidFill>
                  <a:srgbClr val="008000"/>
                </a:solidFill>
              </a:rPr>
              <a:t> </a:t>
            </a:r>
            <a:r>
              <a:rPr lang="en-US" sz="5400" dirty="0" err="1">
                <a:solidFill>
                  <a:srgbClr val="008000"/>
                </a:solidFill>
              </a:rPr>
              <a:t>buena</a:t>
            </a:r>
            <a:r>
              <a:rPr lang="en-US" sz="5400" dirty="0">
                <a:solidFill>
                  <a:srgbClr val="008000"/>
                </a:solidFill>
              </a:rPr>
              <a:t> </a:t>
            </a:r>
            <a:r>
              <a:rPr lang="en-US" sz="5400" dirty="0" err="1">
                <a:solidFill>
                  <a:srgbClr val="008000"/>
                </a:solidFill>
              </a:rPr>
              <a:t>situación</a:t>
            </a:r>
            <a:r>
              <a:rPr lang="en-US" sz="5400" dirty="0">
                <a:solidFill>
                  <a:srgbClr val="008000"/>
                </a:solidFill>
              </a:rPr>
              <a:t> para </a:t>
            </a:r>
            <a:r>
              <a:rPr lang="en-US" sz="5400" dirty="0" err="1">
                <a:solidFill>
                  <a:srgbClr val="008000"/>
                </a:solidFill>
              </a:rPr>
              <a:t>compartir</a:t>
            </a:r>
            <a:r>
              <a:rPr lang="en-US" sz="5400" dirty="0">
                <a:solidFill>
                  <a:srgbClr val="008000"/>
                </a:solidFill>
              </a:rPr>
              <a:t> </a:t>
            </a:r>
            <a:r>
              <a:rPr lang="en-US" sz="5400" dirty="0" err="1">
                <a:solidFill>
                  <a:srgbClr val="008000"/>
                </a:solidFill>
              </a:rPr>
              <a:t>este</a:t>
            </a:r>
            <a:r>
              <a:rPr lang="en-US" sz="5400" dirty="0">
                <a:solidFill>
                  <a:srgbClr val="008000"/>
                </a:solidFill>
              </a:rPr>
              <a:t> </a:t>
            </a:r>
            <a:r>
              <a:rPr lang="en-US" sz="5400" dirty="0" err="1">
                <a:solidFill>
                  <a:srgbClr val="008000"/>
                </a:solidFill>
              </a:rPr>
              <a:t>mensaje</a:t>
            </a:r>
            <a:r>
              <a:rPr lang="en-US" sz="5400" dirty="0">
                <a:solidFill>
                  <a:srgbClr val="008000"/>
                </a:solidFill>
              </a:rPr>
              <a:t>?</a:t>
            </a:r>
          </a:p>
          <a:p>
            <a:pPr marL="0" indent="0">
              <a:buNone/>
            </a:pPr>
            <a:r>
              <a:rPr lang="en-US" sz="4000" dirty="0"/>
              <a:t> </a:t>
            </a:r>
          </a:p>
        </p:txBody>
      </p:sp>
    </p:spTree>
    <p:extLst>
      <p:ext uri="{BB962C8B-B14F-4D97-AF65-F5344CB8AC3E}">
        <p14:creationId xmlns:p14="http://schemas.microsoft.com/office/powerpoint/2010/main" val="2631313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336" y="1645921"/>
            <a:ext cx="10515600" cy="2386583"/>
          </a:xfrm>
        </p:spPr>
        <p:txBody>
          <a:bodyPr>
            <a:noAutofit/>
          </a:bodyPr>
          <a:lstStyle/>
          <a:p>
            <a:pPr algn="ctr"/>
            <a:r>
              <a:rPr lang="es-EC" sz="8800" dirty="0">
                <a:solidFill>
                  <a:srgbClr val="008000"/>
                </a:solidFill>
                <a:latin typeface="Berlin Sans FB Demi" panose="020E0802020502020306" pitchFamily="34" charset="0"/>
                <a:cs typeface="Arial" panose="020B0604020202020204" pitchFamily="34" charset="0"/>
              </a:rPr>
              <a:t>Temas Importantes:</a:t>
            </a:r>
            <a:br>
              <a:rPr lang="es-EC" sz="8800" dirty="0">
                <a:solidFill>
                  <a:srgbClr val="008000"/>
                </a:solidFill>
                <a:latin typeface="Berlin Sans FB Demi" panose="020E0802020502020306" pitchFamily="34" charset="0"/>
                <a:cs typeface="Arial" panose="020B0604020202020204" pitchFamily="34" charset="0"/>
              </a:rPr>
            </a:br>
            <a:r>
              <a:rPr lang="es-EC" sz="4800" dirty="0">
                <a:solidFill>
                  <a:srgbClr val="008000"/>
                </a:solidFill>
                <a:latin typeface="Berlin Sans FB" panose="020E0602020502020306" pitchFamily="34" charset="0"/>
                <a:cs typeface="Arial" panose="020B0604020202020204" pitchFamily="34" charset="0"/>
              </a:rPr>
              <a:t>(20 minutos)</a:t>
            </a:r>
            <a:br>
              <a:rPr lang="es-EC" sz="4800" dirty="0">
                <a:solidFill>
                  <a:srgbClr val="008000"/>
                </a:solidFill>
                <a:latin typeface="Berlin Sans FB" panose="020E0602020502020306" pitchFamily="34" charset="0"/>
                <a:cs typeface="Arial" panose="020B0604020202020204" pitchFamily="34" charset="0"/>
              </a:rPr>
            </a:br>
            <a:r>
              <a:rPr lang="es-EC" sz="4800" dirty="0">
                <a:solidFill>
                  <a:srgbClr val="008000"/>
                </a:solidFill>
                <a:latin typeface="Berlin Sans FB" panose="020E0602020502020306" pitchFamily="34" charset="0"/>
                <a:cs typeface="Arial" panose="020B0604020202020204" pitchFamily="34" charset="0"/>
              </a:rPr>
              <a:t/>
            </a:r>
            <a:br>
              <a:rPr lang="es-EC" sz="4800" dirty="0">
                <a:solidFill>
                  <a:srgbClr val="008000"/>
                </a:solidFill>
                <a:latin typeface="Berlin Sans FB" panose="020E0602020502020306" pitchFamily="34" charset="0"/>
                <a:cs typeface="Arial" panose="020B0604020202020204" pitchFamily="34" charset="0"/>
              </a:rPr>
            </a:br>
            <a:r>
              <a:rPr lang="es-EC" sz="4800" dirty="0">
                <a:solidFill>
                  <a:srgbClr val="008000"/>
                </a:solidFill>
                <a:latin typeface="Berlin Sans FB" panose="020E0602020502020306" pitchFamily="34" charset="0"/>
                <a:cs typeface="Arial" panose="020B0604020202020204" pitchFamily="34" charset="0"/>
              </a:rPr>
              <a:t>Judas y Pedro</a:t>
            </a:r>
            <a:br>
              <a:rPr lang="es-EC" sz="4800" dirty="0">
                <a:solidFill>
                  <a:srgbClr val="008000"/>
                </a:solidFill>
                <a:latin typeface="Berlin Sans FB" panose="020E0602020502020306" pitchFamily="34" charset="0"/>
                <a:cs typeface="Arial" panose="020B0604020202020204" pitchFamily="34" charset="0"/>
              </a:rPr>
            </a:br>
            <a:r>
              <a:rPr lang="es-EC" sz="4800" dirty="0">
                <a:solidFill>
                  <a:srgbClr val="008000"/>
                </a:solidFill>
                <a:latin typeface="Berlin Sans FB" panose="020E0602020502020306" pitchFamily="34" charset="0"/>
                <a:cs typeface="Arial" panose="020B0604020202020204" pitchFamily="34" charset="0"/>
              </a:rPr>
              <a:t>Consolidar</a:t>
            </a:r>
            <a:endParaRPr lang="en-US" sz="4800" dirty="0">
              <a:solidFill>
                <a:srgbClr val="008000"/>
              </a:solidFill>
              <a:latin typeface="Berlin Sans FB" panose="020E0602020502020306" pitchFamily="34" charset="0"/>
              <a:cs typeface="Arial" panose="020B0604020202020204" pitchFamily="34" charset="0"/>
            </a:endParaRPr>
          </a:p>
        </p:txBody>
      </p:sp>
    </p:spTree>
    <p:extLst>
      <p:ext uri="{BB962C8B-B14F-4D97-AF65-F5344CB8AC3E}">
        <p14:creationId xmlns:p14="http://schemas.microsoft.com/office/powerpoint/2010/main" val="3694339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9">
            <a:extLst>
              <a:ext uri="{FF2B5EF4-FFF2-40B4-BE49-F238E27FC236}">
                <a16:creationId xmlns:a16="http://schemas.microsoft.com/office/drawing/2014/main" xmlns="" id="{231BF440-39FA-4087-84CC-2EEC0BBDAF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0F04A0AC-2888-458C-B7BB-EEB4AFADB765}"/>
              </a:ext>
            </a:extLst>
          </p:cNvPr>
          <p:cNvPicPr>
            <a:picLocks noChangeAspect="1"/>
          </p:cNvPicPr>
          <p:nvPr/>
        </p:nvPicPr>
        <p:blipFill rotWithShape="1">
          <a:blip r:embed="rId3"/>
          <a:srcRect t="1387" r="-2" b="22513"/>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4" name="Picture 3">
            <a:extLst>
              <a:ext uri="{FF2B5EF4-FFF2-40B4-BE49-F238E27FC236}">
                <a16:creationId xmlns:a16="http://schemas.microsoft.com/office/drawing/2014/main" xmlns="" id="{3AE8972A-7196-46DA-85DA-B9C87E158AAE}"/>
              </a:ext>
            </a:extLst>
          </p:cNvPr>
          <p:cNvPicPr>
            <a:picLocks noChangeAspect="1"/>
          </p:cNvPicPr>
          <p:nvPr/>
        </p:nvPicPr>
        <p:blipFill rotWithShape="1">
          <a:blip r:embed="rId4"/>
          <a:srcRect t="1731" r="-2" b="27164"/>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61" name="Freeform: Shape 11">
            <a:extLst>
              <a:ext uri="{FF2B5EF4-FFF2-40B4-BE49-F238E27FC236}">
                <a16:creationId xmlns:a16="http://schemas.microsoft.com/office/drawing/2014/main" xmlns="" id="{F04E4CBA-303B-48BD-8451-C2701CB0EE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2" name="Freeform: Shape 13">
            <a:extLst>
              <a:ext uri="{FF2B5EF4-FFF2-40B4-BE49-F238E27FC236}">
                <a16:creationId xmlns:a16="http://schemas.microsoft.com/office/drawing/2014/main" xmlns="" id="{F6CA58B3-AFCC-4A40-9882-50D5080879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xmlns="" id="{DDAF014A-99D1-4143-9FB4-B5F3EB9060FC}"/>
              </a:ext>
            </a:extLst>
          </p:cNvPr>
          <p:cNvSpPr>
            <a:spLocks noGrp="1"/>
          </p:cNvSpPr>
          <p:nvPr>
            <p:ph type="title"/>
          </p:nvPr>
        </p:nvSpPr>
        <p:spPr>
          <a:xfrm>
            <a:off x="448056" y="859536"/>
            <a:ext cx="4832802" cy="1243584"/>
          </a:xfrm>
        </p:spPr>
        <p:txBody>
          <a:bodyPr>
            <a:normAutofit/>
          </a:bodyPr>
          <a:lstStyle/>
          <a:p>
            <a:pPr algn="ctr"/>
            <a:r>
              <a:rPr lang="en-US" sz="5400" dirty="0">
                <a:solidFill>
                  <a:srgbClr val="613318"/>
                </a:solidFill>
              </a:rPr>
              <a:t>Judas y Pedro</a:t>
            </a:r>
          </a:p>
        </p:txBody>
      </p:sp>
      <p:sp>
        <p:nvSpPr>
          <p:cNvPr id="63" name="Rectangle 15">
            <a:extLst>
              <a:ext uri="{FF2B5EF4-FFF2-40B4-BE49-F238E27FC236}">
                <a16:creationId xmlns:a16="http://schemas.microsoft.com/office/drawing/2014/main" xmlns="" id="{75C56826-D4E5-42ED-8529-079651CB30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xmlns="" id="{82095FCE-EF05-4443-B97A-85DEE3A5CA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xmlns="" id="{CA00AE6B-AA30-4CF8-BA6F-339B780AD7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xmlns="" id="{15D226E5-246A-4D35-80B6-FEAA9BACD42D}"/>
              </a:ext>
            </a:extLst>
          </p:cNvPr>
          <p:cNvSpPr>
            <a:spLocks noGrp="1"/>
          </p:cNvSpPr>
          <p:nvPr>
            <p:ph idx="1"/>
          </p:nvPr>
        </p:nvSpPr>
        <p:spPr>
          <a:xfrm>
            <a:off x="448056" y="2512611"/>
            <a:ext cx="5374520" cy="3664351"/>
          </a:xfrm>
        </p:spPr>
        <p:txBody>
          <a:bodyPr>
            <a:noAutofit/>
          </a:bodyPr>
          <a:lstStyle/>
          <a:p>
            <a:r>
              <a:rPr lang="en-US" sz="3600" dirty="0">
                <a:solidFill>
                  <a:srgbClr val="008000"/>
                </a:solidFill>
              </a:rPr>
              <a:t>¿Era </a:t>
            </a:r>
            <a:r>
              <a:rPr lang="en-US" sz="3600" dirty="0" err="1">
                <a:solidFill>
                  <a:srgbClr val="008000"/>
                </a:solidFill>
              </a:rPr>
              <a:t>más</a:t>
            </a:r>
            <a:r>
              <a:rPr lang="en-US" sz="3600" dirty="0">
                <a:solidFill>
                  <a:srgbClr val="008000"/>
                </a:solidFill>
              </a:rPr>
              <a:t> grave el </a:t>
            </a:r>
            <a:r>
              <a:rPr lang="en-US" sz="3600" dirty="0" err="1">
                <a:solidFill>
                  <a:srgbClr val="008000"/>
                </a:solidFill>
              </a:rPr>
              <a:t>pecado</a:t>
            </a:r>
            <a:r>
              <a:rPr lang="en-US" sz="3600" dirty="0">
                <a:solidFill>
                  <a:srgbClr val="008000"/>
                </a:solidFill>
              </a:rPr>
              <a:t> de uno de </a:t>
            </a:r>
            <a:r>
              <a:rPr lang="en-US" sz="3600" dirty="0" err="1">
                <a:solidFill>
                  <a:srgbClr val="008000"/>
                </a:solidFill>
              </a:rPr>
              <a:t>ellos</a:t>
            </a:r>
            <a:r>
              <a:rPr lang="en-US" sz="3600" dirty="0">
                <a:solidFill>
                  <a:srgbClr val="008000"/>
                </a:solidFill>
              </a:rPr>
              <a:t>?</a:t>
            </a:r>
          </a:p>
          <a:p>
            <a:r>
              <a:rPr lang="en-US" sz="3600" dirty="0">
                <a:solidFill>
                  <a:srgbClr val="008000"/>
                </a:solidFill>
              </a:rPr>
              <a:t>¿</a:t>
            </a:r>
            <a:r>
              <a:rPr lang="en-US" sz="3600" dirty="0" err="1">
                <a:solidFill>
                  <a:srgbClr val="008000"/>
                </a:solidFill>
              </a:rPr>
              <a:t>Reconocieron</a:t>
            </a:r>
            <a:r>
              <a:rPr lang="en-US" sz="3600" dirty="0">
                <a:solidFill>
                  <a:srgbClr val="008000"/>
                </a:solidFill>
              </a:rPr>
              <a:t> </a:t>
            </a:r>
            <a:r>
              <a:rPr lang="en-US" sz="3600" dirty="0" err="1">
                <a:solidFill>
                  <a:srgbClr val="008000"/>
                </a:solidFill>
              </a:rPr>
              <a:t>su</a:t>
            </a:r>
            <a:r>
              <a:rPr lang="en-US" sz="3600" dirty="0">
                <a:solidFill>
                  <a:srgbClr val="008000"/>
                </a:solidFill>
              </a:rPr>
              <a:t> </a:t>
            </a:r>
            <a:r>
              <a:rPr lang="en-US" sz="3600" dirty="0" err="1">
                <a:solidFill>
                  <a:srgbClr val="008000"/>
                </a:solidFill>
              </a:rPr>
              <a:t>pecado</a:t>
            </a:r>
            <a:r>
              <a:rPr lang="en-US" sz="3600" dirty="0">
                <a:solidFill>
                  <a:srgbClr val="008000"/>
                </a:solidFill>
              </a:rPr>
              <a:t>? </a:t>
            </a:r>
          </a:p>
          <a:p>
            <a:r>
              <a:rPr lang="en-US" sz="3600" dirty="0" err="1">
                <a:solidFill>
                  <a:srgbClr val="008000"/>
                </a:solidFill>
              </a:rPr>
              <a:t>Entonces</a:t>
            </a:r>
            <a:r>
              <a:rPr lang="en-US" sz="3600" dirty="0">
                <a:solidFill>
                  <a:srgbClr val="008000"/>
                </a:solidFill>
              </a:rPr>
              <a:t> la </a:t>
            </a:r>
            <a:r>
              <a:rPr lang="en-US" sz="3600" dirty="0" err="1">
                <a:solidFill>
                  <a:srgbClr val="008000"/>
                </a:solidFill>
              </a:rPr>
              <a:t>diferencia</a:t>
            </a:r>
            <a:r>
              <a:rPr lang="en-US" sz="3600" dirty="0">
                <a:solidFill>
                  <a:srgbClr val="008000"/>
                </a:solidFill>
              </a:rPr>
              <a:t> es…</a:t>
            </a:r>
          </a:p>
          <a:p>
            <a:pPr lvl="1"/>
            <a:r>
              <a:rPr lang="en-US" sz="3600" dirty="0" err="1">
                <a:solidFill>
                  <a:srgbClr val="008000"/>
                </a:solidFill>
              </a:rPr>
              <a:t>Arrepentimiento</a:t>
            </a:r>
            <a:r>
              <a:rPr lang="en-US" sz="3600" dirty="0">
                <a:solidFill>
                  <a:srgbClr val="008000"/>
                </a:solidFill>
              </a:rPr>
              <a:t> </a:t>
            </a:r>
            <a:r>
              <a:rPr lang="en-US" sz="3600" dirty="0" err="1">
                <a:solidFill>
                  <a:srgbClr val="008000"/>
                </a:solidFill>
              </a:rPr>
              <a:t>en</a:t>
            </a:r>
            <a:r>
              <a:rPr lang="en-US" sz="3600" dirty="0">
                <a:solidFill>
                  <a:srgbClr val="008000"/>
                </a:solidFill>
              </a:rPr>
              <a:t> </a:t>
            </a:r>
            <a:r>
              <a:rPr lang="en-US" sz="3600" dirty="0" err="1">
                <a:solidFill>
                  <a:srgbClr val="008000"/>
                </a:solidFill>
              </a:rPr>
              <a:t>fe</a:t>
            </a:r>
            <a:endParaRPr lang="en-US" sz="3600" dirty="0">
              <a:solidFill>
                <a:srgbClr val="008000"/>
              </a:solidFill>
            </a:endParaRPr>
          </a:p>
        </p:txBody>
      </p:sp>
    </p:spTree>
    <p:extLst>
      <p:ext uri="{BB962C8B-B14F-4D97-AF65-F5344CB8AC3E}">
        <p14:creationId xmlns:p14="http://schemas.microsoft.com/office/powerpoint/2010/main" val="48191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0E1D41-6A1A-4AEA-ACA5-E1F4C47010B8}"/>
              </a:ext>
            </a:extLst>
          </p:cNvPr>
          <p:cNvSpPr>
            <a:spLocks noGrp="1"/>
          </p:cNvSpPr>
          <p:nvPr>
            <p:ph type="title"/>
          </p:nvPr>
        </p:nvSpPr>
        <p:spPr/>
        <p:txBody>
          <a:bodyPr/>
          <a:lstStyle/>
          <a:p>
            <a:r>
              <a:rPr lang="en-US" dirty="0">
                <a:solidFill>
                  <a:srgbClr val="613318"/>
                </a:solidFill>
              </a:rPr>
              <a:t>CONSOLIDAR</a:t>
            </a:r>
          </a:p>
        </p:txBody>
      </p:sp>
      <p:sp>
        <p:nvSpPr>
          <p:cNvPr id="3" name="Content Placeholder 2">
            <a:extLst>
              <a:ext uri="{FF2B5EF4-FFF2-40B4-BE49-F238E27FC236}">
                <a16:creationId xmlns:a16="http://schemas.microsoft.com/office/drawing/2014/main" xmlns="" id="{D75CBCBE-1C18-4962-9EBA-E0A3A46DB2EF}"/>
              </a:ext>
            </a:extLst>
          </p:cNvPr>
          <p:cNvSpPr>
            <a:spLocks noGrp="1"/>
          </p:cNvSpPr>
          <p:nvPr>
            <p:ph idx="1"/>
          </p:nvPr>
        </p:nvSpPr>
        <p:spPr/>
        <p:txBody>
          <a:bodyPr>
            <a:normAutofit fontScale="77500" lnSpcReduction="20000"/>
          </a:bodyPr>
          <a:lstStyle/>
          <a:p>
            <a:pPr>
              <a:lnSpc>
                <a:spcPct val="107000"/>
              </a:lnSpc>
              <a:spcBef>
                <a:spcPts val="0"/>
              </a:spcBef>
              <a:buFont typeface="+mj-lt"/>
              <a:buAutoNum type="arabicPeriod"/>
            </a:pPr>
            <a:r>
              <a:rPr lang="es-MX" sz="5200" dirty="0">
                <a:solidFill>
                  <a:srgbClr val="008000"/>
                </a:solidFill>
                <a:ea typeface="MS Mincho" panose="02020609040205080304" pitchFamily="49" charset="-128"/>
                <a:cs typeface="Calibri" panose="020F0502020204030204" pitchFamily="34" charset="0"/>
              </a:rPr>
              <a:t>¿Cuándo sería una buena situación para compartir este mensaje?</a:t>
            </a:r>
            <a:endParaRPr lang="en-US" sz="5200" dirty="0">
              <a:solidFill>
                <a:srgbClr val="008000"/>
              </a:solidFill>
              <a:ea typeface="MS Mincho" panose="02020609040205080304" pitchFamily="49" charset="-128"/>
              <a:cs typeface="Times New Roman" panose="02020603050405020304" pitchFamily="18" charset="0"/>
            </a:endParaRPr>
          </a:p>
          <a:p>
            <a:pPr>
              <a:lnSpc>
                <a:spcPct val="107000"/>
              </a:lnSpc>
              <a:spcBef>
                <a:spcPts val="0"/>
              </a:spcBef>
              <a:buFont typeface="+mj-lt"/>
              <a:buAutoNum type="arabicPeriod"/>
            </a:pPr>
            <a:r>
              <a:rPr lang="es-MX" sz="5200" dirty="0">
                <a:solidFill>
                  <a:srgbClr val="008000"/>
                </a:solidFill>
                <a:ea typeface="MS Mincho" panose="02020609040205080304" pitchFamily="49" charset="-128"/>
                <a:cs typeface="Calibri" panose="020F0502020204030204" pitchFamily="34" charset="0"/>
              </a:rPr>
              <a:t>¿Qué me enseña Dios a pedir y hacer por gratitud a Dios?</a:t>
            </a:r>
            <a:endParaRPr lang="en-US" sz="5200" dirty="0">
              <a:solidFill>
                <a:srgbClr val="008000"/>
              </a:solidFill>
              <a:ea typeface="MS Mincho" panose="02020609040205080304" pitchFamily="49" charset="-128"/>
              <a:cs typeface="Times New Roman" panose="02020603050405020304" pitchFamily="18" charset="0"/>
            </a:endParaRPr>
          </a:p>
          <a:p>
            <a:pPr>
              <a:lnSpc>
                <a:spcPct val="107000"/>
              </a:lnSpc>
              <a:spcBef>
                <a:spcPts val="0"/>
              </a:spcBef>
              <a:buFont typeface="+mj-lt"/>
              <a:buAutoNum type="arabicPeriod"/>
            </a:pPr>
            <a:r>
              <a:rPr lang="es-MX" sz="5200" dirty="0">
                <a:solidFill>
                  <a:srgbClr val="008000"/>
                </a:solidFill>
                <a:ea typeface="MS Mincho" panose="02020609040205080304" pitchFamily="49" charset="-128"/>
                <a:cs typeface="Calibri" panose="020F0502020204030204" pitchFamily="34" charset="0"/>
              </a:rPr>
              <a:t>¿Dónde veo el amor de Dios en esta historia?</a:t>
            </a:r>
            <a:endParaRPr lang="en-US" sz="5200" dirty="0">
              <a:solidFill>
                <a:srgbClr val="008000"/>
              </a:solidFill>
              <a:ea typeface="MS Mincho" panose="02020609040205080304" pitchFamily="49" charset="-128"/>
              <a:cs typeface="Times New Roman" panose="02020603050405020304" pitchFamily="18" charset="0"/>
            </a:endParaRPr>
          </a:p>
          <a:p>
            <a:pPr>
              <a:lnSpc>
                <a:spcPct val="107000"/>
              </a:lnSpc>
              <a:spcBef>
                <a:spcPts val="0"/>
              </a:spcBef>
              <a:buFont typeface="+mj-lt"/>
              <a:buAutoNum type="arabicPeriod"/>
            </a:pPr>
            <a:r>
              <a:rPr lang="es-MX" sz="5200" dirty="0">
                <a:solidFill>
                  <a:srgbClr val="008000"/>
                </a:solidFill>
                <a:ea typeface="MS Mincho" panose="02020609040205080304" pitchFamily="49" charset="-128"/>
                <a:cs typeface="Calibri" panose="020F0502020204030204" pitchFamily="34" charset="0"/>
              </a:rPr>
              <a:t>¿Qué pecado me enseña a confesar esta historia?</a:t>
            </a:r>
            <a:endParaRPr lang="en-US" sz="5200" dirty="0">
              <a:solidFill>
                <a:srgbClr val="008000"/>
              </a:solidFill>
              <a:ea typeface="MS Mincho" panose="02020609040205080304" pitchFamily="49" charset="-128"/>
              <a:cs typeface="Times New Roman" panose="02020603050405020304" pitchFamily="18" charset="0"/>
            </a:endParaRPr>
          </a:p>
          <a:p>
            <a:pPr>
              <a:lnSpc>
                <a:spcPct val="107000"/>
              </a:lnSpc>
              <a:spcBef>
                <a:spcPts val="0"/>
              </a:spcBef>
              <a:buFont typeface="+mj-lt"/>
              <a:buAutoNum type="arabicPeriod"/>
            </a:pPr>
            <a:r>
              <a:rPr lang="es-MX" sz="5200" dirty="0">
                <a:solidFill>
                  <a:srgbClr val="008000"/>
                </a:solidFill>
                <a:ea typeface="MS Mincho" panose="02020609040205080304" pitchFamily="49" charset="-128"/>
                <a:cs typeface="Calibri" panose="020F0502020204030204" pitchFamily="34" charset="0"/>
              </a:rPr>
              <a:t>¿De qué trata la historia?</a:t>
            </a:r>
            <a:endParaRPr lang="en-US" sz="5200" dirty="0">
              <a:solidFill>
                <a:srgbClr val="008000"/>
              </a:solidFill>
              <a:ea typeface="MS Mincho" panose="02020609040205080304" pitchFamily="49"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4077542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picture containing using, holding, woman, knife&#10;&#10;Description automatically generated">
            <a:extLst>
              <a:ext uri="{FF2B5EF4-FFF2-40B4-BE49-F238E27FC236}">
                <a16:creationId xmlns:a16="http://schemas.microsoft.com/office/drawing/2014/main" xmlns="" id="{ED0E0BA2-0EA7-4946-B994-9F4EB9DEE2BC}"/>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6204" r="31560" b="-1"/>
          <a:stretch/>
        </p:blipFill>
        <p:spPr>
          <a:xfrm>
            <a:off x="5797543" y="10"/>
            <a:ext cx="6394152" cy="6857990"/>
          </a:xfrm>
          <a:prstGeom prst="rect">
            <a:avLst/>
          </a:prstGeom>
        </p:spPr>
      </p:pic>
      <p:pic>
        <p:nvPicPr>
          <p:cNvPr id="37" name="Picture 36">
            <a:extLst>
              <a:ext uri="{FF2B5EF4-FFF2-40B4-BE49-F238E27FC236}">
                <a16:creationId xmlns:a16="http://schemas.microsoft.com/office/drawing/2014/main" xmlns=""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xmlns="" id="{8977491D-588D-4AD4-BE8A-68AE15360608}"/>
              </a:ext>
            </a:extLst>
          </p:cNvPr>
          <p:cNvSpPr>
            <a:spLocks noGrp="1"/>
          </p:cNvSpPr>
          <p:nvPr>
            <p:ph type="title"/>
          </p:nvPr>
        </p:nvSpPr>
        <p:spPr>
          <a:xfrm>
            <a:off x="804998" y="798445"/>
            <a:ext cx="4803636" cy="1311664"/>
          </a:xfrm>
        </p:spPr>
        <p:txBody>
          <a:bodyPr vert="horz" lIns="91440" tIns="45720" rIns="91440" bIns="45720" rtlCol="0" anchor="ctr">
            <a:normAutofit/>
          </a:bodyPr>
          <a:lstStyle/>
          <a:p>
            <a:r>
              <a:rPr lang="en-US" dirty="0">
                <a:solidFill>
                  <a:srgbClr val="613318"/>
                </a:solidFill>
                <a:latin typeface="Berlin Sans FB" panose="020E0602020502020306" pitchFamily="34" charset="0"/>
                <a:ea typeface="BatangChe" panose="02030609000101010101" pitchFamily="49" charset="-127"/>
              </a:rPr>
              <a:t>La </a:t>
            </a:r>
            <a:r>
              <a:rPr lang="en-US" dirty="0" err="1">
                <a:solidFill>
                  <a:srgbClr val="613318"/>
                </a:solidFill>
                <a:latin typeface="Berlin Sans FB" panose="020E0602020502020306" pitchFamily="34" charset="0"/>
                <a:ea typeface="BatangChe" panose="02030609000101010101" pitchFamily="49" charset="-127"/>
              </a:rPr>
              <a:t>Tarea</a:t>
            </a:r>
            <a:endParaRPr lang="en-US" dirty="0">
              <a:solidFill>
                <a:srgbClr val="613318"/>
              </a:solidFill>
              <a:latin typeface="Berlin Sans FB" panose="020E0602020502020306" pitchFamily="34" charset="0"/>
              <a:ea typeface="BatangChe" panose="02030609000101010101" pitchFamily="49" charset="-127"/>
            </a:endParaRPr>
          </a:p>
        </p:txBody>
      </p:sp>
      <p:sp>
        <p:nvSpPr>
          <p:cNvPr id="34" name="Content Placeholder 33">
            <a:extLst>
              <a:ext uri="{FF2B5EF4-FFF2-40B4-BE49-F238E27FC236}">
                <a16:creationId xmlns:a16="http://schemas.microsoft.com/office/drawing/2014/main" xmlns="" id="{31D4893B-0321-4D4F-A897-F48B52F99498}"/>
              </a:ext>
            </a:extLst>
          </p:cNvPr>
          <p:cNvSpPr>
            <a:spLocks noGrp="1"/>
          </p:cNvSpPr>
          <p:nvPr>
            <p:ph sz="half" idx="2"/>
          </p:nvPr>
        </p:nvSpPr>
        <p:spPr>
          <a:xfrm>
            <a:off x="804997" y="2272143"/>
            <a:ext cx="4706803" cy="3788830"/>
          </a:xfrm>
        </p:spPr>
        <p:txBody>
          <a:bodyPr vert="horz" lIns="91440" tIns="45720" rIns="91440" bIns="45720" rtlCol="0" anchor="ctr">
            <a:normAutofit fontScale="70000" lnSpcReduction="20000"/>
          </a:bodyPr>
          <a:lstStyle/>
          <a:p>
            <a:r>
              <a:rPr lang="es-ES" b="1" dirty="0">
                <a:solidFill>
                  <a:srgbClr val="008000"/>
                </a:solidFill>
              </a:rPr>
              <a:t>Ver</a:t>
            </a:r>
            <a:r>
              <a:rPr lang="es-ES" dirty="0">
                <a:solidFill>
                  <a:srgbClr val="008000"/>
                </a:solidFill>
              </a:rPr>
              <a:t> el siguiente video para la lección 6 </a:t>
            </a:r>
          </a:p>
          <a:p>
            <a:r>
              <a:rPr lang="es-ES" b="1" dirty="0">
                <a:solidFill>
                  <a:srgbClr val="008000"/>
                </a:solidFill>
              </a:rPr>
              <a:t>Leer</a:t>
            </a:r>
            <a:r>
              <a:rPr lang="es-ES" dirty="0">
                <a:solidFill>
                  <a:srgbClr val="008000"/>
                </a:solidFill>
              </a:rPr>
              <a:t> Lucas 23:13-24 en sus Biblias</a:t>
            </a:r>
          </a:p>
          <a:p>
            <a:r>
              <a:rPr lang="es-ES" b="1" dirty="0">
                <a:solidFill>
                  <a:srgbClr val="008000"/>
                </a:solidFill>
              </a:rPr>
              <a:t>Revisar</a:t>
            </a:r>
            <a:r>
              <a:rPr lang="es-ES" dirty="0">
                <a:solidFill>
                  <a:srgbClr val="008000"/>
                </a:solidFill>
              </a:rPr>
              <a:t> el guion para el proyecto final</a:t>
            </a:r>
            <a:endParaRPr lang="en-US" dirty="0">
              <a:solidFill>
                <a:srgbClr val="008000"/>
              </a:solidFill>
            </a:endParaRPr>
          </a:p>
          <a:p>
            <a:endParaRPr lang="en-US" dirty="0">
              <a:solidFill>
                <a:srgbClr val="008000"/>
              </a:solidFill>
            </a:endParaRPr>
          </a:p>
          <a:p>
            <a:endParaRPr lang="en-US" sz="2000" dirty="0">
              <a:solidFill>
                <a:srgbClr val="000000"/>
              </a:solidFill>
              <a:latin typeface="+mn-lt"/>
            </a:endParaRPr>
          </a:p>
        </p:txBody>
      </p:sp>
    </p:spTree>
    <p:extLst>
      <p:ext uri="{BB962C8B-B14F-4D97-AF65-F5344CB8AC3E}">
        <p14:creationId xmlns:p14="http://schemas.microsoft.com/office/powerpoint/2010/main" val="2835775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and&#10;&#10;Description automatically generated">
            <a:extLst>
              <a:ext uri="{FF2B5EF4-FFF2-40B4-BE49-F238E27FC236}">
                <a16:creationId xmlns:a16="http://schemas.microsoft.com/office/drawing/2014/main" xmlns="" id="{A8C47E7A-D501-4C6D-BA75-6BC15801E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2" y="0"/>
            <a:ext cx="12144375" cy="6858000"/>
          </a:xfrm>
          <a:prstGeom prst="rect">
            <a:avLst/>
          </a:prstGeom>
        </p:spPr>
      </p:pic>
      <p:sp>
        <p:nvSpPr>
          <p:cNvPr id="3" name="Content Placeholder 2"/>
          <p:cNvSpPr>
            <a:spLocks noGrp="1"/>
          </p:cNvSpPr>
          <p:nvPr>
            <p:ph idx="1"/>
          </p:nvPr>
        </p:nvSpPr>
        <p:spPr>
          <a:xfrm>
            <a:off x="8294147" y="398034"/>
            <a:ext cx="3797448" cy="8579882"/>
          </a:xfrm>
        </p:spPr>
        <p:txBody>
          <a:bodyPr>
            <a:normAutofit/>
          </a:bodyPr>
          <a:lstStyle/>
          <a:p>
            <a:pPr marL="0" indent="0" algn="ctr">
              <a:buNone/>
            </a:pPr>
            <a:r>
              <a:rPr lang="es-EC" sz="8000" dirty="0">
                <a:solidFill>
                  <a:schemeClr val="bg1"/>
                </a:solidFill>
                <a:latin typeface="Berlin Sans FB Demi" panose="020E0802020502020306" pitchFamily="34" charset="0"/>
                <a:cs typeface="Arial" panose="020B0604020202020204" pitchFamily="34" charset="0"/>
              </a:rPr>
              <a:t>La Oración</a:t>
            </a:r>
          </a:p>
        </p:txBody>
      </p:sp>
    </p:spTree>
    <p:extLst>
      <p:ext uri="{BB962C8B-B14F-4D97-AF65-F5344CB8AC3E}">
        <p14:creationId xmlns:p14="http://schemas.microsoft.com/office/powerpoint/2010/main" val="4249854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36" y="265451"/>
            <a:ext cx="10168128" cy="6673174"/>
          </a:xfrm>
          <a:prstGeom prst="rect">
            <a:avLst/>
          </a:prstGeom>
        </p:spPr>
      </p:pic>
    </p:spTree>
    <p:extLst>
      <p:ext uri="{BB962C8B-B14F-4D97-AF65-F5344CB8AC3E}">
        <p14:creationId xmlns:p14="http://schemas.microsoft.com/office/powerpoint/2010/main" val="1227530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CE91A9-9B3E-40A8-BB9F-446089F2E1B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89BF562A-0048-4A65-82E0-D0466B549A7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31225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8035350"/>
          </a:xfrm>
        </p:spPr>
      </p:pic>
      <p:sp>
        <p:nvSpPr>
          <p:cNvPr id="5" name="Freeform 5">
            <a:extLst>
              <a:ext uri="{FF2B5EF4-FFF2-40B4-BE49-F238E27FC236}">
                <a16:creationId xmlns="" xmlns:a16="http://schemas.microsoft.com/office/drawing/2014/main" id="{87CC2527-562A-4F69-B487-4371E5B243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6" name="Rectangle 5"/>
          <p:cNvSpPr/>
          <p:nvPr/>
        </p:nvSpPr>
        <p:spPr>
          <a:xfrm>
            <a:off x="8300665" y="4442940"/>
            <a:ext cx="4093161" cy="830997"/>
          </a:xfrm>
          <a:prstGeom prst="rect">
            <a:avLst/>
          </a:prstGeom>
        </p:spPr>
        <p:txBody>
          <a:bodyPr wrap="square">
            <a:spAutoFit/>
          </a:bodyPr>
          <a:lstStyle/>
          <a:p>
            <a:r>
              <a:rPr lang="en-US" sz="4800" dirty="0">
                <a:solidFill>
                  <a:srgbClr val="613318"/>
                </a:solidFill>
                <a:latin typeface="Berlin Sans FB" panose="020E0602020502020306" pitchFamily="34" charset="0"/>
              </a:rPr>
              <a:t>¡</a:t>
            </a:r>
            <a:r>
              <a:rPr lang="en-US" sz="4800" dirty="0" err="1" smtClean="0">
                <a:solidFill>
                  <a:srgbClr val="613318"/>
                </a:solidFill>
                <a:latin typeface="Berlin Sans FB" panose="020E0602020502020306" pitchFamily="34" charset="0"/>
              </a:rPr>
              <a:t>Bienvenidos</a:t>
            </a:r>
            <a:r>
              <a:rPr lang="en-US" sz="4800" dirty="0">
                <a:solidFill>
                  <a:srgbClr val="613318"/>
                </a:solidFill>
                <a:latin typeface="Berlin Sans FB" panose="020E0602020502020306" pitchFamily="34" charset="0"/>
              </a:rPr>
              <a:t>!</a:t>
            </a:r>
            <a:endParaRPr lang="en-US" sz="4800" dirty="0"/>
          </a:p>
        </p:txBody>
      </p:sp>
    </p:spTree>
    <p:extLst>
      <p:ext uri="{BB962C8B-B14F-4D97-AF65-F5344CB8AC3E}">
        <p14:creationId xmlns:p14="http://schemas.microsoft.com/office/powerpoint/2010/main" val="3413505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54712DA-7DEA-4696-A894-D53C5496E6A6}"/>
              </a:ext>
            </a:extLst>
          </p:cNvPr>
          <p:cNvSpPr txBox="1"/>
          <p:nvPr/>
        </p:nvSpPr>
        <p:spPr>
          <a:xfrm>
            <a:off x="687046" y="751344"/>
            <a:ext cx="10610608" cy="5355312"/>
          </a:xfrm>
          <a:prstGeom prst="rect">
            <a:avLst/>
          </a:prstGeom>
          <a:noFill/>
        </p:spPr>
        <p:txBody>
          <a:bodyPr wrap="square" rtlCol="0">
            <a:spAutoFit/>
          </a:bodyPr>
          <a:lstStyle/>
          <a:p>
            <a:pPr algn="ctr"/>
            <a:r>
              <a:rPr lang="en-US" sz="5700" dirty="0">
                <a:solidFill>
                  <a:srgbClr val="613318"/>
                </a:solidFill>
                <a:latin typeface="Berlin Sans FB Demi" panose="020E0802020502020306" pitchFamily="34" charset="0"/>
              </a:rPr>
              <a:t>La Biblia: </a:t>
            </a:r>
          </a:p>
          <a:p>
            <a:pPr algn="ctr"/>
            <a:r>
              <a:rPr lang="en-US" sz="5700" dirty="0">
                <a:solidFill>
                  <a:srgbClr val="613318"/>
                </a:solidFill>
                <a:latin typeface="Berlin Sans FB Demi" panose="020E0802020502020306" pitchFamily="34" charset="0"/>
              </a:rPr>
              <a:t>La </a:t>
            </a:r>
            <a:r>
              <a:rPr lang="en-US" sz="5700" dirty="0" err="1">
                <a:solidFill>
                  <a:srgbClr val="613318"/>
                </a:solidFill>
                <a:latin typeface="Berlin Sans FB Demi" panose="020E0802020502020306" pitchFamily="34" charset="0"/>
              </a:rPr>
              <a:t>Obra</a:t>
            </a:r>
            <a:r>
              <a:rPr lang="en-US" sz="5700" dirty="0">
                <a:solidFill>
                  <a:srgbClr val="613318"/>
                </a:solidFill>
                <a:latin typeface="Berlin Sans FB Demi" panose="020E0802020502020306" pitchFamily="34" charset="0"/>
              </a:rPr>
              <a:t> del Salvador</a:t>
            </a:r>
          </a:p>
          <a:p>
            <a:pPr algn="ctr"/>
            <a:endParaRPr lang="en-US" sz="5700" dirty="0">
              <a:solidFill>
                <a:srgbClr val="613318"/>
              </a:solidFill>
              <a:latin typeface="Berlin Sans FB Demi" panose="020E0802020502020306" pitchFamily="34" charset="0"/>
            </a:endParaRPr>
          </a:p>
          <a:p>
            <a:pPr algn="ctr"/>
            <a:r>
              <a:rPr lang="en-US" sz="5700" dirty="0" err="1">
                <a:solidFill>
                  <a:srgbClr val="613318"/>
                </a:solidFill>
                <a:latin typeface="Berlin Sans FB Demi" panose="020E0802020502020306" pitchFamily="34" charset="0"/>
              </a:rPr>
              <a:t>Lección</a:t>
            </a:r>
            <a:r>
              <a:rPr lang="en-US" sz="5700" dirty="0">
                <a:solidFill>
                  <a:srgbClr val="613318"/>
                </a:solidFill>
                <a:latin typeface="Berlin Sans FB Demi" panose="020E0802020502020306" pitchFamily="34" charset="0"/>
              </a:rPr>
              <a:t> 5: </a:t>
            </a:r>
            <a:r>
              <a:rPr lang="en-US" sz="5700" dirty="0" err="1" smtClean="0">
                <a:solidFill>
                  <a:srgbClr val="613318"/>
                </a:solidFill>
                <a:latin typeface="Berlin Sans FB Demi" panose="020E0802020502020306" pitchFamily="34" charset="0"/>
              </a:rPr>
              <a:t>Getsemaní</a:t>
            </a:r>
            <a:r>
              <a:rPr lang="en-US" sz="5700" dirty="0" smtClean="0">
                <a:solidFill>
                  <a:srgbClr val="613318"/>
                </a:solidFill>
                <a:latin typeface="Berlin Sans FB Demi" panose="020E0802020502020306" pitchFamily="34" charset="0"/>
              </a:rPr>
              <a:t> y Pedro </a:t>
            </a:r>
            <a:r>
              <a:rPr lang="en-US" sz="5700" dirty="0" err="1" smtClean="0">
                <a:solidFill>
                  <a:srgbClr val="613318"/>
                </a:solidFill>
                <a:latin typeface="Berlin Sans FB Demi" panose="020E0802020502020306" pitchFamily="34" charset="0"/>
              </a:rPr>
              <a:t>Niega</a:t>
            </a:r>
            <a:r>
              <a:rPr lang="en-US" sz="5700" dirty="0" smtClean="0">
                <a:solidFill>
                  <a:srgbClr val="613318"/>
                </a:solidFill>
                <a:latin typeface="Berlin Sans FB Demi" panose="020E0802020502020306" pitchFamily="34" charset="0"/>
              </a:rPr>
              <a:t> a </a:t>
            </a:r>
            <a:r>
              <a:rPr lang="en-US" sz="5700" smtClean="0">
                <a:solidFill>
                  <a:srgbClr val="613318"/>
                </a:solidFill>
                <a:latin typeface="Berlin Sans FB Demi" panose="020E0802020502020306" pitchFamily="34" charset="0"/>
              </a:rPr>
              <a:t>Jesús</a:t>
            </a:r>
            <a:endParaRPr lang="en-US" sz="5700" dirty="0">
              <a:solidFill>
                <a:srgbClr val="613318"/>
              </a:solidFill>
              <a:latin typeface="Berlin Sans FB Demi" panose="020E0802020502020306" pitchFamily="34" charset="0"/>
            </a:endParaRPr>
          </a:p>
          <a:p>
            <a:pPr algn="ctr"/>
            <a:r>
              <a:rPr lang="en-US" sz="5700" dirty="0">
                <a:solidFill>
                  <a:srgbClr val="613318"/>
                </a:solidFill>
                <a:latin typeface="Berlin Sans FB Demi" panose="020E0802020502020306" pitchFamily="34" charset="0"/>
              </a:rPr>
              <a:t>Lucas 22:39-62</a:t>
            </a:r>
          </a:p>
        </p:txBody>
      </p:sp>
    </p:spTree>
    <p:extLst>
      <p:ext uri="{BB962C8B-B14F-4D97-AF65-F5344CB8AC3E}">
        <p14:creationId xmlns:p14="http://schemas.microsoft.com/office/powerpoint/2010/main" val="3918674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7329CE-39D5-4C53-AC7E-15482176801A}"/>
              </a:ext>
            </a:extLst>
          </p:cNvPr>
          <p:cNvSpPr>
            <a:spLocks noGrp="1"/>
          </p:cNvSpPr>
          <p:nvPr>
            <p:ph type="title"/>
          </p:nvPr>
        </p:nvSpPr>
        <p:spPr/>
        <p:txBody>
          <a:bodyPr/>
          <a:lstStyle/>
          <a:p>
            <a:pPr algn="ctr"/>
            <a:r>
              <a:rPr lang="en-US" dirty="0" err="1">
                <a:solidFill>
                  <a:srgbClr val="613318"/>
                </a:solidFill>
              </a:rPr>
              <a:t>Oremos</a:t>
            </a:r>
            <a:endParaRPr lang="en-US" dirty="0">
              <a:solidFill>
                <a:srgbClr val="613318"/>
              </a:solidFill>
            </a:endParaRPr>
          </a:p>
        </p:txBody>
      </p:sp>
      <p:sp>
        <p:nvSpPr>
          <p:cNvPr id="3" name="Content Placeholder 2">
            <a:extLst>
              <a:ext uri="{FF2B5EF4-FFF2-40B4-BE49-F238E27FC236}">
                <a16:creationId xmlns:a16="http://schemas.microsoft.com/office/drawing/2014/main" xmlns="" id="{51944AE4-0ABD-4DC4-82A1-E82221553150}"/>
              </a:ext>
            </a:extLst>
          </p:cNvPr>
          <p:cNvSpPr>
            <a:spLocks noGrp="1"/>
          </p:cNvSpPr>
          <p:nvPr>
            <p:ph idx="1"/>
          </p:nvPr>
        </p:nvSpPr>
        <p:spPr/>
        <p:txBody>
          <a:bodyPr>
            <a:normAutofit fontScale="77500" lnSpcReduction="20000"/>
          </a:bodyPr>
          <a:lstStyle/>
          <a:p>
            <a:pPr marL="0" lvl="0" indent="0">
              <a:buNone/>
            </a:pPr>
            <a:r>
              <a:rPr lang="es-ES" dirty="0">
                <a:solidFill>
                  <a:srgbClr val="008000"/>
                </a:solidFill>
              </a:rPr>
              <a:t>Oh, Señor, tu debiste tener un gran temor por el sufrimiento por el que sabías que ibas a tener que pasar. Pero lo hiciste voluntariamente, por mí y por todo el mundo. Te pido que me perdones cuando no estoy dispuesto a hacer lo que tú me pides que haga, que me ayudes a apreciar todo lo que hiciste por mí y a estar siempre dispuesto a obedecerte en todo. Amén.</a:t>
            </a:r>
            <a:endParaRPr lang="en-US" dirty="0">
              <a:solidFill>
                <a:srgbClr val="008000"/>
              </a:solidFill>
            </a:endParaRPr>
          </a:p>
        </p:txBody>
      </p:sp>
    </p:spTree>
    <p:extLst>
      <p:ext uri="{BB962C8B-B14F-4D97-AF65-F5344CB8AC3E}">
        <p14:creationId xmlns:p14="http://schemas.microsoft.com/office/powerpoint/2010/main" val="2551527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336" y="372979"/>
            <a:ext cx="10515600" cy="6352673"/>
          </a:xfrm>
        </p:spPr>
        <p:txBody>
          <a:bodyPr>
            <a:noAutofit/>
          </a:bodyPr>
          <a:lstStyle/>
          <a:p>
            <a:pPr algn="ctr"/>
            <a:r>
              <a:rPr lang="es-EC" sz="8800" dirty="0">
                <a:solidFill>
                  <a:srgbClr val="613318"/>
                </a:solidFill>
                <a:cs typeface="Arial" panose="020B0604020202020204" pitchFamily="34" charset="0"/>
              </a:rPr>
              <a:t>Actividad de Repaso</a:t>
            </a:r>
            <a:r>
              <a:rPr lang="es-EC" sz="10000" dirty="0">
                <a:solidFill>
                  <a:srgbClr val="613318"/>
                </a:solidFill>
                <a:cs typeface="Arial" panose="020B0604020202020204" pitchFamily="34" charset="0"/>
              </a:rPr>
              <a:t/>
            </a:r>
            <a:br>
              <a:rPr lang="es-EC" sz="10000" dirty="0">
                <a:solidFill>
                  <a:srgbClr val="613318"/>
                </a:solidFill>
                <a:cs typeface="Arial" panose="020B0604020202020204" pitchFamily="34" charset="0"/>
              </a:rPr>
            </a:br>
            <a:r>
              <a:rPr lang="es-EC" sz="4800" dirty="0">
                <a:solidFill>
                  <a:srgbClr val="613318"/>
                </a:solidFill>
                <a:latin typeface="Berlin Sans FB" panose="020E0602020502020306" pitchFamily="34" charset="0"/>
                <a:cs typeface="Arial" panose="020B0604020202020204" pitchFamily="34" charset="0"/>
              </a:rPr>
              <a:t>(5 minutos)</a:t>
            </a:r>
            <a:br>
              <a:rPr lang="es-EC" sz="4800" dirty="0">
                <a:solidFill>
                  <a:srgbClr val="613318"/>
                </a:solidFill>
                <a:latin typeface="Berlin Sans FB" panose="020E0602020502020306" pitchFamily="34" charset="0"/>
                <a:cs typeface="Arial" panose="020B0604020202020204" pitchFamily="34" charset="0"/>
              </a:rPr>
            </a:br>
            <a:r>
              <a:rPr lang="es-EC" sz="4800" dirty="0">
                <a:solidFill>
                  <a:srgbClr val="613318"/>
                </a:solidFill>
                <a:latin typeface="Berlin Sans FB" panose="020E0602020502020306" pitchFamily="34" charset="0"/>
                <a:cs typeface="Arial" panose="020B0604020202020204" pitchFamily="34" charset="0"/>
              </a:rPr>
              <a:t/>
            </a:r>
            <a:br>
              <a:rPr lang="es-EC" sz="4800" dirty="0">
                <a:solidFill>
                  <a:srgbClr val="613318"/>
                </a:solidFill>
                <a:latin typeface="Berlin Sans FB" panose="020E0602020502020306" pitchFamily="34" charset="0"/>
                <a:cs typeface="Arial" panose="020B0604020202020204" pitchFamily="34" charset="0"/>
              </a:rPr>
            </a:br>
            <a:r>
              <a:rPr lang="es-ES" sz="4800" dirty="0">
                <a:solidFill>
                  <a:srgbClr val="008000"/>
                </a:solidFill>
                <a:latin typeface="Berlin Sans FB" panose="020E0602020502020306" pitchFamily="34" charset="0"/>
                <a:cs typeface="Arial" panose="020B0604020202020204" pitchFamily="34" charset="0"/>
              </a:rPr>
              <a:t>Repaso de las 4 C</a:t>
            </a:r>
            <a:endParaRPr lang="en-US" sz="4800" dirty="0">
              <a:solidFill>
                <a:srgbClr val="008000"/>
              </a:solidFill>
              <a:latin typeface="Berlin Sans FB" panose="020E0602020502020306" pitchFamily="34" charset="0"/>
              <a:cs typeface="Arial" panose="020B0604020202020204" pitchFamily="34" charset="0"/>
            </a:endParaRPr>
          </a:p>
        </p:txBody>
      </p:sp>
    </p:spTree>
    <p:extLst>
      <p:ext uri="{BB962C8B-B14F-4D97-AF65-F5344CB8AC3E}">
        <p14:creationId xmlns:p14="http://schemas.microsoft.com/office/powerpoint/2010/main" val="763119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E5EEAC-2430-4CC5-8663-6C0F6CC5A874}"/>
              </a:ext>
            </a:extLst>
          </p:cNvPr>
          <p:cNvSpPr>
            <a:spLocks noGrp="1"/>
          </p:cNvSpPr>
          <p:nvPr>
            <p:ph type="title"/>
          </p:nvPr>
        </p:nvSpPr>
        <p:spPr/>
        <p:txBody>
          <a:bodyPr/>
          <a:lstStyle/>
          <a:p>
            <a:pPr algn="ctr"/>
            <a:r>
              <a:rPr lang="en-US" dirty="0">
                <a:solidFill>
                  <a:srgbClr val="613318"/>
                </a:solidFill>
              </a:rPr>
              <a:t>Las 4 C</a:t>
            </a:r>
          </a:p>
        </p:txBody>
      </p:sp>
      <p:sp>
        <p:nvSpPr>
          <p:cNvPr id="3" name="Content Placeholder 2">
            <a:extLst>
              <a:ext uri="{FF2B5EF4-FFF2-40B4-BE49-F238E27FC236}">
                <a16:creationId xmlns:a16="http://schemas.microsoft.com/office/drawing/2014/main" xmlns="" id="{E450F928-D070-4E6F-ACA4-8F67F8012DC0}"/>
              </a:ext>
            </a:extLst>
          </p:cNvPr>
          <p:cNvSpPr>
            <a:spLocks noGrp="1"/>
          </p:cNvSpPr>
          <p:nvPr>
            <p:ph idx="1"/>
          </p:nvPr>
        </p:nvSpPr>
        <p:spPr/>
        <p:txBody>
          <a:bodyPr/>
          <a:lstStyle/>
          <a:p>
            <a:r>
              <a:rPr lang="en-US" dirty="0" err="1">
                <a:solidFill>
                  <a:srgbClr val="008000"/>
                </a:solidFill>
              </a:rPr>
              <a:t>Captar</a:t>
            </a:r>
            <a:endParaRPr lang="en-US" dirty="0">
              <a:solidFill>
                <a:srgbClr val="008000"/>
              </a:solidFill>
            </a:endParaRPr>
          </a:p>
          <a:p>
            <a:r>
              <a:rPr lang="en-US" dirty="0" err="1">
                <a:solidFill>
                  <a:srgbClr val="008000"/>
                </a:solidFill>
              </a:rPr>
              <a:t>Contar</a:t>
            </a:r>
            <a:endParaRPr lang="en-US" dirty="0">
              <a:solidFill>
                <a:srgbClr val="008000"/>
              </a:solidFill>
            </a:endParaRPr>
          </a:p>
          <a:p>
            <a:r>
              <a:rPr lang="en-US" dirty="0" err="1">
                <a:solidFill>
                  <a:srgbClr val="008000"/>
                </a:solidFill>
              </a:rPr>
              <a:t>Considerar</a:t>
            </a:r>
            <a:endParaRPr lang="en-US" dirty="0">
              <a:solidFill>
                <a:srgbClr val="008000"/>
              </a:solidFill>
            </a:endParaRPr>
          </a:p>
          <a:p>
            <a:r>
              <a:rPr lang="en-US" dirty="0" err="1">
                <a:solidFill>
                  <a:srgbClr val="008000"/>
                </a:solidFill>
              </a:rPr>
              <a:t>Consolidar</a:t>
            </a:r>
            <a:endParaRPr lang="en-US" dirty="0">
              <a:solidFill>
                <a:srgbClr val="008000"/>
              </a:solidFill>
            </a:endParaRPr>
          </a:p>
        </p:txBody>
      </p:sp>
    </p:spTree>
    <p:extLst>
      <p:ext uri="{BB962C8B-B14F-4D97-AF65-F5344CB8AC3E}">
        <p14:creationId xmlns:p14="http://schemas.microsoft.com/office/powerpoint/2010/main" val="23696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33FAB9-EC63-44F0-A818-4275AAEC5ABB}"/>
              </a:ext>
            </a:extLst>
          </p:cNvPr>
          <p:cNvSpPr>
            <a:spLocks noGrp="1"/>
          </p:cNvSpPr>
          <p:nvPr>
            <p:ph type="title"/>
          </p:nvPr>
        </p:nvSpPr>
        <p:spPr/>
        <p:txBody>
          <a:bodyPr/>
          <a:lstStyle/>
          <a:p>
            <a:r>
              <a:rPr lang="en-US" dirty="0">
                <a:solidFill>
                  <a:srgbClr val="613318"/>
                </a:solidFill>
              </a:rPr>
              <a:t>Proyecto Final</a:t>
            </a:r>
          </a:p>
        </p:txBody>
      </p:sp>
      <p:sp>
        <p:nvSpPr>
          <p:cNvPr id="3" name="Content Placeholder 2">
            <a:extLst>
              <a:ext uri="{FF2B5EF4-FFF2-40B4-BE49-F238E27FC236}">
                <a16:creationId xmlns:a16="http://schemas.microsoft.com/office/drawing/2014/main" xmlns="" id="{101C59B4-4082-4BB8-ACAC-2AB5F96A3639}"/>
              </a:ext>
            </a:extLst>
          </p:cNvPr>
          <p:cNvSpPr>
            <a:spLocks noGrp="1"/>
          </p:cNvSpPr>
          <p:nvPr>
            <p:ph idx="1"/>
          </p:nvPr>
        </p:nvSpPr>
        <p:spPr/>
        <p:txBody>
          <a:bodyPr>
            <a:normAutofit fontScale="77500" lnSpcReduction="20000"/>
          </a:bodyPr>
          <a:lstStyle/>
          <a:p>
            <a:r>
              <a:rPr lang="es-ES" dirty="0">
                <a:solidFill>
                  <a:srgbClr val="008000"/>
                </a:solidFill>
              </a:rPr>
              <a:t>Formar un plan para compartir una historia bíblica. </a:t>
            </a:r>
          </a:p>
          <a:p>
            <a:r>
              <a:rPr lang="es-ES" dirty="0">
                <a:solidFill>
                  <a:srgbClr val="008000"/>
                </a:solidFill>
              </a:rPr>
              <a:t>Programar una junta con un grupo </a:t>
            </a:r>
            <a:r>
              <a:rPr lang="es-ES">
                <a:solidFill>
                  <a:srgbClr val="008000"/>
                </a:solidFill>
              </a:rPr>
              <a:t>de personas. </a:t>
            </a:r>
          </a:p>
          <a:p>
            <a:r>
              <a:rPr lang="es-ES">
                <a:solidFill>
                  <a:srgbClr val="008000"/>
                </a:solidFill>
              </a:rPr>
              <a:t>Comparta </a:t>
            </a:r>
            <a:r>
              <a:rPr lang="es-ES" dirty="0">
                <a:solidFill>
                  <a:srgbClr val="008000"/>
                </a:solidFill>
              </a:rPr>
              <a:t>esta historia utilizando el método de los 4 C. </a:t>
            </a:r>
          </a:p>
          <a:p>
            <a:r>
              <a:rPr lang="es-ES" dirty="0">
                <a:solidFill>
                  <a:srgbClr val="008000"/>
                </a:solidFill>
              </a:rPr>
              <a:t>Hagan una grabación de su proyecto. Comparta la grabación con el maestro. </a:t>
            </a:r>
            <a:endParaRPr lang="en-US" dirty="0">
              <a:solidFill>
                <a:srgbClr val="008000"/>
              </a:solidFill>
            </a:endParaRPr>
          </a:p>
        </p:txBody>
      </p:sp>
    </p:spTree>
    <p:extLst>
      <p:ext uri="{BB962C8B-B14F-4D97-AF65-F5344CB8AC3E}">
        <p14:creationId xmlns:p14="http://schemas.microsoft.com/office/powerpoint/2010/main" val="3558897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8">
            <a:extLst>
              <a:ext uri="{FF2B5EF4-FFF2-40B4-BE49-F238E27FC236}">
                <a16:creationId xmlns:a16="http://schemas.microsoft.com/office/drawing/2014/main" xmlns=""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0">
            <a:extLst>
              <a:ext uri="{FF2B5EF4-FFF2-40B4-BE49-F238E27FC236}">
                <a16:creationId xmlns:a16="http://schemas.microsoft.com/office/drawing/2014/main" xmlns=""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384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0097198-6C69-4892-A099-D8F8A898D22C}"/>
              </a:ext>
            </a:extLst>
          </p:cNvPr>
          <p:cNvSpPr>
            <a:spLocks noGrp="1"/>
          </p:cNvSpPr>
          <p:nvPr>
            <p:ph type="title"/>
          </p:nvPr>
        </p:nvSpPr>
        <p:spPr>
          <a:xfrm>
            <a:off x="121024" y="1721224"/>
            <a:ext cx="3778623" cy="3455893"/>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900" kern="1200" dirty="0">
                <a:solidFill>
                  <a:srgbClr val="FFFFFF"/>
                </a:solidFill>
              </a:rPr>
              <a:t>CONSIDERAR  Lucas 22:39-62</a:t>
            </a:r>
          </a:p>
        </p:txBody>
      </p:sp>
      <p:pic>
        <p:nvPicPr>
          <p:cNvPr id="4" name="Picture 3">
            <a:extLst>
              <a:ext uri="{FF2B5EF4-FFF2-40B4-BE49-F238E27FC236}">
                <a16:creationId xmlns:a16="http://schemas.microsoft.com/office/drawing/2014/main" xmlns="" id="{C229E994-E585-40C5-8E87-20C72038F8CD}"/>
              </a:ext>
            </a:extLst>
          </p:cNvPr>
          <p:cNvPicPr>
            <a:picLocks noChangeAspect="1"/>
          </p:cNvPicPr>
          <p:nvPr/>
        </p:nvPicPr>
        <p:blipFill rotWithShape="1">
          <a:blip r:embed="rId2"/>
          <a:srcRect b="18478"/>
          <a:stretch/>
        </p:blipFill>
        <p:spPr>
          <a:xfrm>
            <a:off x="4038600" y="1405619"/>
            <a:ext cx="7188199" cy="4043373"/>
          </a:xfrm>
          <a:prstGeom prst="rect">
            <a:avLst/>
          </a:prstGeom>
        </p:spPr>
      </p:pic>
    </p:spTree>
    <p:extLst>
      <p:ext uri="{BB962C8B-B14F-4D97-AF65-F5344CB8AC3E}">
        <p14:creationId xmlns:p14="http://schemas.microsoft.com/office/powerpoint/2010/main" val="1884408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7" ma:contentTypeDescription="Create a new document." ma:contentTypeScope="" ma:versionID="a9d7e2e169b0dd4dee5e799b0b927e87">
  <xsd:schema xmlns:xsd="http://www.w3.org/2001/XMLSchema" xmlns:xs="http://www.w3.org/2001/XMLSchema" xmlns:p="http://schemas.microsoft.com/office/2006/metadata/properties" xmlns:ns2="d9dd568f-92e7-4aa1-8e50-87aa9ffea924" xmlns:ns3="c29a6dd2-512b-4752-8473-975d37cb7242" targetNamespace="http://schemas.microsoft.com/office/2006/metadata/properties" ma:root="true" ma:fieldsID="f3dec56afaddf601f15aab203107d7af" ns2:_="" ns3:_="">
    <xsd:import namespace="d9dd568f-92e7-4aa1-8e50-87aa9ffea924"/>
    <xsd:import namespace="c29a6dd2-512b-4752-8473-975d37cb7242"/>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c_x0020__x0023_ xmlns="d9dd568f-92e7-4aa1-8e50-87aa9ffea924" xsi:nil="true"/>
  </documentManagement>
</p:properties>
</file>

<file path=customXml/itemProps1.xml><?xml version="1.0" encoding="utf-8"?>
<ds:datastoreItem xmlns:ds="http://schemas.openxmlformats.org/officeDocument/2006/customXml" ds:itemID="{8E1EF92D-D14F-4609-A4CC-B0B09E2E0388}">
  <ds:schemaRefs>
    <ds:schemaRef ds:uri="http://schemas.microsoft.com/sharepoint/v3/contenttype/forms"/>
  </ds:schemaRefs>
</ds:datastoreItem>
</file>

<file path=customXml/itemProps2.xml><?xml version="1.0" encoding="utf-8"?>
<ds:datastoreItem xmlns:ds="http://schemas.openxmlformats.org/officeDocument/2006/customXml" ds:itemID="{F05BD208-090F-4F9B-9D87-2025C00CD6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dd568f-92e7-4aa1-8e50-87aa9ffea924"/>
    <ds:schemaRef ds:uri="c29a6dd2-512b-4752-8473-975d37cb72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95E203D-A2DD-468A-9EFD-5DC3EF541142}">
  <ds:schemaRefs>
    <ds:schemaRef ds:uri="http://schemas.microsoft.com/office/2006/metadata/properties"/>
    <ds:schemaRef ds:uri="http://purl.org/dc/terms/"/>
    <ds:schemaRef ds:uri="d9dd568f-92e7-4aa1-8e50-87aa9ffea924"/>
    <ds:schemaRef ds:uri="http://purl.org/dc/elements/1.1/"/>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c29a6dd2-512b-4752-8473-975d37cb724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28</TotalTime>
  <Words>729</Words>
  <Application>Microsoft Office PowerPoint</Application>
  <PresentationFormat>Widescreen</PresentationFormat>
  <Paragraphs>158</Paragraphs>
  <Slides>29</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BatangChe</vt:lpstr>
      <vt:lpstr>Berlin Sans FB</vt:lpstr>
      <vt:lpstr>Berlin Sans FB Demi</vt:lpstr>
      <vt:lpstr>Calibri</vt:lpstr>
      <vt:lpstr>Helvetica</vt:lpstr>
      <vt:lpstr>MS Mincho</vt:lpstr>
      <vt:lpstr>Times New Roman</vt:lpstr>
      <vt:lpstr>Office Theme</vt:lpstr>
      <vt:lpstr>PowerPoint Presentation</vt:lpstr>
      <vt:lpstr>PowerPoint Presentation</vt:lpstr>
      <vt:lpstr>PowerPoint Presentation</vt:lpstr>
      <vt:lpstr>PowerPoint Presentation</vt:lpstr>
      <vt:lpstr>Oremos</vt:lpstr>
      <vt:lpstr>Actividad de Repaso (5 minutos)  Repaso de las 4 C</vt:lpstr>
      <vt:lpstr>Las 4 C</vt:lpstr>
      <vt:lpstr>Proyecto Final</vt:lpstr>
      <vt:lpstr>CONSIDERAR  Lucas 22:39-62</vt:lpstr>
      <vt:lpstr>CONSIDERAR – Lucas 22:39-62</vt:lpstr>
      <vt:lpstr>CONSIDERAR – Lucas 22:39-62</vt:lpstr>
      <vt:lpstr>CONSIDERAR – Lucas 22:39-62</vt:lpstr>
      <vt:lpstr>CONSIDERAR – Lucas 22:39-62</vt:lpstr>
      <vt:lpstr>CONSIDERAR – Lucas 22:39-62</vt:lpstr>
      <vt:lpstr>CONSIDERAR – Lucas 22:39-62</vt:lpstr>
      <vt:lpstr>CONSIDERAR – Lucas 22:39-62</vt:lpstr>
      <vt:lpstr>Consolidar-Lucas 22:39-62</vt:lpstr>
      <vt:lpstr>Consolidar- Lucas 22:39-62</vt:lpstr>
      <vt:lpstr>Consolidar- Lucas 22:39-62</vt:lpstr>
      <vt:lpstr>Consolidar- Lucas 22:39-62</vt:lpstr>
      <vt:lpstr>Consolidar- Lucas 22:39-62</vt:lpstr>
      <vt:lpstr>Consolidar- Lucas 22:39-62</vt:lpstr>
      <vt:lpstr>Temas Importantes: (20 minutos)  Judas y Pedro Consolidar</vt:lpstr>
      <vt:lpstr>Judas y Pedro</vt:lpstr>
      <vt:lpstr>CONSOLIDAR</vt:lpstr>
      <vt:lpstr>La Tarea</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Sutton</dc:creator>
  <cp:lastModifiedBy>Nathan Schulte</cp:lastModifiedBy>
  <cp:revision>6</cp:revision>
  <dcterms:created xsi:type="dcterms:W3CDTF">2020-03-02T16:00:19Z</dcterms:created>
  <dcterms:modified xsi:type="dcterms:W3CDTF">2020-09-08T19:35:20Z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