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8" r:id="rId6"/>
    <p:sldId id="257" r:id="rId7"/>
    <p:sldId id="261" r:id="rId8"/>
    <p:sldId id="259" r:id="rId9"/>
    <p:sldId id="293" r:id="rId10"/>
    <p:sldId id="294" r:id="rId11"/>
    <p:sldId id="340" r:id="rId12"/>
    <p:sldId id="341" r:id="rId13"/>
    <p:sldId id="346" r:id="rId14"/>
    <p:sldId id="338" r:id="rId15"/>
    <p:sldId id="297" r:id="rId16"/>
    <p:sldId id="304" r:id="rId17"/>
    <p:sldId id="305" r:id="rId18"/>
    <p:sldId id="306" r:id="rId19"/>
    <p:sldId id="307" r:id="rId20"/>
    <p:sldId id="309" r:id="rId21"/>
    <p:sldId id="310" r:id="rId22"/>
    <p:sldId id="334" r:id="rId23"/>
    <p:sldId id="312" r:id="rId24"/>
    <p:sldId id="314" r:id="rId25"/>
    <p:sldId id="315" r:id="rId26"/>
    <p:sldId id="316" r:id="rId27"/>
    <p:sldId id="317" r:id="rId28"/>
    <p:sldId id="336" r:id="rId29"/>
    <p:sldId id="342" r:id="rId30"/>
    <p:sldId id="343" r:id="rId31"/>
    <p:sldId id="344" r:id="rId32"/>
    <p:sldId id="260" r:id="rId33"/>
    <p:sldId id="347" r:id="rId34"/>
    <p:sldId id="262" r:id="rId35"/>
    <p:sldId id="274" r:id="rId36"/>
    <p:sldId id="273" r:id="rId37"/>
    <p:sldId id="272" r:id="rId38"/>
    <p:sldId id="33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8344C-DF56-43FE-B457-A855CED163FA}" v="86" dt="2020-03-29T17:38:33.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p:scale>
          <a:sx n="61" d="100"/>
          <a:sy n="61" d="100"/>
        </p:scale>
        <p:origin x="9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2068344C-DF56-43FE-B457-A855CED163FA}"/>
    <pc:docChg chg="custSel addSld delSld modSld">
      <pc:chgData name="Joel Sutton" userId="1e63f7443f7518ef" providerId="LiveId" clId="{2068344C-DF56-43FE-B457-A855CED163FA}" dt="2020-03-29T17:57:53.453" v="74" actId="1035"/>
      <pc:docMkLst>
        <pc:docMk/>
      </pc:docMkLst>
      <pc:sldChg chg="modSp">
        <pc:chgData name="Joel Sutton" userId="1e63f7443f7518ef" providerId="LiveId" clId="{2068344C-DF56-43FE-B457-A855CED163FA}" dt="2020-03-29T17:57:53.453" v="74" actId="1035"/>
        <pc:sldMkLst>
          <pc:docMk/>
          <pc:sldMk cId="3362998242" sldId="256"/>
        </pc:sldMkLst>
        <pc:spChg chg="mod">
          <ac:chgData name="Joel Sutton" userId="1e63f7443f7518ef" providerId="LiveId" clId="{2068344C-DF56-43FE-B457-A855CED163FA}" dt="2020-03-29T17:57:53.453" v="74" actId="1035"/>
          <ac:spMkLst>
            <pc:docMk/>
            <pc:sldMk cId="3362998242" sldId="256"/>
            <ac:spMk id="2" creationId="{6FAE066D-DEDC-4B05-A0FC-07E9EBD34A31}"/>
          </ac:spMkLst>
        </pc:spChg>
      </pc:sldChg>
      <pc:sldChg chg="add del">
        <pc:chgData name="Joel Sutton" userId="1e63f7443f7518ef" providerId="LiveId" clId="{2068344C-DF56-43FE-B457-A855CED163FA}" dt="2020-03-29T17:38:36.733" v="2" actId="47"/>
        <pc:sldMkLst>
          <pc:docMk/>
          <pc:sldMk cId="3814454259" sldId="345"/>
        </pc:sldMkLst>
      </pc:sldChg>
      <pc:sldChg chg="add modNotesTx">
        <pc:chgData name="Joel Sutton" userId="1e63f7443f7518ef" providerId="LiveId" clId="{2068344C-DF56-43FE-B457-A855CED163FA}" dt="2020-03-29T17:56:43.291" v="64" actId="20577"/>
        <pc:sldMkLst>
          <pc:docMk/>
          <pc:sldMk cId="241714245" sldId="346"/>
        </pc:sldMkLst>
      </pc:sldChg>
    </pc:docChg>
  </pc:docChgLst>
  <pc:docChgLst>
    <pc:chgData name="Joel Sutton" userId="1e63f7443f7518ef" providerId="LiveId" clId="{8337B82D-B3D2-45C3-9366-4D01CD16E95D}"/>
    <pc:docChg chg="undo custSel mod addSld delSld modSld sldOrd">
      <pc:chgData name="Joel Sutton" userId="1e63f7443f7518ef" providerId="LiveId" clId="{8337B82D-B3D2-45C3-9366-4D01CD16E95D}" dt="2020-03-23T14:28:46.121" v="1213" actId="242"/>
      <pc:docMkLst>
        <pc:docMk/>
      </pc:docMkLst>
      <pc:sldChg chg="addSp delSp">
        <pc:chgData name="Joel Sutton" userId="1e63f7443f7518ef" providerId="LiveId" clId="{8337B82D-B3D2-45C3-9366-4D01CD16E95D}" dt="2020-03-23T00:41:14.767" v="2"/>
        <pc:sldMkLst>
          <pc:docMk/>
          <pc:sldMk cId="368089644" sldId="257"/>
        </pc:sldMkLst>
        <pc:picChg chg="add del">
          <ac:chgData name="Joel Sutton" userId="1e63f7443f7518ef" providerId="LiveId" clId="{8337B82D-B3D2-45C3-9366-4D01CD16E95D}" dt="2020-03-23T00:41:14.767" v="2"/>
          <ac:picMkLst>
            <pc:docMk/>
            <pc:sldMk cId="368089644" sldId="257"/>
            <ac:picMk id="2" creationId="{351353A7-96F1-488D-9C9C-B00FE82D88D1}"/>
          </ac:picMkLst>
        </pc:picChg>
        <pc:picChg chg="del">
          <ac:chgData name="Joel Sutton" userId="1e63f7443f7518ef" providerId="LiveId" clId="{8337B82D-B3D2-45C3-9366-4D01CD16E95D}" dt="2020-03-23T00:41:11.574" v="0" actId="478"/>
          <ac:picMkLst>
            <pc:docMk/>
            <pc:sldMk cId="368089644" sldId="257"/>
            <ac:picMk id="5" creationId="{324233FF-6C57-4572-8A10-766D6C825FF1}"/>
          </ac:picMkLst>
        </pc:picChg>
      </pc:sldChg>
      <pc:sldChg chg="modSp">
        <pc:chgData name="Joel Sutton" userId="1e63f7443f7518ef" providerId="LiveId" clId="{8337B82D-B3D2-45C3-9366-4D01CD16E95D}" dt="2020-03-23T00:45:58.015" v="96" actId="5793"/>
        <pc:sldMkLst>
          <pc:docMk/>
          <pc:sldMk cId="2551527977" sldId="259"/>
        </pc:sldMkLst>
        <pc:spChg chg="mod">
          <ac:chgData name="Joel Sutton" userId="1e63f7443f7518ef" providerId="LiveId" clId="{8337B82D-B3D2-45C3-9366-4D01CD16E95D}" dt="2020-03-23T00:45:58.015" v="96" actId="5793"/>
          <ac:spMkLst>
            <pc:docMk/>
            <pc:sldMk cId="2551527977" sldId="259"/>
            <ac:spMk id="3" creationId="{51944AE4-0ABD-4DC4-82A1-E82221553150}"/>
          </ac:spMkLst>
        </pc:spChg>
      </pc:sldChg>
      <pc:sldChg chg="modSp">
        <pc:chgData name="Joel Sutton" userId="1e63f7443f7518ef" providerId="LiveId" clId="{8337B82D-B3D2-45C3-9366-4D01CD16E95D}" dt="2020-03-23T00:42:05.820" v="92" actId="14100"/>
        <pc:sldMkLst>
          <pc:docMk/>
          <pc:sldMk cId="3918674283" sldId="261"/>
        </pc:sldMkLst>
        <pc:spChg chg="mod">
          <ac:chgData name="Joel Sutton" userId="1e63f7443f7518ef" providerId="LiveId" clId="{8337B82D-B3D2-45C3-9366-4D01CD16E95D}" dt="2020-03-23T00:41:27.144" v="6" actId="20577"/>
          <ac:spMkLst>
            <pc:docMk/>
            <pc:sldMk cId="3918674283" sldId="261"/>
            <ac:spMk id="2" creationId="{554712DA-7DEA-4696-A894-D53C5496E6A6}"/>
          </ac:spMkLst>
        </pc:spChg>
        <pc:spChg chg="mod">
          <ac:chgData name="Joel Sutton" userId="1e63f7443f7518ef" providerId="LiveId" clId="{8337B82D-B3D2-45C3-9366-4D01CD16E95D}" dt="2020-03-23T00:42:05.820" v="92" actId="14100"/>
          <ac:spMkLst>
            <pc:docMk/>
            <pc:sldMk cId="3918674283" sldId="261"/>
            <ac:spMk id="3" creationId="{97E62DCB-0BA8-45DE-B79D-9C5A4F2F4B2D}"/>
          </ac:spMkLst>
        </pc:spChg>
      </pc:sldChg>
      <pc:sldChg chg="modSp">
        <pc:chgData name="Joel Sutton" userId="1e63f7443f7518ef" providerId="LiveId" clId="{8337B82D-B3D2-45C3-9366-4D01CD16E95D}" dt="2020-03-23T14:28:46.121" v="1213" actId="242"/>
        <pc:sldMkLst>
          <pc:docMk/>
          <pc:sldMk cId="2835775862" sldId="274"/>
        </pc:sldMkLst>
        <pc:spChg chg="mod">
          <ac:chgData name="Joel Sutton" userId="1e63f7443f7518ef" providerId="LiveId" clId="{8337B82D-B3D2-45C3-9366-4D01CD16E95D}" dt="2020-03-23T14:28:46.121" v="1213" actId="242"/>
          <ac:spMkLst>
            <pc:docMk/>
            <pc:sldMk cId="2835775862" sldId="274"/>
            <ac:spMk id="34" creationId="{31D4893B-0321-4D4F-A897-F48B52F99498}"/>
          </ac:spMkLst>
        </pc:spChg>
      </pc:sldChg>
      <pc:sldChg chg="modSp">
        <pc:chgData name="Joel Sutton" userId="1e63f7443f7518ef" providerId="LiveId" clId="{8337B82D-B3D2-45C3-9366-4D01CD16E95D}" dt="2020-03-23T12:30:28.826" v="367" actId="20577"/>
        <pc:sldMkLst>
          <pc:docMk/>
          <pc:sldMk cId="763119841" sldId="294"/>
        </pc:sldMkLst>
        <pc:spChg chg="mod">
          <ac:chgData name="Joel Sutton" userId="1e63f7443f7518ef" providerId="LiveId" clId="{8337B82D-B3D2-45C3-9366-4D01CD16E95D}" dt="2020-03-23T12:30:28.826" v="367" actId="20577"/>
          <ac:spMkLst>
            <pc:docMk/>
            <pc:sldMk cId="763119841" sldId="294"/>
            <ac:spMk id="2" creationId="{00000000-0000-0000-0000-000000000000}"/>
          </ac:spMkLst>
        </pc:spChg>
      </pc:sldChg>
      <pc:sldChg chg="modSp modNotesTx">
        <pc:chgData name="Joel Sutton" userId="1e63f7443f7518ef" providerId="LiveId" clId="{8337B82D-B3D2-45C3-9366-4D01CD16E95D}" dt="2020-03-23T12:31:22.490" v="430" actId="20577"/>
        <pc:sldMkLst>
          <pc:docMk/>
          <pc:sldMk cId="2948558535" sldId="297"/>
        </pc:sldMkLst>
        <pc:spChg chg="mod">
          <ac:chgData name="Joel Sutton" userId="1e63f7443f7518ef" providerId="LiveId" clId="{8337B82D-B3D2-45C3-9366-4D01CD16E95D}" dt="2020-03-23T12:31:22.490" v="430" actId="20577"/>
          <ac:spMkLst>
            <pc:docMk/>
            <pc:sldMk cId="2948558535" sldId="297"/>
            <ac:spMk id="2" creationId="{DD2C039B-514A-4429-B1B9-60DE58D631D4}"/>
          </ac:spMkLst>
        </pc:spChg>
      </pc:sldChg>
      <pc:sldChg chg="modSp">
        <pc:chgData name="Joel Sutton" userId="1e63f7443f7518ef" providerId="LiveId" clId="{8337B82D-B3D2-45C3-9366-4D01CD16E95D}" dt="2020-03-23T12:31:27.565" v="431"/>
        <pc:sldMkLst>
          <pc:docMk/>
          <pc:sldMk cId="2030979678" sldId="304"/>
        </pc:sldMkLst>
        <pc:spChg chg="mod">
          <ac:chgData name="Joel Sutton" userId="1e63f7443f7518ef" providerId="LiveId" clId="{8337B82D-B3D2-45C3-9366-4D01CD16E95D}" dt="2020-03-23T12:31:27.565" v="431"/>
          <ac:spMkLst>
            <pc:docMk/>
            <pc:sldMk cId="2030979678" sldId="304"/>
            <ac:spMk id="2" creationId="{DD2C039B-514A-4429-B1B9-60DE58D631D4}"/>
          </ac:spMkLst>
        </pc:spChg>
      </pc:sldChg>
      <pc:sldChg chg="modSp modNotesTx">
        <pc:chgData name="Joel Sutton" userId="1e63f7443f7518ef" providerId="LiveId" clId="{8337B82D-B3D2-45C3-9366-4D01CD16E95D}" dt="2020-03-23T13:44:36.467" v="500" actId="20577"/>
        <pc:sldMkLst>
          <pc:docMk/>
          <pc:sldMk cId="1856080659" sldId="305"/>
        </pc:sldMkLst>
        <pc:spChg chg="mod">
          <ac:chgData name="Joel Sutton" userId="1e63f7443f7518ef" providerId="LiveId" clId="{8337B82D-B3D2-45C3-9366-4D01CD16E95D}" dt="2020-03-23T12:31:29.883" v="432"/>
          <ac:spMkLst>
            <pc:docMk/>
            <pc:sldMk cId="1856080659" sldId="305"/>
            <ac:spMk id="2" creationId="{DD2C039B-514A-4429-B1B9-60DE58D631D4}"/>
          </ac:spMkLst>
        </pc:spChg>
      </pc:sldChg>
      <pc:sldChg chg="modSp modNotesTx">
        <pc:chgData name="Joel Sutton" userId="1e63f7443f7518ef" providerId="LiveId" clId="{8337B82D-B3D2-45C3-9366-4D01CD16E95D}" dt="2020-03-23T13:44:44.044" v="501" actId="20577"/>
        <pc:sldMkLst>
          <pc:docMk/>
          <pc:sldMk cId="1114506064" sldId="306"/>
        </pc:sldMkLst>
        <pc:spChg chg="mod">
          <ac:chgData name="Joel Sutton" userId="1e63f7443f7518ef" providerId="LiveId" clId="{8337B82D-B3D2-45C3-9366-4D01CD16E95D}" dt="2020-03-23T12:31:32.275" v="433"/>
          <ac:spMkLst>
            <pc:docMk/>
            <pc:sldMk cId="1114506064" sldId="306"/>
            <ac:spMk id="2" creationId="{DD2C039B-514A-4429-B1B9-60DE58D631D4}"/>
          </ac:spMkLst>
        </pc:spChg>
      </pc:sldChg>
      <pc:sldChg chg="modSp modNotesTx">
        <pc:chgData name="Joel Sutton" userId="1e63f7443f7518ef" providerId="LiveId" clId="{8337B82D-B3D2-45C3-9366-4D01CD16E95D}" dt="2020-03-23T13:44:54.776" v="502" actId="20577"/>
        <pc:sldMkLst>
          <pc:docMk/>
          <pc:sldMk cId="3486173832" sldId="307"/>
        </pc:sldMkLst>
        <pc:spChg chg="mod">
          <ac:chgData name="Joel Sutton" userId="1e63f7443f7518ef" providerId="LiveId" clId="{8337B82D-B3D2-45C3-9366-4D01CD16E95D}" dt="2020-03-23T12:31:34.628" v="434"/>
          <ac:spMkLst>
            <pc:docMk/>
            <pc:sldMk cId="3486173832" sldId="307"/>
            <ac:spMk id="2" creationId="{DD2C039B-514A-4429-B1B9-60DE58D631D4}"/>
          </ac:spMkLst>
        </pc:spChg>
      </pc:sldChg>
      <pc:sldChg chg="modSp">
        <pc:chgData name="Joel Sutton" userId="1e63f7443f7518ef" providerId="LiveId" clId="{8337B82D-B3D2-45C3-9366-4D01CD16E95D}" dt="2020-03-23T12:31:36.903" v="435"/>
        <pc:sldMkLst>
          <pc:docMk/>
          <pc:sldMk cId="1102025690" sldId="309"/>
        </pc:sldMkLst>
        <pc:spChg chg="mod">
          <ac:chgData name="Joel Sutton" userId="1e63f7443f7518ef" providerId="LiveId" clId="{8337B82D-B3D2-45C3-9366-4D01CD16E95D}" dt="2020-03-23T12:31:36.903" v="435"/>
          <ac:spMkLst>
            <pc:docMk/>
            <pc:sldMk cId="1102025690" sldId="309"/>
            <ac:spMk id="2" creationId="{DD2C039B-514A-4429-B1B9-60DE58D631D4}"/>
          </ac:spMkLst>
        </pc:spChg>
      </pc:sldChg>
      <pc:sldChg chg="modSp">
        <pc:chgData name="Joel Sutton" userId="1e63f7443f7518ef" providerId="LiveId" clId="{8337B82D-B3D2-45C3-9366-4D01CD16E95D}" dt="2020-03-23T12:31:39.240" v="436"/>
        <pc:sldMkLst>
          <pc:docMk/>
          <pc:sldMk cId="1694522431" sldId="310"/>
        </pc:sldMkLst>
        <pc:spChg chg="mod">
          <ac:chgData name="Joel Sutton" userId="1e63f7443f7518ef" providerId="LiveId" clId="{8337B82D-B3D2-45C3-9366-4D01CD16E95D}" dt="2020-03-23T12:31:39.240" v="436"/>
          <ac:spMkLst>
            <pc:docMk/>
            <pc:sldMk cId="1694522431" sldId="310"/>
            <ac:spMk id="2" creationId="{DD2C039B-514A-4429-B1B9-60DE58D631D4}"/>
          </ac:spMkLst>
        </pc:spChg>
      </pc:sldChg>
      <pc:sldChg chg="modSp">
        <pc:chgData name="Joel Sutton" userId="1e63f7443f7518ef" providerId="LiveId" clId="{8337B82D-B3D2-45C3-9366-4D01CD16E95D}" dt="2020-03-23T12:31:55.219" v="452" actId="27636"/>
        <pc:sldMkLst>
          <pc:docMk/>
          <pc:sldMk cId="4167541181" sldId="312"/>
        </pc:sldMkLst>
        <pc:spChg chg="mod">
          <ac:chgData name="Joel Sutton" userId="1e63f7443f7518ef" providerId="LiveId" clId="{8337B82D-B3D2-45C3-9366-4D01CD16E95D}" dt="2020-03-23T12:31:55.219" v="452" actId="27636"/>
          <ac:spMkLst>
            <pc:docMk/>
            <pc:sldMk cId="4167541181" sldId="312"/>
            <ac:spMk id="2" creationId="{DD2C039B-514A-4429-B1B9-60DE58D631D4}"/>
          </ac:spMkLst>
        </pc:spChg>
      </pc:sldChg>
      <pc:sldChg chg="modSp">
        <pc:chgData name="Joel Sutton" userId="1e63f7443f7518ef" providerId="LiveId" clId="{8337B82D-B3D2-45C3-9366-4D01CD16E95D}" dt="2020-03-23T12:31:58.373" v="454" actId="27636"/>
        <pc:sldMkLst>
          <pc:docMk/>
          <pc:sldMk cId="3290883968" sldId="314"/>
        </pc:sldMkLst>
        <pc:spChg chg="mod">
          <ac:chgData name="Joel Sutton" userId="1e63f7443f7518ef" providerId="LiveId" clId="{8337B82D-B3D2-45C3-9366-4D01CD16E95D}" dt="2020-03-23T12:31:58.373" v="454" actId="27636"/>
          <ac:spMkLst>
            <pc:docMk/>
            <pc:sldMk cId="3290883968" sldId="314"/>
            <ac:spMk id="2" creationId="{DD2C039B-514A-4429-B1B9-60DE58D631D4}"/>
          </ac:spMkLst>
        </pc:spChg>
      </pc:sldChg>
      <pc:sldChg chg="modSp">
        <pc:chgData name="Joel Sutton" userId="1e63f7443f7518ef" providerId="LiveId" clId="{8337B82D-B3D2-45C3-9366-4D01CD16E95D}" dt="2020-03-23T12:32:01.247" v="456" actId="27636"/>
        <pc:sldMkLst>
          <pc:docMk/>
          <pc:sldMk cId="3863304401" sldId="315"/>
        </pc:sldMkLst>
        <pc:spChg chg="mod">
          <ac:chgData name="Joel Sutton" userId="1e63f7443f7518ef" providerId="LiveId" clId="{8337B82D-B3D2-45C3-9366-4D01CD16E95D}" dt="2020-03-23T12:32:01.247" v="456" actId="27636"/>
          <ac:spMkLst>
            <pc:docMk/>
            <pc:sldMk cId="3863304401" sldId="315"/>
            <ac:spMk id="2" creationId="{DD2C039B-514A-4429-B1B9-60DE58D631D4}"/>
          </ac:spMkLst>
        </pc:spChg>
      </pc:sldChg>
      <pc:sldChg chg="modSp modNotesTx">
        <pc:chgData name="Joel Sutton" userId="1e63f7443f7518ef" providerId="LiveId" clId="{8337B82D-B3D2-45C3-9366-4D01CD16E95D}" dt="2020-03-23T13:49:45.248" v="514" actId="20577"/>
        <pc:sldMkLst>
          <pc:docMk/>
          <pc:sldMk cId="1247384020" sldId="316"/>
        </pc:sldMkLst>
        <pc:spChg chg="mod">
          <ac:chgData name="Joel Sutton" userId="1e63f7443f7518ef" providerId="LiveId" clId="{8337B82D-B3D2-45C3-9366-4D01CD16E95D}" dt="2020-03-23T12:32:03.548" v="458" actId="27636"/>
          <ac:spMkLst>
            <pc:docMk/>
            <pc:sldMk cId="1247384020" sldId="316"/>
            <ac:spMk id="2" creationId="{DD2C039B-514A-4429-B1B9-60DE58D631D4}"/>
          </ac:spMkLst>
        </pc:spChg>
      </pc:sldChg>
      <pc:sldChg chg="modSp">
        <pc:chgData name="Joel Sutton" userId="1e63f7443f7518ef" providerId="LiveId" clId="{8337B82D-B3D2-45C3-9366-4D01CD16E95D}" dt="2020-03-23T12:32:05.708" v="460" actId="27636"/>
        <pc:sldMkLst>
          <pc:docMk/>
          <pc:sldMk cId="2631313702" sldId="317"/>
        </pc:sldMkLst>
        <pc:spChg chg="mod">
          <ac:chgData name="Joel Sutton" userId="1e63f7443f7518ef" providerId="LiveId" clId="{8337B82D-B3D2-45C3-9366-4D01CD16E95D}" dt="2020-03-23T12:32:05.708" v="460" actId="27636"/>
          <ac:spMkLst>
            <pc:docMk/>
            <pc:sldMk cId="2631313702" sldId="317"/>
            <ac:spMk id="2" creationId="{DD2C039B-514A-4429-B1B9-60DE58D631D4}"/>
          </ac:spMkLst>
        </pc:spChg>
      </pc:sldChg>
      <pc:sldChg chg="addSp delSp modSp mod setClrOvrMap">
        <pc:chgData name="Joel Sutton" userId="1e63f7443f7518ef" providerId="LiveId" clId="{8337B82D-B3D2-45C3-9366-4D01CD16E95D}" dt="2020-03-23T13:46:55" v="513" actId="20577"/>
        <pc:sldMkLst>
          <pc:docMk/>
          <pc:sldMk cId="1055671495" sldId="334"/>
        </pc:sldMkLst>
        <pc:spChg chg="mod ord">
          <ac:chgData name="Joel Sutton" userId="1e63f7443f7518ef" providerId="LiveId" clId="{8337B82D-B3D2-45C3-9366-4D01CD16E95D}" dt="2020-03-23T13:46:55" v="513" actId="20577"/>
          <ac:spMkLst>
            <pc:docMk/>
            <pc:sldMk cId="1055671495" sldId="334"/>
            <ac:spMk id="2" creationId="{10097198-6C69-4892-A099-D8F8A898D22C}"/>
          </ac:spMkLst>
        </pc:spChg>
        <pc:spChg chg="add mod">
          <ac:chgData name="Joel Sutton" userId="1e63f7443f7518ef" providerId="LiveId" clId="{8337B82D-B3D2-45C3-9366-4D01CD16E95D}" dt="2020-03-23T13:46:47.381" v="508" actId="207"/>
          <ac:spMkLst>
            <pc:docMk/>
            <pc:sldMk cId="1055671495" sldId="334"/>
            <ac:spMk id="4" creationId="{DB5BB567-853A-4AE2-982B-2D0F4198CAA2}"/>
          </ac:spMkLst>
        </pc:spChg>
        <pc:spChg chg="del">
          <ac:chgData name="Joel Sutton" userId="1e63f7443f7518ef" providerId="LiveId" clId="{8337B82D-B3D2-45C3-9366-4D01CD16E95D}" dt="2020-03-23T13:46:13.604" v="504" actId="26606"/>
          <ac:spMkLst>
            <pc:docMk/>
            <pc:sldMk cId="1055671495" sldId="334"/>
            <ac:spMk id="15" creationId="{C475749F-F487-4EFB-ABC7-C1359590EB76}"/>
          </ac:spMkLst>
        </pc:spChg>
        <pc:spChg chg="add">
          <ac:chgData name="Joel Sutton" userId="1e63f7443f7518ef" providerId="LiveId" clId="{8337B82D-B3D2-45C3-9366-4D01CD16E95D}" dt="2020-03-23T13:46:13.604" v="504" actId="26606"/>
          <ac:spMkLst>
            <pc:docMk/>
            <pc:sldMk cId="1055671495" sldId="334"/>
            <ac:spMk id="20" creationId="{5A59F003-E00A-43F9-91DC-CC54E3B87466}"/>
          </ac:spMkLst>
        </pc:spChg>
        <pc:spChg chg="add">
          <ac:chgData name="Joel Sutton" userId="1e63f7443f7518ef" providerId="LiveId" clId="{8337B82D-B3D2-45C3-9366-4D01CD16E95D}" dt="2020-03-23T13:46:13.604" v="504" actId="26606"/>
          <ac:spMkLst>
            <pc:docMk/>
            <pc:sldMk cId="1055671495" sldId="334"/>
            <ac:spMk id="22" creationId="{D74A4382-E3AD-430A-9A1F-DFA3E0E77A7D}"/>
          </ac:spMkLst>
        </pc:spChg>
        <pc:spChg chg="add">
          <ac:chgData name="Joel Sutton" userId="1e63f7443f7518ef" providerId="LiveId" clId="{8337B82D-B3D2-45C3-9366-4D01CD16E95D}" dt="2020-03-23T13:46:13.604" v="504" actId="26606"/>
          <ac:spMkLst>
            <pc:docMk/>
            <pc:sldMk cId="1055671495" sldId="334"/>
            <ac:spMk id="24" creationId="{79F40191-0F44-4FD1-82CC-ACB507C14BE6}"/>
          </ac:spMkLst>
        </pc:spChg>
        <pc:picChg chg="add mod">
          <ac:chgData name="Joel Sutton" userId="1e63f7443f7518ef" providerId="LiveId" clId="{8337B82D-B3D2-45C3-9366-4D01CD16E95D}" dt="2020-03-23T13:46:16.961" v="506" actId="1076"/>
          <ac:picMkLst>
            <pc:docMk/>
            <pc:sldMk cId="1055671495" sldId="334"/>
            <ac:picMk id="3" creationId="{A013BB38-2080-4E2D-BDCA-222212ADE872}"/>
          </ac:picMkLst>
        </pc:picChg>
      </pc:sldChg>
      <pc:sldChg chg="modSp">
        <pc:chgData name="Joel Sutton" userId="1e63f7443f7518ef" providerId="LiveId" clId="{8337B82D-B3D2-45C3-9366-4D01CD16E95D}" dt="2020-03-23T13:59:57.644" v="538" actId="20577"/>
        <pc:sldMkLst>
          <pc:docMk/>
          <pc:sldMk cId="3694339982" sldId="336"/>
        </pc:sldMkLst>
        <pc:spChg chg="mod">
          <ac:chgData name="Joel Sutton" userId="1e63f7443f7518ef" providerId="LiveId" clId="{8337B82D-B3D2-45C3-9366-4D01CD16E95D}" dt="2020-03-23T13:59:57.644" v="538" actId="20577"/>
          <ac:spMkLst>
            <pc:docMk/>
            <pc:sldMk cId="3694339982" sldId="336"/>
            <ac:spMk id="2" creationId="{00000000-0000-0000-0000-000000000000}"/>
          </ac:spMkLst>
        </pc:spChg>
      </pc:sldChg>
      <pc:sldChg chg="addSp delSp modSp">
        <pc:chgData name="Joel Sutton" userId="1e63f7443f7518ef" providerId="LiveId" clId="{8337B82D-B3D2-45C3-9366-4D01CD16E95D}" dt="2020-03-23T12:31:13.343" v="416" actId="403"/>
        <pc:sldMkLst>
          <pc:docMk/>
          <pc:sldMk cId="1884408848" sldId="338"/>
        </pc:sldMkLst>
        <pc:spChg chg="mod ord">
          <ac:chgData name="Joel Sutton" userId="1e63f7443f7518ef" providerId="LiveId" clId="{8337B82D-B3D2-45C3-9366-4D01CD16E95D}" dt="2020-03-23T12:31:13.343" v="416" actId="403"/>
          <ac:spMkLst>
            <pc:docMk/>
            <pc:sldMk cId="1884408848" sldId="338"/>
            <ac:spMk id="2" creationId="{10097198-6C69-4892-A099-D8F8A898D22C}"/>
          </ac:spMkLst>
        </pc:spChg>
        <pc:spChg chg="del">
          <ac:chgData name="Joel Sutton" userId="1e63f7443f7518ef" providerId="LiveId" clId="{8337B82D-B3D2-45C3-9366-4D01CD16E95D}" dt="2020-03-23T01:42:28.696" v="326" actId="26606"/>
          <ac:spMkLst>
            <pc:docMk/>
            <pc:sldMk cId="1884408848" sldId="338"/>
            <ac:spMk id="8" creationId="{87CC2527-562A-4F69-B487-4371E5B243E7}"/>
          </ac:spMkLst>
        </pc:spChg>
        <pc:spChg chg="add">
          <ac:chgData name="Joel Sutton" userId="1e63f7443f7518ef" providerId="LiveId" clId="{8337B82D-B3D2-45C3-9366-4D01CD16E95D}" dt="2020-03-23T01:42:28.696" v="326" actId="26606"/>
          <ac:spMkLst>
            <pc:docMk/>
            <pc:sldMk cId="1884408848" sldId="338"/>
            <ac:spMk id="15" creationId="{522A94E1-AEBD-4286-BFF8-0711E4CD3E3B}"/>
          </ac:spMkLst>
        </pc:spChg>
        <pc:picChg chg="del">
          <ac:chgData name="Joel Sutton" userId="1e63f7443f7518ef" providerId="LiveId" clId="{8337B82D-B3D2-45C3-9366-4D01CD16E95D}" dt="2020-03-23T01:37:09.893" v="324" actId="478"/>
          <ac:picMkLst>
            <pc:docMk/>
            <pc:sldMk cId="1884408848" sldId="338"/>
            <ac:picMk id="3" creationId="{9EF7E5F3-FC6E-4257-8A51-2F6B1E067696}"/>
          </ac:picMkLst>
        </pc:picChg>
        <pc:picChg chg="add mod">
          <ac:chgData name="Joel Sutton" userId="1e63f7443f7518ef" providerId="LiveId" clId="{8337B82D-B3D2-45C3-9366-4D01CD16E95D}" dt="2020-03-23T01:42:28.696" v="326" actId="26606"/>
          <ac:picMkLst>
            <pc:docMk/>
            <pc:sldMk cId="1884408848" sldId="338"/>
            <ac:picMk id="4" creationId="{64BC17C5-B578-4827-9696-281C0E8C16AB}"/>
          </ac:picMkLst>
        </pc:picChg>
        <pc:cxnChg chg="del">
          <ac:chgData name="Joel Sutton" userId="1e63f7443f7518ef" providerId="LiveId" clId="{8337B82D-B3D2-45C3-9366-4D01CD16E95D}" dt="2020-03-23T01:42:28.696" v="326" actId="26606"/>
          <ac:cxnSpMkLst>
            <pc:docMk/>
            <pc:sldMk cId="1884408848" sldId="338"/>
            <ac:cxnSpMk id="10" creationId="{BCDAEC91-5BCE-4B55-9CC0-43EF94CB734B}"/>
          </ac:cxnSpMkLst>
        </pc:cxnChg>
      </pc:sldChg>
      <pc:sldChg chg="addSp delSp modSp">
        <pc:chgData name="Joel Sutton" userId="1e63f7443f7518ef" providerId="LiveId" clId="{8337B82D-B3D2-45C3-9366-4D01CD16E95D}" dt="2020-03-23T12:31:02.529" v="415" actId="20577"/>
        <pc:sldMkLst>
          <pc:docMk/>
          <pc:sldMk cId="3603199849" sldId="339"/>
        </pc:sldMkLst>
        <pc:spChg chg="del mod">
          <ac:chgData name="Joel Sutton" userId="1e63f7443f7518ef" providerId="LiveId" clId="{8337B82D-B3D2-45C3-9366-4D01CD16E95D}" dt="2020-03-23T01:15:15.991" v="183" actId="478"/>
          <ac:spMkLst>
            <pc:docMk/>
            <pc:sldMk cId="3603199849" sldId="339"/>
            <ac:spMk id="2" creationId="{58F84F2F-0032-4F5C-95BA-A68BBBD5BF93}"/>
          </ac:spMkLst>
        </pc:spChg>
        <pc:spChg chg="del">
          <ac:chgData name="Joel Sutton" userId="1e63f7443f7518ef" providerId="LiveId" clId="{8337B82D-B3D2-45C3-9366-4D01CD16E95D}" dt="2020-03-23T01:14:17.539" v="147"/>
          <ac:spMkLst>
            <pc:docMk/>
            <pc:sldMk cId="3603199849" sldId="339"/>
            <ac:spMk id="3" creationId="{0E259C21-F23A-45B9-9D1F-5EE920418BCA}"/>
          </ac:spMkLst>
        </pc:spChg>
        <pc:spChg chg="add mod">
          <ac:chgData name="Joel Sutton" userId="1e63f7443f7518ef" providerId="LiveId" clId="{8337B82D-B3D2-45C3-9366-4D01CD16E95D}" dt="2020-03-23T12:31:02.465" v="413" actId="27636"/>
          <ac:spMkLst>
            <pc:docMk/>
            <pc:sldMk cId="3603199849" sldId="339"/>
            <ac:spMk id="4" creationId="{984E96C0-B80B-4A8C-AAC0-C938DB885374}"/>
          </ac:spMkLst>
        </pc:spChg>
        <pc:spChg chg="add mod">
          <ac:chgData name="Joel Sutton" userId="1e63f7443f7518ef" providerId="LiveId" clId="{8337B82D-B3D2-45C3-9366-4D01CD16E95D}" dt="2020-03-23T01:28:52.761" v="269" actId="27636"/>
          <ac:spMkLst>
            <pc:docMk/>
            <pc:sldMk cId="3603199849" sldId="339"/>
            <ac:spMk id="5" creationId="{5811F08D-18FD-4573-A7BB-463333DDAE03}"/>
          </ac:spMkLst>
        </pc:spChg>
        <pc:spChg chg="add mod">
          <ac:chgData name="Joel Sutton" userId="1e63f7443f7518ef" providerId="LiveId" clId="{8337B82D-B3D2-45C3-9366-4D01CD16E95D}" dt="2020-03-23T12:31:02.529" v="415" actId="20577"/>
          <ac:spMkLst>
            <pc:docMk/>
            <pc:sldMk cId="3603199849" sldId="339"/>
            <ac:spMk id="6" creationId="{13F49BCE-43D9-4956-AC86-58D3023530EF}"/>
          </ac:spMkLst>
        </pc:spChg>
        <pc:spChg chg="add mod">
          <ac:chgData name="Joel Sutton" userId="1e63f7443f7518ef" providerId="LiveId" clId="{8337B82D-B3D2-45C3-9366-4D01CD16E95D}" dt="2020-03-23T01:29:01.336" v="301" actId="20577"/>
          <ac:spMkLst>
            <pc:docMk/>
            <pc:sldMk cId="3603199849" sldId="339"/>
            <ac:spMk id="7" creationId="{07751DFB-040E-44C4-B5DC-37065863CFE8}"/>
          </ac:spMkLst>
        </pc:spChg>
      </pc:sldChg>
      <pc:sldChg chg="modSp add ord modNotesTx">
        <pc:chgData name="Joel Sutton" userId="1e63f7443f7518ef" providerId="LiveId" clId="{8337B82D-B3D2-45C3-9366-4D01CD16E95D}" dt="2020-03-23T12:30:51.264" v="381" actId="20577"/>
        <pc:sldMkLst>
          <pc:docMk/>
          <pc:sldMk cId="577095664" sldId="340"/>
        </pc:sldMkLst>
        <pc:spChg chg="mod">
          <ac:chgData name="Joel Sutton" userId="1e63f7443f7518ef" providerId="LiveId" clId="{8337B82D-B3D2-45C3-9366-4D01CD16E95D}" dt="2020-03-23T12:30:47.485" v="374" actId="20577"/>
          <ac:spMkLst>
            <pc:docMk/>
            <pc:sldMk cId="577095664" sldId="340"/>
            <ac:spMk id="7" creationId="{07751DFB-040E-44C4-B5DC-37065863CFE8}"/>
          </ac:spMkLst>
        </pc:spChg>
      </pc:sldChg>
      <pc:sldChg chg="add del">
        <pc:chgData name="Joel Sutton" userId="1e63f7443f7518ef" providerId="LiveId" clId="{8337B82D-B3D2-45C3-9366-4D01CD16E95D}" dt="2020-03-23T01:31:26.734" v="303" actId="47"/>
        <pc:sldMkLst>
          <pc:docMk/>
          <pc:sldMk cId="2028954398" sldId="341"/>
        </pc:sldMkLst>
      </pc:sldChg>
      <pc:sldChg chg="addSp delSp modSp add mod setBg modNotesTx">
        <pc:chgData name="Joel Sutton" userId="1e63f7443f7518ef" providerId="LiveId" clId="{8337B82D-B3D2-45C3-9366-4D01CD16E95D}" dt="2020-03-23T13:43:37.160" v="499" actId="403"/>
        <pc:sldMkLst>
          <pc:docMk/>
          <pc:sldMk cId="3337956980" sldId="341"/>
        </pc:sldMkLst>
        <pc:spChg chg="del">
          <ac:chgData name="Joel Sutton" userId="1e63f7443f7518ef" providerId="LiveId" clId="{8337B82D-B3D2-45C3-9366-4D01CD16E95D}" dt="2020-03-23T01:31:37.754" v="305"/>
          <ac:spMkLst>
            <pc:docMk/>
            <pc:sldMk cId="3337956980" sldId="341"/>
            <ac:spMk id="2" creationId="{0D798EFF-FB39-4A3A-8AED-23559F655D97}"/>
          </ac:spMkLst>
        </pc:spChg>
        <pc:spChg chg="del">
          <ac:chgData name="Joel Sutton" userId="1e63f7443f7518ef" providerId="LiveId" clId="{8337B82D-B3D2-45C3-9366-4D01CD16E95D}" dt="2020-03-23T01:31:37.754" v="305"/>
          <ac:spMkLst>
            <pc:docMk/>
            <pc:sldMk cId="3337956980" sldId="341"/>
            <ac:spMk id="3" creationId="{382FAA2A-DF78-427D-BBFA-F521D48CB3C9}"/>
          </ac:spMkLst>
        </pc:spChg>
        <pc:spChg chg="del">
          <ac:chgData name="Joel Sutton" userId="1e63f7443f7518ef" providerId="LiveId" clId="{8337B82D-B3D2-45C3-9366-4D01CD16E95D}" dt="2020-03-23T01:31:37.754" v="305"/>
          <ac:spMkLst>
            <pc:docMk/>
            <pc:sldMk cId="3337956980" sldId="341"/>
            <ac:spMk id="4" creationId="{171789B9-182C-4EF0-8863-71D12BB5789C}"/>
          </ac:spMkLst>
        </pc:spChg>
        <pc:spChg chg="del">
          <ac:chgData name="Joel Sutton" userId="1e63f7443f7518ef" providerId="LiveId" clId="{8337B82D-B3D2-45C3-9366-4D01CD16E95D}" dt="2020-03-23T01:31:37.754" v="305"/>
          <ac:spMkLst>
            <pc:docMk/>
            <pc:sldMk cId="3337956980" sldId="341"/>
            <ac:spMk id="5" creationId="{E0F29F04-434A-4E52-9A4B-08758A44F106}"/>
          </ac:spMkLst>
        </pc:spChg>
        <pc:spChg chg="del">
          <ac:chgData name="Joel Sutton" userId="1e63f7443f7518ef" providerId="LiveId" clId="{8337B82D-B3D2-45C3-9366-4D01CD16E95D}" dt="2020-03-23T01:31:37.754" v="305"/>
          <ac:spMkLst>
            <pc:docMk/>
            <pc:sldMk cId="3337956980" sldId="341"/>
            <ac:spMk id="6" creationId="{7D507DB2-443C-49FF-B2F9-A1F7B278A50C}"/>
          </ac:spMkLst>
        </pc:spChg>
        <pc:spChg chg="add mod">
          <ac:chgData name="Joel Sutton" userId="1e63f7443f7518ef" providerId="LiveId" clId="{8337B82D-B3D2-45C3-9366-4D01CD16E95D}" dt="2020-03-23T01:32:21.809" v="312" actId="20577"/>
          <ac:spMkLst>
            <pc:docMk/>
            <pc:sldMk cId="3337956980" sldId="341"/>
            <ac:spMk id="7" creationId="{E900B288-120B-4F32-BD4E-CA78D6857C30}"/>
          </ac:spMkLst>
        </pc:spChg>
        <pc:spChg chg="add del mod">
          <ac:chgData name="Joel Sutton" userId="1e63f7443f7518ef" providerId="LiveId" clId="{8337B82D-B3D2-45C3-9366-4D01CD16E95D}" dt="2020-03-23T01:35:28.419" v="321" actId="313"/>
          <ac:spMkLst>
            <pc:docMk/>
            <pc:sldMk cId="3337956980" sldId="341"/>
            <ac:spMk id="8" creationId="{B897D5A0-5DF9-46D8-A1B1-F046462E221E}"/>
          </ac:spMkLst>
        </pc:spChg>
        <pc:spChg chg="add mod">
          <ac:chgData name="Joel Sutton" userId="1e63f7443f7518ef" providerId="LiveId" clId="{8337B82D-B3D2-45C3-9366-4D01CD16E95D}" dt="2020-03-23T13:43:37.160" v="499" actId="403"/>
          <ac:spMkLst>
            <pc:docMk/>
            <pc:sldMk cId="3337956980" sldId="341"/>
            <ac:spMk id="9" creationId="{F8C94FD9-45AE-4B20-89EA-1B4F624B8A91}"/>
          </ac:spMkLst>
        </pc:spChg>
        <pc:spChg chg="add del">
          <ac:chgData name="Joel Sutton" userId="1e63f7443f7518ef" providerId="LiveId" clId="{8337B82D-B3D2-45C3-9366-4D01CD16E95D}" dt="2020-03-23T01:31:42.308" v="307" actId="26606"/>
          <ac:spMkLst>
            <pc:docMk/>
            <pc:sldMk cId="3337956980" sldId="341"/>
            <ac:spMk id="13" creationId="{23962611-DFD5-4092-AAFD-559E3DFCE2C9}"/>
          </ac:spMkLst>
        </pc:spChg>
        <pc:picChg chg="add del">
          <ac:chgData name="Joel Sutton" userId="1e63f7443f7518ef" providerId="LiveId" clId="{8337B82D-B3D2-45C3-9366-4D01CD16E95D}" dt="2020-03-23T01:31:42.308" v="307" actId="26606"/>
          <ac:picMkLst>
            <pc:docMk/>
            <pc:sldMk cId="3337956980" sldId="341"/>
            <ac:picMk id="15" creationId="{2270F1FA-0425-408F-9861-80BF5AFB276D}"/>
          </ac:picMkLst>
        </pc:picChg>
      </pc:sldChg>
      <pc:sldChg chg="add del">
        <pc:chgData name="Joel Sutton" userId="1e63f7443f7518ef" providerId="LiveId" clId="{8337B82D-B3D2-45C3-9366-4D01CD16E95D}" dt="2020-03-23T02:04:18.329" v="355" actId="47"/>
        <pc:sldMkLst>
          <pc:docMk/>
          <pc:sldMk cId="2273168392" sldId="342"/>
        </pc:sldMkLst>
      </pc:sldChg>
      <pc:sldChg chg="addSp modSp add mod setBg setClrOvrMap modNotesTx">
        <pc:chgData name="Joel Sutton" userId="1e63f7443f7518ef" providerId="LiveId" clId="{8337B82D-B3D2-45C3-9366-4D01CD16E95D}" dt="2020-03-23T14:09:19.833" v="987" actId="20577"/>
        <pc:sldMkLst>
          <pc:docMk/>
          <pc:sldMk cId="3758734141" sldId="342"/>
        </pc:sldMkLst>
        <pc:spChg chg="mod">
          <ac:chgData name="Joel Sutton" userId="1e63f7443f7518ef" providerId="LiveId" clId="{8337B82D-B3D2-45C3-9366-4D01CD16E95D}" dt="2020-03-23T13:58:10.314" v="531" actId="1076"/>
          <ac:spMkLst>
            <pc:docMk/>
            <pc:sldMk cId="3758734141" sldId="342"/>
            <ac:spMk id="2" creationId="{F8783884-90A9-45F8-8F7A-46BCF83039A4}"/>
          </ac:spMkLst>
        </pc:spChg>
        <pc:spChg chg="mod">
          <ac:chgData name="Joel Sutton" userId="1e63f7443f7518ef" providerId="LiveId" clId="{8337B82D-B3D2-45C3-9366-4D01CD16E95D}" dt="2020-03-23T14:09:19.833" v="987" actId="20577"/>
          <ac:spMkLst>
            <pc:docMk/>
            <pc:sldMk cId="3758734141" sldId="342"/>
            <ac:spMk id="3" creationId="{48E5BD7D-D1A4-4327-80A5-172F5C577D8D}"/>
          </ac:spMkLst>
        </pc:spChg>
        <pc:spChg chg="add">
          <ac:chgData name="Joel Sutton" userId="1e63f7443f7518ef" providerId="LiveId" clId="{8337B82D-B3D2-45C3-9366-4D01CD16E95D}" dt="2020-03-23T13:58:02.597" v="530" actId="26606"/>
          <ac:spMkLst>
            <pc:docMk/>
            <pc:sldMk cId="3758734141" sldId="342"/>
            <ac:spMk id="9" creationId="{5FDF4720-5445-47BE-89FE-E40D1AE6F619}"/>
          </ac:spMkLst>
        </pc:spChg>
        <pc:spChg chg="add">
          <ac:chgData name="Joel Sutton" userId="1e63f7443f7518ef" providerId="LiveId" clId="{8337B82D-B3D2-45C3-9366-4D01CD16E95D}" dt="2020-03-23T13:58:02.597" v="530" actId="26606"/>
          <ac:spMkLst>
            <pc:docMk/>
            <pc:sldMk cId="3758734141" sldId="342"/>
            <ac:spMk id="11" creationId="{AC8710B4-A815-4082-9E4F-F13A0007090C}"/>
          </ac:spMkLst>
        </pc:spChg>
        <pc:picChg chg="add mod ord">
          <ac:chgData name="Joel Sutton" userId="1e63f7443f7518ef" providerId="LiveId" clId="{8337B82D-B3D2-45C3-9366-4D01CD16E95D}" dt="2020-03-23T13:58:02.597" v="530" actId="26606"/>
          <ac:picMkLst>
            <pc:docMk/>
            <pc:sldMk cId="3758734141" sldId="342"/>
            <ac:picMk id="4" creationId="{CF64F96A-B3A8-40AD-98FF-C8F44CE35A72}"/>
          </ac:picMkLst>
        </pc:picChg>
      </pc:sldChg>
      <pc:sldChg chg="modSp add">
        <pc:chgData name="Joel Sutton" userId="1e63f7443f7518ef" providerId="LiveId" clId="{8337B82D-B3D2-45C3-9366-4D01CD16E95D}" dt="2020-03-23T14:19:51.674" v="1075" actId="20577"/>
        <pc:sldMkLst>
          <pc:docMk/>
          <pc:sldMk cId="3518079427" sldId="343"/>
        </pc:sldMkLst>
        <pc:spChg chg="mod">
          <ac:chgData name="Joel Sutton" userId="1e63f7443f7518ef" providerId="LiveId" clId="{8337B82D-B3D2-45C3-9366-4D01CD16E95D}" dt="2020-03-23T14:19:51.674" v="1075" actId="20577"/>
          <ac:spMkLst>
            <pc:docMk/>
            <pc:sldMk cId="3518079427" sldId="343"/>
            <ac:spMk id="3" creationId="{48E5BD7D-D1A4-4327-80A5-172F5C577D8D}"/>
          </ac:spMkLst>
        </pc:spChg>
      </pc:sldChg>
      <pc:sldChg chg="modSp add">
        <pc:chgData name="Joel Sutton" userId="1e63f7443f7518ef" providerId="LiveId" clId="{8337B82D-B3D2-45C3-9366-4D01CD16E95D}" dt="2020-03-23T14:23:39.969" v="1149" actId="14100"/>
        <pc:sldMkLst>
          <pc:docMk/>
          <pc:sldMk cId="2255192993" sldId="344"/>
        </pc:sldMkLst>
        <pc:spChg chg="mod">
          <ac:chgData name="Joel Sutton" userId="1e63f7443f7518ef" providerId="LiveId" clId="{8337B82D-B3D2-45C3-9366-4D01CD16E95D}" dt="2020-03-23T14:23:36.997" v="1148" actId="1076"/>
          <ac:spMkLst>
            <pc:docMk/>
            <pc:sldMk cId="2255192993" sldId="344"/>
            <ac:spMk id="2" creationId="{F8783884-90A9-45F8-8F7A-46BCF83039A4}"/>
          </ac:spMkLst>
        </pc:spChg>
        <pc:spChg chg="mod">
          <ac:chgData name="Joel Sutton" userId="1e63f7443f7518ef" providerId="LiveId" clId="{8337B82D-B3D2-45C3-9366-4D01CD16E95D}" dt="2020-03-23T14:23:39.969" v="1149" actId="14100"/>
          <ac:spMkLst>
            <pc:docMk/>
            <pc:sldMk cId="2255192993" sldId="344"/>
            <ac:spMk id="3" creationId="{48E5BD7D-D1A4-4327-80A5-172F5C577D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Archivo:Bienvenidos.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fncwYtk_qA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lickr.com/photos/125816678@N05/42653338904"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ixabay.com/es/photos/rezar-las-manos-manos-rezando-255849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Pedro y los apóstoles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Jesús nazareno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	Los israelitas presentes en el día Pentecostés; un grupo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	David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Las propiedades y posesiones que vendieron los creyentes</a:t>
            </a:r>
          </a:p>
          <a:p>
            <a:r>
              <a:rPr lang="es-ES" dirty="0"/>
              <a:t>b.	El sepulcro de David</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En Jerusalén</a:t>
            </a:r>
          </a:p>
          <a:p>
            <a:r>
              <a:rPr lang="es-ES" dirty="0"/>
              <a:t>b.	V.43-47 Se juntaban en el templo y en casas.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El día de Pentecostés por la mañana</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gente presente crucificó a Jesús, el Hijo de Dios.</a:t>
            </a:r>
          </a:p>
          <a:p>
            <a:r>
              <a:rPr lang="es-ES" dirty="0"/>
              <a:t>b.	Eran muy pocos creyentes al principio de aquel día.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El Espíritu de Dios obra en los corazones de las personas presentes. Se arrepienten, son bautizados.</a:t>
            </a:r>
          </a:p>
          <a:p>
            <a:r>
              <a:rPr lang="es-ES" dirty="0"/>
              <a:t>b.	Por medio del bueno testimonio de los creyentes, Dios hizo crecer su iglesia: 3000 en el día de Pentecostés y cada día después. </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Por medio de la prédica de Pablo, el Espíritu Santo llevó a miles a arrepentirse.  Fueron bautizados para el perdón de los pecados; y entonces se reunían seguido para adorar, orar, y convivir.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Vv. 23 (ustedes lo mataron), v.36 (ustedes lo crucificaron)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i="1" kern="1200" dirty="0">
                <a:solidFill>
                  <a:schemeClr val="tx1"/>
                </a:solidFill>
                <a:effectLst/>
                <a:latin typeface="+mn-lt"/>
                <a:ea typeface="+mn-ea"/>
                <a:cs typeface="+mn-cs"/>
              </a:rPr>
              <a:t>Yo también soy responsable de la crucifixión de Jesús porque él dio su vida como un sacrificio para los pecados del mundo, incluyendo los míos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MX" sz="1200" i="1" kern="1200" dirty="0">
                <a:solidFill>
                  <a:schemeClr val="tx1"/>
                </a:solidFill>
                <a:effectLst/>
                <a:latin typeface="+mn-lt"/>
                <a:ea typeface="+mn-ea"/>
                <a:cs typeface="+mn-cs"/>
              </a:rPr>
              <a:t>Jesús se levantó de </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se levantó de entre los muertos, probando que soy perdonado y mostrándome que al igual que él vive, a través de la fe en él yo también viviré.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Evangelio- vv. 32-33 (la resurrección); 38-39 (por la fe en Cristo somos perdonados)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https://es.wikipedia.org/wiki/Archivo:Bienvenidos.png</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Que nos reunamos de manera continua con otros creyentes en Cristo Jesús para mantenernos fieles en la Palabra de Dios y para adoración y oración.</a:t>
            </a:r>
          </a:p>
          <a:p>
            <a:r>
              <a:rPr lang="es-ES" dirty="0"/>
              <a:t>b.	Que prediquemos fielmente la ley de Dios y en seguida el evangelio, las buenas nuevas, y que bauticemos a todos, dejando en claro que la promesa es para todos.</a:t>
            </a:r>
          </a:p>
          <a:p>
            <a:r>
              <a:rPr lang="es-ES" dirty="0"/>
              <a:t>c.	Que seamos generosos y bondadosos con todos, porque eso también da testimonio del amor de Cristo.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MX" sz="1200" i="1" kern="1200" dirty="0">
                <a:solidFill>
                  <a:schemeClr val="tx1"/>
                </a:solidFill>
                <a:effectLst/>
                <a:latin typeface="+mn-lt"/>
                <a:ea typeface="+mn-ea"/>
                <a:cs typeface="+mn-cs"/>
              </a:rPr>
              <a:t>Con judíos para que vean que Jesús es el Mesías</a:t>
            </a:r>
            <a:endParaRPr lang="en-US" sz="1200" kern="1200" dirty="0">
              <a:solidFill>
                <a:schemeClr val="tx1"/>
              </a:solidFill>
              <a:effectLst/>
              <a:latin typeface="+mn-lt"/>
              <a:ea typeface="+mn-ea"/>
              <a:cs typeface="+mn-cs"/>
            </a:endParaRPr>
          </a:p>
          <a:p>
            <a:pPr lvl="4"/>
            <a:r>
              <a:rPr lang="es-MX" sz="1200" i="1" kern="1200" dirty="0">
                <a:solidFill>
                  <a:schemeClr val="tx1"/>
                </a:solidFill>
                <a:effectLst/>
                <a:latin typeface="+mn-lt"/>
                <a:ea typeface="+mn-ea"/>
                <a:cs typeface="+mn-cs"/>
              </a:rPr>
              <a:t>Con gentiles para que vean que la salvación es para todos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lnSpc>
                <a:spcPct val="107000"/>
              </a:lnSpc>
              <a:spcBef>
                <a:spcPts val="0"/>
              </a:spcBef>
              <a:spcAft>
                <a:spcPts val="0"/>
              </a:spcAft>
              <a:buFont typeface="+mj-lt"/>
              <a:buAutoNum type="alpha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Simón (Simeón), hermano de Andrés; Jesús le puso por nombre “hombre piedra” (en griego: Petros; en arameo: Cefas).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Pedro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Pescador</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Betsaida.  Lo consideraban “gente del pueblo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sin mucha preparación</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(Hechos 4:13-15).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Tenía casa en Capernaúm, hombre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casado</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Corintios 9:5 y Lucas 4:38-39)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el discípulo que se menciona con más frecuencia. Del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circulo interior</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especial, junto con Santiago y Juan.  El más rápido en hablar y tomar acción, para bien y para mal.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Semana Santa</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 jactó en voz alta, se quedó dormido en Getsemaní, le cortó la oreja al siervo del sumo sacerdote (Malco), abandonó a Jesús, lo negó en público tres veces con juramentos y maldiciones…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1888414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419" sz="1200" b="1" u="sng" kern="1200" dirty="0">
                <a:solidFill>
                  <a:schemeClr val="tx1"/>
                </a:solidFill>
                <a:effectLst/>
                <a:latin typeface="+mn-lt"/>
                <a:ea typeface="+mn-ea"/>
                <a:cs typeface="+mn-cs"/>
              </a:rPr>
              <a:t>Vio a Jesús resucitado</a:t>
            </a:r>
            <a:r>
              <a:rPr lang="es-419" sz="1200" kern="1200" dirty="0">
                <a:solidFill>
                  <a:schemeClr val="tx1"/>
                </a:solidFill>
                <a:effectLst/>
                <a:latin typeface="+mn-lt"/>
                <a:ea typeface="+mn-ea"/>
                <a:cs typeface="+mn-cs"/>
              </a:rPr>
              <a:t> durante 40 días, y Jesús lo restauró: “Apacienta mis ovejas.”</a:t>
            </a:r>
            <a:endParaRPr lang="en-US" sz="1200" kern="1200" dirty="0">
              <a:solidFill>
                <a:schemeClr val="tx1"/>
              </a:solidFill>
              <a:effectLst/>
              <a:latin typeface="+mn-lt"/>
              <a:ea typeface="+mn-ea"/>
              <a:cs typeface="+mn-cs"/>
            </a:endParaRPr>
          </a:p>
          <a:p>
            <a:pPr lvl="1"/>
            <a:r>
              <a:rPr lang="es-419" sz="1200" b="1" u="sng" kern="1200" dirty="0">
                <a:solidFill>
                  <a:schemeClr val="tx1"/>
                </a:solidFill>
                <a:effectLst/>
                <a:latin typeface="+mn-lt"/>
                <a:ea typeface="+mn-ea"/>
                <a:cs typeface="+mn-cs"/>
              </a:rPr>
              <a:t>De cobarde a adalid… </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predica con poder en el día de Pentecostés.</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Sana a un paralitico</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Se alegra cuando lo arrestaron</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Predicó la ley a Ananías y Safira</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Difundió la palabra en Samaria</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Resucitó a </a:t>
            </a:r>
            <a:r>
              <a:rPr lang="es-419" sz="1200" kern="1200" dirty="0" err="1">
                <a:solidFill>
                  <a:schemeClr val="tx1"/>
                </a:solidFill>
                <a:effectLst/>
                <a:latin typeface="+mn-lt"/>
                <a:ea typeface="+mn-ea"/>
                <a:cs typeface="+mn-cs"/>
              </a:rPr>
              <a:t>Tabitá</a:t>
            </a:r>
            <a:r>
              <a:rPr lang="es-419" sz="1200" kern="1200" dirty="0">
                <a:solidFill>
                  <a:schemeClr val="tx1"/>
                </a:solidFill>
                <a:effectLst/>
                <a:latin typeface="+mn-lt"/>
                <a:ea typeface="+mn-ea"/>
                <a:cs typeface="+mn-cs"/>
              </a:rPr>
              <a:t>/Dorcas</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Tendió un puente hacia la comunidad gentil a través de Cornelio, un militar romano (Hechos 10)</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Otra vez sufrió prisión otra vez a manos de Herodes Agripa I.</a:t>
            </a:r>
            <a:endParaRPr lang="en-US" sz="1200" kern="1200" dirty="0">
              <a:solidFill>
                <a:schemeClr val="tx1"/>
              </a:solidFill>
              <a:effectLst/>
              <a:latin typeface="+mn-lt"/>
              <a:ea typeface="+mn-ea"/>
              <a:cs typeface="+mn-cs"/>
            </a:endParaRPr>
          </a:p>
          <a:p>
            <a:pPr lvl="1"/>
            <a:r>
              <a:rPr lang="es-419" sz="1200" kern="1200" dirty="0">
                <a:solidFill>
                  <a:schemeClr val="tx1"/>
                </a:solidFill>
                <a:effectLst/>
                <a:latin typeface="+mn-lt"/>
                <a:ea typeface="+mn-ea"/>
                <a:cs typeface="+mn-cs"/>
              </a:rPr>
              <a:t>Información </a:t>
            </a:r>
            <a:r>
              <a:rPr lang="es-419" sz="1200" kern="1200" dirty="0" err="1">
                <a:solidFill>
                  <a:schemeClr val="tx1"/>
                </a:solidFill>
                <a:effectLst/>
                <a:latin typeface="+mn-lt"/>
                <a:ea typeface="+mn-ea"/>
                <a:cs typeface="+mn-cs"/>
              </a:rPr>
              <a:t>extra-bíblica</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Muchos opinan que hizo un viaje misionero a Asia Menor (Turquía hoy en día), y por eso dirige sus dos cartas (1 y 2 de Pedro) a las iglesias en aquella región</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Algunos escritores no bíblicos de los siglos I y II dicen que Pedro viajó a Roma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3902605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lnSpc>
                <a:spcPct val="107000"/>
              </a:lnSpc>
              <a:spcBef>
                <a:spcPts val="0"/>
              </a:spcBef>
              <a:spcAft>
                <a:spcPts val="0"/>
              </a:spcAft>
              <a:buFont typeface="+mj-lt"/>
              <a:buAutoNum type="alpha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 muerte (Juan 21:18-19)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9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18 </a:t>
            </a:r>
            <a:r>
              <a:rPr lang="es-419" sz="11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 cierto, de cierto te digo: Cuando eras más joven, te vestías e ibas a donde querías; pero cuando ya seas viejo, extenderás tus manos y te vestirá otro, y te llevará a donde no quieras.» </a:t>
            </a:r>
            <a:r>
              <a:rPr lang="es-419" sz="9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19 </a:t>
            </a:r>
            <a:r>
              <a:rPr lang="es-419" sz="11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Jesús dijo esto, para dar a entender con qué muerte glorificaría a Dios.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100" dirty="0">
                <a:effectLst/>
                <a:latin typeface="Calibri" panose="020F0502020204030204" pitchFamily="34" charset="0"/>
                <a:ea typeface="Calibri" panose="020F0502020204030204" pitchFamily="34" charset="0"/>
                <a:cs typeface="Times New Roman" panose="02020603050405020304" pitchFamily="18" charset="0"/>
              </a:rPr>
              <a:t>Usando un lenguaje descriptivo, Jesús le dijo a Pedro que iba a llegar a una edad avanzada, pero que entonces será llevado por la fuerza, les extenderán los brazos y será llevado contra su voluntad. Le estaba diciendo a Pedro la manera en que iba a morir por su fe. Por lo común, se interpreta esta descripción como la predicción de que iba a morir como un mártir por crucifixión, precisamente como murió Jesús. Según la tradición, Pedro fue crucificado cabeza abajo. Aunque sólo imaginarse esa forma de morir suene horripilante y depresivo, para Pedro iba a ser el acto final con el que le daría gloria a Dios. Por su fe, Pedro tuvo la vida eterna. Por su fe, Pedro les llevó la Palabra de Dios a las gentes y, como pastor de Dios, las cuidó. Por su fe, Pedro dio el mayor de todos los testimonios para la gloria de Dios al morir como un mártir y al entrar en la casa de gloria del Padre</a:t>
            </a:r>
            <a:r>
              <a:rPr lang="es-419" sz="1100" dirty="0">
                <a:effectLst/>
                <a:latin typeface="Calibri" panose="020F0502020204030204" pitchFamily="34" charset="0"/>
                <a:ea typeface="Calibri" panose="020F0502020204030204" pitchFamily="34" charset="0"/>
                <a:cs typeface="Times New Roman" panose="02020603050405020304" pitchFamily="18" charset="0"/>
              </a:rPr>
              <a:t>  (Biblia Popular, </a:t>
            </a:r>
            <a:r>
              <a:rPr lang="es-419" sz="1100" i="1" dirty="0">
                <a:effectLst/>
                <a:latin typeface="Calibri" panose="020F0502020204030204" pitchFamily="34" charset="0"/>
                <a:ea typeface="Calibri" panose="020F0502020204030204" pitchFamily="34" charset="0"/>
                <a:cs typeface="Times New Roman" panose="02020603050405020304" pitchFamily="18" charset="0"/>
              </a:rPr>
              <a:t>Juan, </a:t>
            </a:r>
            <a:r>
              <a:rPr lang="es-419" sz="1100" dirty="0">
                <a:effectLst/>
                <a:latin typeface="Calibri" panose="020F0502020204030204" pitchFamily="34" charset="0"/>
                <a:ea typeface="Calibri" panose="020F0502020204030204" pitchFamily="34" charset="0"/>
                <a:cs typeface="Times New Roman" panose="02020603050405020304" pitchFamily="18" charset="0"/>
              </a:rPr>
              <a:t>p.294)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Algunos de los primeros escritores cristianos dicen que Pedro fue martirizado durante la persecución que ordenó el emperador romano Nerón en el año 64 d.C.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2457754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Academia Cristo brinda capacitación para cumplir la Gran Comisión de Jesucristo  (Vayan y hagan discípulos de todas las naciones), ayudándoles a crecer en la palabra para llevar la Palabra a otros. </a:t>
            </a:r>
          </a:p>
          <a:p>
            <a:pPr marL="171450" indent="-171450">
              <a:buFontTx/>
              <a:buChar char="-"/>
            </a:pPr>
            <a:r>
              <a:rPr lang="es-ES" dirty="0"/>
              <a:t>Nos dedicamos a ayudarles en conocer y entender las Escrituras, porque allí el Espíritu nos muestra el pecado, y allí conocemos la gracia de Jesucristo. </a:t>
            </a:r>
          </a:p>
          <a:p>
            <a:pPr marL="171450" indent="-171450">
              <a:buFontTx/>
              <a:buChar char="-"/>
            </a:pPr>
            <a:r>
              <a:rPr lang="en-US" dirty="0"/>
              <a:t>Y </a:t>
            </a:r>
            <a:r>
              <a:rPr lang="en-US" dirty="0" err="1"/>
              <a:t>luego</a:t>
            </a:r>
            <a:r>
              <a:rPr lang="en-US" dirty="0"/>
              <a:t>, ese </a:t>
            </a:r>
            <a:r>
              <a:rPr lang="en-US" dirty="0" err="1"/>
              <a:t>conocimiento</a:t>
            </a:r>
            <a:r>
              <a:rPr lang="en-US" dirty="0"/>
              <a:t> del amor de Cristo no se </a:t>
            </a:r>
            <a:r>
              <a:rPr lang="en-US" dirty="0" err="1"/>
              <a:t>puede</a:t>
            </a:r>
            <a:r>
              <a:rPr lang="en-US" dirty="0"/>
              <a:t> </a:t>
            </a:r>
            <a:r>
              <a:rPr lang="en-US" dirty="0" err="1"/>
              <a:t>quedar</a:t>
            </a:r>
            <a:r>
              <a:rPr lang="en-US" dirty="0"/>
              <a:t> con </a:t>
            </a:r>
            <a:r>
              <a:rPr lang="en-US" dirty="0" err="1"/>
              <a:t>nosotros</a:t>
            </a:r>
            <a:r>
              <a:rPr lang="en-US" dirty="0"/>
              <a:t>.  </a:t>
            </a:r>
            <a:r>
              <a:rPr lang="en-US" dirty="0" err="1"/>
              <a:t>Jesucristo</a:t>
            </a:r>
            <a:r>
              <a:rPr lang="en-US" dirty="0"/>
              <a:t> </a:t>
            </a:r>
            <a:r>
              <a:rPr lang="en-US" dirty="0" err="1"/>
              <a:t>nos</a:t>
            </a:r>
            <a:r>
              <a:rPr lang="en-US" dirty="0"/>
              <a:t> llama a </a:t>
            </a:r>
            <a:r>
              <a:rPr lang="en-US" dirty="0" err="1"/>
              <a:t>llevar</a:t>
            </a:r>
            <a:r>
              <a:rPr lang="en-US" dirty="0"/>
              <a:t> la palabra a </a:t>
            </a:r>
            <a:r>
              <a:rPr lang="en-US" dirty="0" err="1"/>
              <a:t>otros</a:t>
            </a:r>
            <a:r>
              <a:rPr lang="en-US" dirty="0"/>
              <a:t>.  </a:t>
            </a:r>
          </a:p>
        </p:txBody>
      </p:sp>
      <p:sp>
        <p:nvSpPr>
          <p:cNvPr id="4" name="Slide Number Placeholder 3"/>
          <p:cNvSpPr>
            <a:spLocks noGrp="1"/>
          </p:cNvSpPr>
          <p:nvPr>
            <p:ph type="sldNum" sz="quarter" idx="5"/>
          </p:nvPr>
        </p:nvSpPr>
        <p:spPr/>
        <p:txBody>
          <a:bodyPr/>
          <a:lstStyle/>
          <a:p>
            <a:fld id="{6D97A047-85D4-4D31-832B-043B49D1CD7D}" type="slidenum">
              <a:rPr lang="en-US" smtClean="0"/>
              <a:t>29</a:t>
            </a:fld>
            <a:endParaRPr lang="en-US"/>
          </a:p>
        </p:txBody>
      </p:sp>
    </p:spTree>
    <p:extLst>
      <p:ext uri="{BB962C8B-B14F-4D97-AF65-F5344CB8AC3E}">
        <p14:creationId xmlns:p14="http://schemas.microsoft.com/office/powerpoint/2010/main" val="364649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s-419" sz="1100" dirty="0">
                <a:effectLst/>
                <a:latin typeface="Calibri" panose="020F0502020204030204" pitchFamily="34" charset="0"/>
                <a:ea typeface="Calibri" panose="020F0502020204030204" pitchFamily="34" charset="0"/>
                <a:cs typeface="Times New Roman" panose="02020603050405020304" pitchFamily="18" charset="0"/>
              </a:rPr>
              <a:t>Algunos nos han comentado: </a:t>
            </a:r>
          </a:p>
          <a:p>
            <a:pPr marL="342900" marR="0" lvl="0" indent="-342900">
              <a:lnSpc>
                <a:spcPct val="107000"/>
              </a:lnSpc>
              <a:spcBef>
                <a:spcPts val="0"/>
              </a:spcBef>
              <a:spcAft>
                <a:spcPts val="0"/>
              </a:spcAft>
              <a:buFont typeface="Calibri" panose="020F0502020204030204" pitchFamily="34" charset="0"/>
              <a:buChar char="-"/>
            </a:pPr>
            <a:r>
              <a:rPr lang="es-419" sz="1100" dirty="0">
                <a:effectLst/>
                <a:latin typeface="Calibri" panose="020F0502020204030204" pitchFamily="34" charset="0"/>
                <a:ea typeface="Calibri" panose="020F0502020204030204" pitchFamily="34" charset="0"/>
                <a:cs typeface="Times New Roman" panose="02020603050405020304" pitchFamily="18" charset="0"/>
              </a:rPr>
              <a:t>Deseo juntar un grupo de personas para compartir lo aprendido y para estudiar la palabra donde vivo.  ¿Pueden orientarme?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s-419" sz="1100" dirty="0">
                <a:effectLst/>
                <a:latin typeface="Calibri" panose="020F0502020204030204" pitchFamily="34" charset="0"/>
                <a:ea typeface="Calibri" panose="020F0502020204030204" pitchFamily="34" charset="0"/>
                <a:cs typeface="Times New Roman" panose="02020603050405020304" pitchFamily="18" charset="0"/>
              </a:rPr>
              <a:t>Claro que sí.  Nuestros profesores los pueden orientar o dirigirlos a uno de nuestros asesores quienes les ayudarán en formar un Grupo Sembrador.</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800" b="1" u="sng" dirty="0">
                <a:effectLst/>
                <a:latin typeface="Calibri" panose="020F0502020204030204" pitchFamily="34" charset="0"/>
                <a:ea typeface="Calibri" panose="020F0502020204030204" pitchFamily="34" charset="0"/>
                <a:cs typeface="Times New Roman" panose="02020603050405020304" pitchFamily="18" charset="0"/>
              </a:rPr>
              <a:t>Un grupo sembrador</a:t>
            </a:r>
            <a:r>
              <a:rPr lang="es-419" sz="1800" dirty="0">
                <a:effectLst/>
                <a:latin typeface="Calibri" panose="020F0502020204030204" pitchFamily="34" charset="0"/>
                <a:ea typeface="Calibri" panose="020F0502020204030204" pitchFamily="34" charset="0"/>
                <a:cs typeface="Times New Roman" panose="02020603050405020304" pitchFamily="18" charset="0"/>
              </a:rPr>
              <a:t> existe para crecer juntos en las Buenas Nuevas de Jesucristo.  Estudiamos la Palabra, oramos, nos amamos el uno al otro, y alabamos al Señor.  El Grupo Sembrador es el primer paso de plantar una iglesia.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s-419" sz="1100" dirty="0">
                <a:effectLst/>
                <a:latin typeface="Calibri" panose="020F0502020204030204" pitchFamily="34" charset="0"/>
                <a:ea typeface="Calibri" panose="020F0502020204030204" pitchFamily="34" charset="0"/>
                <a:cs typeface="Times New Roman" panose="02020603050405020304" pitchFamily="18" charset="0"/>
              </a:rPr>
              <a:t>En algunos casos se puede hacer una consulta presencial con uno de nuestros asesores, sin costo alguno.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s-419" sz="1100" b="1" dirty="0">
                <a:effectLst/>
                <a:latin typeface="Calibri" panose="020F0502020204030204" pitchFamily="34" charset="0"/>
                <a:ea typeface="Calibri" panose="020F0502020204030204" pitchFamily="34" charset="0"/>
                <a:cs typeface="Times New Roman" panose="02020603050405020304" pitchFamily="18" charset="0"/>
              </a:rPr>
              <a:t>Si le interesa plantar un Grupo Sembrador, hágaselo saber a su Profesor o cualquier de nuestros asesores.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s-ES" sz="1100" b="0" i="0" dirty="0">
                <a:solidFill>
                  <a:srgbClr val="0C7837"/>
                </a:solidFill>
                <a:effectLst/>
                <a:latin typeface="Berlin Sans FB" panose="020E0602020502020306" pitchFamily="34" charset="0"/>
              </a:rPr>
              <a:t>Somos de Cristo.  Y los cristianos se juntan.  </a:t>
            </a:r>
            <a:r>
              <a:rPr lang="es-ES" sz="1100" b="0" i="1" dirty="0">
                <a:solidFill>
                  <a:srgbClr val="0C7837"/>
                </a:solidFill>
                <a:effectLst/>
                <a:latin typeface="Berlin Sans FB" panose="020E0602020502020306" pitchFamily="34" charset="0"/>
              </a:rPr>
              <a:t>&gt;&gt;No dejemos de congregarnos, como es la costumbre de algunos, sino animémonos unos a otros; y con más razón ahora que vemos que aquel día se acerca.&lt;&lt; </a:t>
            </a:r>
            <a:r>
              <a:rPr lang="es-ES" sz="1100" b="0" i="0" dirty="0">
                <a:solidFill>
                  <a:srgbClr val="0C7837"/>
                </a:solidFill>
                <a:effectLst/>
                <a:latin typeface="Berlin Sans FB" panose="020E0602020502020306" pitchFamily="34" charset="0"/>
              </a:rPr>
              <a:t>(Hebreos 10:25)</a:t>
            </a:r>
            <a:endParaRPr lang="en-US" sz="1100" dirty="0">
              <a:solidFill>
                <a:srgbClr val="0C7837"/>
              </a:solidFill>
              <a:latin typeface="Berlin Sans FB" panose="020E0602020502020306" pitchFamily="34"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97A047-85D4-4D31-832B-043B49D1CD7D}" type="slidenum">
              <a:rPr lang="en-US" smtClean="0"/>
              <a:t>30</a:t>
            </a:fld>
            <a:endParaRPr lang="en-US"/>
          </a:p>
        </p:txBody>
      </p:sp>
    </p:spTree>
    <p:extLst>
      <p:ext uri="{BB962C8B-B14F-4D97-AF65-F5344CB8AC3E}">
        <p14:creationId xmlns:p14="http://schemas.microsoft.com/office/powerpoint/2010/main" val="2358311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Deseo unirme a ustedes.  ¿Cómo se hace?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Hable con su Profesor.   Los puede orientar en cómo empezar el proceso para establecer Unidad Doctrinal.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Para nosotros es importante que prediquemos el mismo mensaje, y que tengamos las mismas creencias.  Así podemos colaborar y apoyarnos mejor, así como dice el Apóstol Pablo: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ES" sz="1800" b="1" i="1" dirty="0">
                <a:effectLst/>
                <a:latin typeface="Calibri" panose="020F0502020204030204" pitchFamily="34" charset="0"/>
                <a:ea typeface="Calibri" panose="020F0502020204030204" pitchFamily="34" charset="0"/>
                <a:cs typeface="Times New Roman" panose="02020603050405020304" pitchFamily="18" charset="0"/>
              </a:rPr>
              <a:t>&gt;&gt;Hermanos, les ruego por el nombre de nuestro Señor Jesucristo, que se pongan de acuerdo y que no haya divisiones entre ustedes, sino que estén perfectamente unidos en un mismo sentir y en un mismo parecer.&lt;&lt;  (1 Corintios 1:10)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i="1" dirty="0"/>
              <a:t>Nota para los </a:t>
            </a:r>
            <a:r>
              <a:rPr lang="en-US" i="1" dirty="0" err="1"/>
              <a:t>profesores</a:t>
            </a:r>
            <a:r>
              <a:rPr lang="en-US" i="1" dirty="0"/>
              <a:t>:  Si </a:t>
            </a:r>
            <a:r>
              <a:rPr lang="en-US" i="1" dirty="0" err="1"/>
              <a:t>alguien</a:t>
            </a:r>
            <a:r>
              <a:rPr lang="en-US" i="1" dirty="0"/>
              <a:t> </a:t>
            </a:r>
            <a:r>
              <a:rPr lang="en-US" i="1" dirty="0" err="1"/>
              <a:t>menciona</a:t>
            </a:r>
            <a:r>
              <a:rPr lang="en-US" i="1" dirty="0"/>
              <a:t> </a:t>
            </a:r>
            <a:r>
              <a:rPr lang="en-US" i="1" dirty="0" err="1"/>
              <a:t>especificamente</a:t>
            </a:r>
            <a:r>
              <a:rPr lang="en-US" i="1" dirty="0"/>
              <a:t> el </a:t>
            </a:r>
            <a:r>
              <a:rPr lang="en-US" i="1" dirty="0" err="1"/>
              <a:t>deseo</a:t>
            </a:r>
            <a:r>
              <a:rPr lang="en-US" i="1" dirty="0"/>
              <a:t> de </a:t>
            </a:r>
            <a:r>
              <a:rPr lang="en-US" i="1" dirty="0" err="1"/>
              <a:t>unirse</a:t>
            </a:r>
            <a:r>
              <a:rPr lang="en-US" i="1" dirty="0"/>
              <a:t> </a:t>
            </a:r>
            <a:r>
              <a:rPr lang="en-US" i="1" dirty="0" err="1"/>
              <a:t>en</a:t>
            </a:r>
            <a:r>
              <a:rPr lang="en-US" i="1" dirty="0"/>
              <a:t> </a:t>
            </a:r>
            <a:r>
              <a:rPr lang="en-US" i="1" dirty="0" err="1"/>
              <a:t>acuerdo</a:t>
            </a:r>
            <a:r>
              <a:rPr lang="en-US" i="1" dirty="0"/>
              <a:t> doctrinal o de </a:t>
            </a:r>
            <a:r>
              <a:rPr lang="en-US" i="1" dirty="0" err="1"/>
              <a:t>formar</a:t>
            </a:r>
            <a:r>
              <a:rPr lang="en-US" i="1" dirty="0"/>
              <a:t> un </a:t>
            </a:r>
            <a:r>
              <a:rPr lang="en-US" i="1" dirty="0" err="1"/>
              <a:t>grupo</a:t>
            </a:r>
            <a:r>
              <a:rPr lang="en-US" i="1" dirty="0"/>
              <a:t> </a:t>
            </a:r>
            <a:r>
              <a:rPr lang="en-US" i="1" dirty="0" err="1"/>
              <a:t>sembrador</a:t>
            </a:r>
            <a:r>
              <a:rPr lang="en-US" i="1" dirty="0"/>
              <a:t>, se le </a:t>
            </a:r>
            <a:r>
              <a:rPr lang="en-US" i="1" dirty="0" err="1"/>
              <a:t>pide</a:t>
            </a:r>
            <a:r>
              <a:rPr lang="en-US" i="1" dirty="0"/>
              <a:t> </a:t>
            </a:r>
            <a:r>
              <a:rPr lang="en-US" i="1" dirty="0" err="1"/>
              <a:t>hacer</a:t>
            </a:r>
            <a:r>
              <a:rPr lang="en-US" i="1" dirty="0"/>
              <a:t> dos </a:t>
            </a:r>
            <a:r>
              <a:rPr lang="en-US" i="1" dirty="0" err="1"/>
              <a:t>cosas</a:t>
            </a:r>
            <a:r>
              <a:rPr lang="en-US" i="1" dirty="0"/>
              <a:t>:  </a:t>
            </a:r>
          </a:p>
          <a:p>
            <a:endParaRPr lang="en-US" i="1" dirty="0"/>
          </a:p>
          <a:p>
            <a:r>
              <a:rPr lang="en-US" i="1" dirty="0"/>
              <a:t>1) </a:t>
            </a:r>
            <a:r>
              <a:rPr lang="en-US" i="1" dirty="0" err="1"/>
              <a:t>Avisar</a:t>
            </a:r>
            <a:r>
              <a:rPr lang="en-US" i="1" dirty="0"/>
              <a:t> de </a:t>
            </a:r>
            <a:r>
              <a:rPr lang="en-US" i="1" dirty="0" err="1"/>
              <a:t>inmediato</a:t>
            </a:r>
            <a:r>
              <a:rPr lang="en-US" i="1" dirty="0"/>
              <a:t> al director </a:t>
            </a:r>
            <a:r>
              <a:rPr lang="en-US" i="1" dirty="0" err="1"/>
              <a:t>estudiantil</a:t>
            </a:r>
            <a:r>
              <a:rPr lang="en-US" i="1" dirty="0"/>
              <a:t> (Andrew Johnston), director </a:t>
            </a:r>
            <a:r>
              <a:rPr lang="en-US" i="1" dirty="0" err="1"/>
              <a:t>académico</a:t>
            </a:r>
            <a:r>
              <a:rPr lang="en-US" i="1" dirty="0"/>
              <a:t> (Joel Sutton) o </a:t>
            </a:r>
            <a:r>
              <a:rPr lang="en-US" i="1" dirty="0" err="1"/>
              <a:t>cualquier</a:t>
            </a:r>
            <a:r>
              <a:rPr lang="en-US" i="1" dirty="0"/>
              <a:t> de </a:t>
            </a:r>
            <a:r>
              <a:rPr lang="en-US" i="1" dirty="0" err="1"/>
              <a:t>nuestros</a:t>
            </a:r>
            <a:r>
              <a:rPr lang="en-US" i="1" dirty="0"/>
              <a:t> </a:t>
            </a:r>
            <a:r>
              <a:rPr lang="en-US" i="1" dirty="0" err="1"/>
              <a:t>misioneros</a:t>
            </a:r>
            <a:r>
              <a:rPr lang="en-US" i="1" dirty="0"/>
              <a:t> o </a:t>
            </a:r>
            <a:r>
              <a:rPr lang="en-US" i="1" dirty="0" err="1"/>
              <a:t>representantes</a:t>
            </a:r>
            <a:r>
              <a:rPr lang="en-US" i="1" dirty="0"/>
              <a:t> de Academia Cristo.</a:t>
            </a:r>
          </a:p>
          <a:p>
            <a:r>
              <a:rPr lang="en-US" i="1" dirty="0"/>
              <a:t>2) </a:t>
            </a:r>
            <a:r>
              <a:rPr lang="en-US" i="1" dirty="0" err="1"/>
              <a:t>Notarlo</a:t>
            </a:r>
            <a:r>
              <a:rPr lang="en-US" i="1" dirty="0"/>
              <a:t> </a:t>
            </a:r>
            <a:r>
              <a:rPr lang="en-US" i="1" dirty="0" err="1"/>
              <a:t>en</a:t>
            </a:r>
            <a:r>
              <a:rPr lang="en-US" i="1" dirty="0"/>
              <a:t> el </a:t>
            </a:r>
            <a:r>
              <a:rPr lang="en-US" i="1" dirty="0" err="1"/>
              <a:t>informe</a:t>
            </a:r>
            <a:r>
              <a:rPr lang="en-US" i="1" dirty="0"/>
              <a:t> al final de la </a:t>
            </a:r>
            <a:r>
              <a:rPr lang="en-US" i="1" dirty="0" err="1"/>
              <a:t>clase</a:t>
            </a:r>
            <a:r>
              <a:rPr lang="en-US" i="1" dirty="0"/>
              <a:t>.  </a:t>
            </a:r>
          </a:p>
        </p:txBody>
      </p:sp>
      <p:sp>
        <p:nvSpPr>
          <p:cNvPr id="4" name="Slide Number Placeholder 3"/>
          <p:cNvSpPr>
            <a:spLocks noGrp="1"/>
          </p:cNvSpPr>
          <p:nvPr>
            <p:ph type="sldNum" sz="quarter" idx="5"/>
          </p:nvPr>
        </p:nvSpPr>
        <p:spPr/>
        <p:txBody>
          <a:bodyPr/>
          <a:lstStyle/>
          <a:p>
            <a:fld id="{6D97A047-85D4-4D31-832B-043B49D1CD7D}" type="slidenum">
              <a:rPr lang="en-US" smtClean="0"/>
              <a:t>31</a:t>
            </a:fld>
            <a:endParaRPr lang="en-US"/>
          </a:p>
        </p:txBody>
      </p:sp>
    </p:spTree>
    <p:extLst>
      <p:ext uri="{BB962C8B-B14F-4D97-AF65-F5344CB8AC3E}">
        <p14:creationId xmlns:p14="http://schemas.microsoft.com/office/powerpoint/2010/main" val="3876084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 el siguiente video para la lección 4 (</a:t>
            </a:r>
            <a:r>
              <a:rPr lang="es-419"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https://youtu.be/fncwYtk_qA8</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pPr>
            <a:r>
              <a:rPr lang="es-419" sz="1100" dirty="0">
                <a:effectLst/>
                <a:latin typeface="Calibri" panose="020F0502020204030204" pitchFamily="34" charset="0"/>
                <a:ea typeface="Calibri" panose="020F0502020204030204" pitchFamily="34" charset="0"/>
                <a:cs typeface="Times New Roman" panose="02020603050405020304" pitchFamily="18" charset="0"/>
              </a:rPr>
              <a:t>Darles un vistazo a los capítulos del 3 al 8 de Hechos.  Al comienzo de la siguiente clase vamos a ver qué tipo de actividades hacía la iglesia en Hechos.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pP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9:1-9</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sus Biblias.  Vamos a enfocarnos en esta historia en la clase en vivo.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Proyecto final: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Habrá 8 preguntas clave, una que va con cada lección.  Simplemente hay que responder a las preguntas.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pregunta de la lección 3 que va a aparecer en el examen es- Expliquen esta frase: La obra de la iglesia es afligir al cómodo y consolar al afligido con Cristo.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hlinkClick r:id="rId4"/>
            </a:endParaRPr>
          </a:p>
          <a:p>
            <a:r>
              <a:rPr lang="en-US" dirty="0">
                <a:hlinkClick r:id="rId4"/>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32</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https://pixabay.com/es/photos/rezar-las-manos-manos-rezando-2558490/</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33</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34</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189318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	Ley: Dios es santo, y pide que tú seas santo.  Tú has pecado. La ley sirve para que reconozcamos nuestro pecado delante de Dios.  </a:t>
            </a:r>
          </a:p>
          <a:p>
            <a:r>
              <a:rPr lang="es-ES" dirty="0" err="1"/>
              <a:t>ii</a:t>
            </a:r>
            <a:r>
              <a:rPr lang="es-ES" dirty="0"/>
              <a:t>.	Evangelio: Jesucristo es perfecto, y dio su vida perfecta en muerte para pagar el precio de tus pecados. Dios lo resucitó.  Por la fe en Cristo, Dios te ha salvado y te ha justificado.  El evangelio es darles a los pecadores el perdón y la vida eterna que Cristo les aseguró.</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357227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	v.  Una vez alguien dijo: ***La obra de la iglesia es afligir al cómodo y consolar al afligido.***  O sea, cuando la gente no está consciente de su pecado, necesitan escuchar la ley, necesitan ver su pecado.  Cuando alguien siente la culpa de su pecado, ya le hace falta escuchar el evangelio, las buenas nuevas del perdón y vida eterna en Cristo.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(Esta es la pregunta del día que va a aparecer en el proyecto final). </a:t>
            </a:r>
            <a:r>
              <a:rPr lang="es-419" sz="1200" kern="1200" dirty="0">
                <a:solidFill>
                  <a:schemeClr val="tx1"/>
                </a:solidFill>
                <a:effectLst/>
                <a:latin typeface="+mn-lt"/>
                <a:ea typeface="+mn-ea"/>
                <a:cs typeface="+mn-cs"/>
              </a:rPr>
              <a:t>Habrá 8 preguntas o tareas clave, una que va con cada lección.  Simplemente hay que responder a las preguntas.  </a:t>
            </a:r>
            <a:endParaRPr lang="en-US" sz="1200" kern="1200" dirty="0">
              <a:solidFill>
                <a:schemeClr val="tx1"/>
              </a:solidFill>
              <a:effectLst/>
              <a:latin typeface="+mn-lt"/>
              <a:ea typeface="+mn-ea"/>
              <a:cs typeface="+mn-cs"/>
            </a:endParaRPr>
          </a:p>
          <a:p>
            <a:endParaRPr lang="es-ES" dirty="0"/>
          </a:p>
          <a:p>
            <a:endParaRPr lang="es-ES" dirty="0"/>
          </a:p>
          <a:p>
            <a:r>
              <a:rPr lang="es-ES" dirty="0"/>
              <a:t>c. Durante nuestra lección, en el paso de Considerar vamos a ver donde Pedro predica ley y evangelio en el día de Pentecostés. </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9</a:t>
            </a:fld>
            <a:endParaRPr lang="en-US"/>
          </a:p>
        </p:txBody>
      </p:sp>
    </p:spTree>
    <p:extLst>
      <p:ext uri="{BB962C8B-B14F-4D97-AF65-F5344CB8AC3E}">
        <p14:creationId xmlns:p14="http://schemas.microsoft.com/office/powerpoint/2010/main" val="402212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A lo mejor ya estudiaron las 4 C en otro curso.  O a lo mejor es la primera vez.  Es un método sencillo para enseñar la palabra de Dios por medio historias bíblicas, identificando “Ley” y “Evangelio” en cada historia.</a:t>
            </a:r>
          </a:p>
          <a:p>
            <a:pPr lvl="1"/>
            <a:endParaRPr lang="es-E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Introducir las 4 C</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CAPTAR- La introducción, algo interesante que capte la atención y los pone a pensar en el tema del día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CONTAR- Contar la historia bíblica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CONSIDERAR- Unas preguntas que nos ayudan en considerar o repasar la historia: sus sucesos, los detalles, y el contexto de la historia. </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CONSOLIDAR- Con 5 preguntas vemos cómo la palabra de Dios se aplica a nosotros.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10</a:t>
            </a:fld>
            <a:endParaRPr lang="en-US"/>
          </a:p>
        </p:txBody>
      </p:sp>
    </p:spTree>
    <p:extLst>
      <p:ext uri="{BB962C8B-B14F-4D97-AF65-F5344CB8AC3E}">
        <p14:creationId xmlns:p14="http://schemas.microsoft.com/office/powerpoint/2010/main" val="407054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11</a:t>
            </a:fld>
            <a:endParaRPr lang="en-US"/>
          </a:p>
        </p:txBody>
      </p:sp>
    </p:spTree>
    <p:extLst>
      <p:ext uri="{BB962C8B-B14F-4D97-AF65-F5344CB8AC3E}">
        <p14:creationId xmlns:p14="http://schemas.microsoft.com/office/powerpoint/2010/main" val="1980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a:xfrm>
            <a:off x="1524000" y="1122363"/>
            <a:ext cx="9144000" cy="2387600"/>
          </a:xfrm>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BA56-F8BF-4537-B006-2DD3104B3D92}"/>
              </a:ext>
            </a:extLst>
          </p:cNvPr>
          <p:cNvSpPr>
            <a:spLocks noGrp="1"/>
          </p:cNvSpPr>
          <p:nvPr>
            <p:ph type="title"/>
          </p:nvPr>
        </p:nvSpPr>
        <p:spPr/>
        <p:txBody>
          <a:bodyPr/>
          <a:lstStyle/>
          <a:p>
            <a:r>
              <a:rPr lang="en-US" dirty="0" err="1">
                <a:solidFill>
                  <a:srgbClr val="613318"/>
                </a:solidFill>
              </a:rPr>
              <a:t>Repasar</a:t>
            </a:r>
            <a:r>
              <a:rPr lang="en-US" dirty="0">
                <a:solidFill>
                  <a:srgbClr val="613318"/>
                </a:solidFill>
              </a:rPr>
              <a:t> Las 4 C</a:t>
            </a:r>
          </a:p>
        </p:txBody>
      </p:sp>
      <p:sp>
        <p:nvSpPr>
          <p:cNvPr id="3" name="Content Placeholder 2">
            <a:extLst>
              <a:ext uri="{FF2B5EF4-FFF2-40B4-BE49-F238E27FC236}">
                <a16:creationId xmlns:a16="http://schemas.microsoft.com/office/drawing/2014/main" id="{E15EE537-AE8D-4EF0-BE3B-F53C5BA81C95}"/>
              </a:ext>
            </a:extLst>
          </p:cNvPr>
          <p:cNvSpPr>
            <a:spLocks noGrp="1"/>
          </p:cNvSpPr>
          <p:nvPr>
            <p:ph idx="1"/>
          </p:nvPr>
        </p:nvSpPr>
        <p:spPr/>
        <p:txBody>
          <a:bodyPr/>
          <a:lstStyle/>
          <a:p>
            <a:r>
              <a:rPr lang="en-US" dirty="0">
                <a:solidFill>
                  <a:srgbClr val="008000"/>
                </a:solidFill>
              </a:rPr>
              <a:t>CAPTAR</a:t>
            </a:r>
          </a:p>
          <a:p>
            <a:r>
              <a:rPr lang="en-US" dirty="0">
                <a:solidFill>
                  <a:srgbClr val="008000"/>
                </a:solidFill>
              </a:rPr>
              <a:t>CONTAR</a:t>
            </a:r>
          </a:p>
          <a:p>
            <a:r>
              <a:rPr lang="en-US" dirty="0">
                <a:solidFill>
                  <a:srgbClr val="008000"/>
                </a:solidFill>
              </a:rPr>
              <a:t>CONSIDERAR</a:t>
            </a:r>
          </a:p>
          <a:p>
            <a:r>
              <a:rPr lang="en-US" dirty="0">
                <a:solidFill>
                  <a:srgbClr val="008000"/>
                </a:solidFill>
              </a:rPr>
              <a:t>CONSOLIDAR</a:t>
            </a:r>
          </a:p>
        </p:txBody>
      </p:sp>
    </p:spTree>
    <p:extLst>
      <p:ext uri="{BB962C8B-B14F-4D97-AF65-F5344CB8AC3E}">
        <p14:creationId xmlns:p14="http://schemas.microsoft.com/office/powerpoint/2010/main" val="2417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C17C5-B578-4827-9696-281C0E8C16AB}"/>
              </a:ext>
            </a:extLst>
          </p:cNvPr>
          <p:cNvPicPr>
            <a:picLocks noChangeAspect="1"/>
          </p:cNvPicPr>
          <p:nvPr/>
        </p:nvPicPr>
        <p:blipFill rotWithShape="1">
          <a:blip r:embed="rId3"/>
          <a:srcRect t="2205" b="15075"/>
          <a:stretch/>
        </p:blipFill>
        <p:spPr>
          <a:xfrm>
            <a:off x="20" y="10"/>
            <a:ext cx="12191980" cy="6857990"/>
          </a:xfrm>
          <a:prstGeom prst="rect">
            <a:avLst/>
          </a:prstGeom>
        </p:spPr>
      </p:pic>
      <p:sp>
        <p:nvSpPr>
          <p:cNvPr id="15"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400" dirty="0" err="1">
                <a:solidFill>
                  <a:srgbClr val="FFFFFF"/>
                </a:solidFill>
              </a:rPr>
              <a:t>Considerar</a:t>
            </a:r>
            <a:r>
              <a:rPr lang="en-US" sz="4400" dirty="0">
                <a:solidFill>
                  <a:srgbClr val="FFFFFF"/>
                </a:solidFill>
              </a:rPr>
              <a:t> – </a:t>
            </a:r>
            <a:r>
              <a:rPr lang="en-US" sz="4400" dirty="0" err="1">
                <a:solidFill>
                  <a:srgbClr val="FFFFFF"/>
                </a:solidFill>
              </a:rPr>
              <a:t>Hechos</a:t>
            </a:r>
            <a:r>
              <a:rPr lang="en-US" sz="4400" dirty="0">
                <a:solidFill>
                  <a:srgbClr val="FFFFFF"/>
                </a:solidFill>
              </a:rPr>
              <a:t> 2:21-47</a:t>
            </a:r>
          </a:p>
        </p:txBody>
      </p:sp>
    </p:spTree>
    <p:extLst>
      <p:ext uri="{BB962C8B-B14F-4D97-AF65-F5344CB8AC3E}">
        <p14:creationId xmlns:p14="http://schemas.microsoft.com/office/powerpoint/2010/main" val="188440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00989"/>
            <a:ext cx="9805988" cy="4275974"/>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49116"/>
            <a:ext cx="10091738" cy="4227847"/>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13BB38-2080-4E2D-BDCA-222212ADE872}"/>
              </a:ext>
            </a:extLst>
          </p:cNvPr>
          <p:cNvPicPr>
            <a:picLocks noChangeAspect="1"/>
          </p:cNvPicPr>
          <p:nvPr/>
        </p:nvPicPr>
        <p:blipFill rotWithShape="1">
          <a:blip r:embed="rId2"/>
          <a:srcRect l="9091" t="20719"/>
          <a:stretch/>
        </p:blipFill>
        <p:spPr>
          <a:xfrm>
            <a:off x="20" y="10"/>
            <a:ext cx="12191981"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CONSOLIDAR</a:t>
            </a:r>
            <a:br>
              <a:rPr lang="en-US" sz="6600" dirty="0"/>
            </a:br>
            <a:r>
              <a:rPr lang="en-US" sz="6600" dirty="0" err="1"/>
              <a:t>Hechos</a:t>
            </a:r>
            <a:r>
              <a:rPr lang="en-US" sz="6600" dirty="0"/>
              <a:t> 2:21-47</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5BB567-853A-4AE2-982B-2D0F4198CAA2}"/>
              </a:ext>
            </a:extLst>
          </p:cNvPr>
          <p:cNvSpPr/>
          <p:nvPr/>
        </p:nvSpPr>
        <p:spPr>
          <a:xfrm>
            <a:off x="-4" y="5575039"/>
            <a:ext cx="9785897" cy="6858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6714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 por gratitud a él?</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a:t>
            </a:r>
            <a:r>
              <a:rPr lang="en-US" dirty="0" err="1">
                <a:solidFill>
                  <a:srgbClr val="613318"/>
                </a:solidFill>
              </a:rPr>
              <a:t>Hechos</a:t>
            </a:r>
            <a:r>
              <a:rPr lang="en-US" dirty="0">
                <a:solidFill>
                  <a:srgbClr val="613318"/>
                </a:solidFill>
              </a:rPr>
              <a:t> 2:21-47</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(10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Simón Pedro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4F96A-B3A8-40AD-98FF-C8F44CE35A72}"/>
              </a:ext>
            </a:extLst>
          </p:cNvPr>
          <p:cNvPicPr>
            <a:picLocks noChangeAspect="1"/>
          </p:cNvPicPr>
          <p:nvPr/>
        </p:nvPicPr>
        <p:blipFill rotWithShape="1">
          <a:blip r:embed="rId3"/>
          <a:srcRect l="3918" r="-2" b="-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783884-90A9-45F8-8F7A-46BCF83039A4}"/>
              </a:ext>
            </a:extLst>
          </p:cNvPr>
          <p:cNvSpPr>
            <a:spLocks noGrp="1"/>
          </p:cNvSpPr>
          <p:nvPr>
            <p:ph type="title"/>
          </p:nvPr>
        </p:nvSpPr>
        <p:spPr>
          <a:xfrm>
            <a:off x="6801435" y="742084"/>
            <a:ext cx="4819952" cy="1325563"/>
          </a:xfrm>
        </p:spPr>
        <p:txBody>
          <a:bodyPr>
            <a:normAutofit/>
          </a:bodyPr>
          <a:lstStyle/>
          <a:p>
            <a:r>
              <a:rPr lang="en-US" dirty="0"/>
              <a:t>Pedro</a:t>
            </a:r>
          </a:p>
        </p:txBody>
      </p:sp>
      <p:sp>
        <p:nvSpPr>
          <p:cNvPr id="3" name="Content Placeholder 2">
            <a:extLst>
              <a:ext uri="{FF2B5EF4-FFF2-40B4-BE49-F238E27FC236}">
                <a16:creationId xmlns:a16="http://schemas.microsoft.com/office/drawing/2014/main" id="{48E5BD7D-D1A4-4327-80A5-172F5C577D8D}"/>
              </a:ext>
            </a:extLst>
          </p:cNvPr>
          <p:cNvSpPr>
            <a:spLocks noGrp="1"/>
          </p:cNvSpPr>
          <p:nvPr>
            <p:ph idx="1"/>
          </p:nvPr>
        </p:nvSpPr>
        <p:spPr>
          <a:xfrm>
            <a:off x="6801435" y="1876097"/>
            <a:ext cx="4819951" cy="4177569"/>
          </a:xfrm>
        </p:spPr>
        <p:txBody>
          <a:bodyPr anchor="t">
            <a:normAutofit/>
          </a:bodyPr>
          <a:lstStyle/>
          <a:p>
            <a:r>
              <a:rPr lang="en-US" sz="2800" dirty="0"/>
              <a:t>“El Hombre Piedra”, </a:t>
            </a:r>
            <a:r>
              <a:rPr lang="en-US" sz="2800" dirty="0" err="1"/>
              <a:t>hermano</a:t>
            </a:r>
            <a:r>
              <a:rPr lang="en-US" sz="2800" dirty="0"/>
              <a:t> de Andrés</a:t>
            </a:r>
          </a:p>
          <a:p>
            <a:r>
              <a:rPr lang="en-US" sz="2800" dirty="0"/>
              <a:t>Pescador de </a:t>
            </a:r>
            <a:r>
              <a:rPr lang="en-US" sz="2800" dirty="0" err="1"/>
              <a:t>Betsaida</a:t>
            </a:r>
            <a:r>
              <a:rPr lang="en-US" sz="2800" dirty="0"/>
              <a:t>; “sin </a:t>
            </a:r>
            <a:r>
              <a:rPr lang="en-US" sz="2800" dirty="0" err="1"/>
              <a:t>mucha</a:t>
            </a:r>
            <a:r>
              <a:rPr lang="en-US" sz="2800" dirty="0"/>
              <a:t> </a:t>
            </a:r>
            <a:r>
              <a:rPr lang="en-US" sz="2800" dirty="0" err="1"/>
              <a:t>preparación</a:t>
            </a:r>
            <a:r>
              <a:rPr lang="en-US" sz="2800" dirty="0"/>
              <a:t>”</a:t>
            </a:r>
          </a:p>
          <a:p>
            <a:r>
              <a:rPr lang="en-US" sz="2800" dirty="0" err="1"/>
              <a:t>Vivía</a:t>
            </a:r>
            <a:r>
              <a:rPr lang="en-US" sz="2800" dirty="0"/>
              <a:t> </a:t>
            </a:r>
            <a:r>
              <a:rPr lang="en-US" sz="2800" dirty="0" err="1"/>
              <a:t>en</a:t>
            </a:r>
            <a:r>
              <a:rPr lang="en-US" sz="2800" dirty="0"/>
              <a:t> Capernaúm, </a:t>
            </a:r>
            <a:r>
              <a:rPr lang="en-US" sz="2800" dirty="0" err="1"/>
              <a:t>casado</a:t>
            </a:r>
            <a:endParaRPr lang="en-US" sz="2800" dirty="0"/>
          </a:p>
          <a:p>
            <a:r>
              <a:rPr lang="en-US" sz="2800" dirty="0"/>
              <a:t>Del “</a:t>
            </a:r>
            <a:r>
              <a:rPr lang="en-US" sz="2800" dirty="0" err="1"/>
              <a:t>circulo</a:t>
            </a:r>
            <a:r>
              <a:rPr lang="en-US" sz="2800" dirty="0"/>
              <a:t> interior” de Jesús</a:t>
            </a:r>
          </a:p>
          <a:p>
            <a:r>
              <a:rPr lang="en-US" sz="2800" dirty="0" err="1"/>
              <a:t>En</a:t>
            </a:r>
            <a:r>
              <a:rPr lang="en-US" sz="2800" dirty="0"/>
              <a:t> </a:t>
            </a:r>
            <a:r>
              <a:rPr lang="en-US" sz="2800" dirty="0" err="1"/>
              <a:t>Semana</a:t>
            </a:r>
            <a:r>
              <a:rPr lang="en-US" sz="2800" dirty="0"/>
              <a:t> Santa, </a:t>
            </a:r>
            <a:r>
              <a:rPr lang="en-US" sz="2800" dirty="0" err="1"/>
              <a:t>negó</a:t>
            </a:r>
            <a:r>
              <a:rPr lang="en-US" sz="2800" dirty="0"/>
              <a:t> a Jesús </a:t>
            </a:r>
            <a:r>
              <a:rPr lang="en-US" sz="2800" dirty="0" err="1"/>
              <a:t>tres</a:t>
            </a:r>
            <a:r>
              <a:rPr lang="en-US" sz="2800" dirty="0"/>
              <a:t> </a:t>
            </a:r>
            <a:r>
              <a:rPr lang="en-US" sz="2800" dirty="0" err="1"/>
              <a:t>veces</a:t>
            </a:r>
            <a:endParaRPr lang="en-US" sz="2800" dirty="0"/>
          </a:p>
          <a:p>
            <a:endParaRPr lang="en-US" sz="1800" dirty="0"/>
          </a:p>
        </p:txBody>
      </p:sp>
    </p:spTree>
    <p:extLst>
      <p:ext uri="{BB962C8B-B14F-4D97-AF65-F5344CB8AC3E}">
        <p14:creationId xmlns:p14="http://schemas.microsoft.com/office/powerpoint/2010/main" val="375873414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4F96A-B3A8-40AD-98FF-C8F44CE35A72}"/>
              </a:ext>
            </a:extLst>
          </p:cNvPr>
          <p:cNvPicPr>
            <a:picLocks noChangeAspect="1"/>
          </p:cNvPicPr>
          <p:nvPr/>
        </p:nvPicPr>
        <p:blipFill rotWithShape="1">
          <a:blip r:embed="rId3"/>
          <a:srcRect l="3918" r="-2" b="-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783884-90A9-45F8-8F7A-46BCF83039A4}"/>
              </a:ext>
            </a:extLst>
          </p:cNvPr>
          <p:cNvSpPr>
            <a:spLocks noGrp="1"/>
          </p:cNvSpPr>
          <p:nvPr>
            <p:ph type="title"/>
          </p:nvPr>
        </p:nvSpPr>
        <p:spPr>
          <a:xfrm>
            <a:off x="6801435" y="742084"/>
            <a:ext cx="4819952" cy="1325563"/>
          </a:xfrm>
        </p:spPr>
        <p:txBody>
          <a:bodyPr>
            <a:normAutofit/>
          </a:bodyPr>
          <a:lstStyle/>
          <a:p>
            <a:r>
              <a:rPr lang="en-US" dirty="0"/>
              <a:t>Pedro</a:t>
            </a:r>
          </a:p>
        </p:txBody>
      </p:sp>
      <p:sp>
        <p:nvSpPr>
          <p:cNvPr id="3" name="Content Placeholder 2">
            <a:extLst>
              <a:ext uri="{FF2B5EF4-FFF2-40B4-BE49-F238E27FC236}">
                <a16:creationId xmlns:a16="http://schemas.microsoft.com/office/drawing/2014/main" id="{48E5BD7D-D1A4-4327-80A5-172F5C577D8D}"/>
              </a:ext>
            </a:extLst>
          </p:cNvPr>
          <p:cNvSpPr>
            <a:spLocks noGrp="1"/>
          </p:cNvSpPr>
          <p:nvPr>
            <p:ph idx="1"/>
          </p:nvPr>
        </p:nvSpPr>
        <p:spPr>
          <a:xfrm>
            <a:off x="6801435" y="1876097"/>
            <a:ext cx="4819951" cy="4177569"/>
          </a:xfrm>
        </p:spPr>
        <p:txBody>
          <a:bodyPr anchor="t">
            <a:normAutofit/>
          </a:bodyPr>
          <a:lstStyle/>
          <a:p>
            <a:r>
              <a:rPr lang="en-US" sz="4400" dirty="0" err="1"/>
              <a:t>Vio</a:t>
            </a:r>
            <a:r>
              <a:rPr lang="en-US" sz="4400" dirty="0"/>
              <a:t> a </a:t>
            </a:r>
            <a:r>
              <a:rPr lang="en-US" sz="4400" dirty="0" err="1"/>
              <a:t>Jésus</a:t>
            </a:r>
            <a:r>
              <a:rPr lang="en-US" sz="4400" dirty="0"/>
              <a:t> </a:t>
            </a:r>
            <a:r>
              <a:rPr lang="en-US" sz="4400" dirty="0" err="1"/>
              <a:t>resucitado</a:t>
            </a:r>
            <a:endParaRPr lang="en-US" sz="4400" dirty="0"/>
          </a:p>
          <a:p>
            <a:r>
              <a:rPr lang="es-419" sz="4400" dirty="0"/>
              <a:t>De cobarde a adalid… </a:t>
            </a:r>
            <a:endParaRPr lang="en-US" sz="4400" dirty="0"/>
          </a:p>
          <a:p>
            <a:r>
              <a:rPr lang="en-US" sz="4400" dirty="0" err="1"/>
              <a:t>Información</a:t>
            </a:r>
            <a:r>
              <a:rPr lang="en-US" sz="4400" dirty="0"/>
              <a:t> extra-</a:t>
            </a:r>
            <a:r>
              <a:rPr lang="en-US" sz="4400" dirty="0" err="1"/>
              <a:t>bíblica</a:t>
            </a:r>
            <a:endParaRPr lang="en-US" sz="4400" dirty="0"/>
          </a:p>
        </p:txBody>
      </p:sp>
    </p:spTree>
    <p:extLst>
      <p:ext uri="{BB962C8B-B14F-4D97-AF65-F5344CB8AC3E}">
        <p14:creationId xmlns:p14="http://schemas.microsoft.com/office/powerpoint/2010/main" val="351807942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4F96A-B3A8-40AD-98FF-C8F44CE35A72}"/>
              </a:ext>
            </a:extLst>
          </p:cNvPr>
          <p:cNvPicPr>
            <a:picLocks noChangeAspect="1"/>
          </p:cNvPicPr>
          <p:nvPr/>
        </p:nvPicPr>
        <p:blipFill rotWithShape="1">
          <a:blip r:embed="rId3"/>
          <a:srcRect l="3918" r="-2" b="-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783884-90A9-45F8-8F7A-46BCF83039A4}"/>
              </a:ext>
            </a:extLst>
          </p:cNvPr>
          <p:cNvSpPr>
            <a:spLocks noGrp="1"/>
          </p:cNvSpPr>
          <p:nvPr>
            <p:ph type="title"/>
          </p:nvPr>
        </p:nvSpPr>
        <p:spPr>
          <a:xfrm>
            <a:off x="6400800" y="456919"/>
            <a:ext cx="5388429" cy="1325563"/>
          </a:xfrm>
        </p:spPr>
        <p:txBody>
          <a:bodyPr>
            <a:noAutofit/>
          </a:bodyPr>
          <a:lstStyle/>
          <a:p>
            <a:pPr algn="ctr"/>
            <a:r>
              <a:rPr lang="en-US" sz="4400" dirty="0"/>
              <a:t>La </a:t>
            </a:r>
            <a:r>
              <a:rPr lang="en-US" sz="4400" dirty="0" err="1"/>
              <a:t>Muerte</a:t>
            </a:r>
            <a:r>
              <a:rPr lang="en-US" sz="4400" dirty="0"/>
              <a:t> de Pedro</a:t>
            </a:r>
          </a:p>
        </p:txBody>
      </p:sp>
      <p:sp>
        <p:nvSpPr>
          <p:cNvPr id="3" name="Content Placeholder 2">
            <a:extLst>
              <a:ext uri="{FF2B5EF4-FFF2-40B4-BE49-F238E27FC236}">
                <a16:creationId xmlns:a16="http://schemas.microsoft.com/office/drawing/2014/main" id="{48E5BD7D-D1A4-4327-80A5-172F5C577D8D}"/>
              </a:ext>
            </a:extLst>
          </p:cNvPr>
          <p:cNvSpPr>
            <a:spLocks noGrp="1"/>
          </p:cNvSpPr>
          <p:nvPr>
            <p:ph idx="1"/>
          </p:nvPr>
        </p:nvSpPr>
        <p:spPr>
          <a:xfrm>
            <a:off x="6801435" y="1782483"/>
            <a:ext cx="4987794" cy="4271184"/>
          </a:xfrm>
        </p:spPr>
        <p:txBody>
          <a:bodyPr anchor="t">
            <a:noAutofit/>
          </a:bodyPr>
          <a:lstStyle/>
          <a:p>
            <a:pPr marL="0" indent="0">
              <a:buNone/>
            </a:pPr>
            <a:r>
              <a:rPr lang="es-ES" sz="3100" b="1" baseline="30000" dirty="0"/>
              <a:t>18 </a:t>
            </a:r>
            <a:r>
              <a:rPr lang="es-ES" sz="3100" dirty="0"/>
              <a:t>De cierto, de cierto te digo: Cuando eras más joven, te vestías e ibas a donde querías; pero cuando ya seas viejo, extenderás tus manos y te vestirá otro, y te llevará a donde no quieras.» </a:t>
            </a:r>
            <a:r>
              <a:rPr lang="es-ES" sz="3100" b="1" baseline="30000" dirty="0"/>
              <a:t>19 </a:t>
            </a:r>
            <a:r>
              <a:rPr lang="es-ES" sz="3100" dirty="0"/>
              <a:t>Jesús dijo esto, para dar a entender con qué muerte glorificaría a Dios. (Juan 21:18-19)</a:t>
            </a:r>
            <a:endParaRPr lang="en-US" sz="3100" dirty="0">
              <a:latin typeface="Berlin Sans FB Demi" panose="020E0802020502020306" pitchFamily="34" charset="0"/>
            </a:endParaRPr>
          </a:p>
        </p:txBody>
      </p:sp>
    </p:spTree>
    <p:extLst>
      <p:ext uri="{BB962C8B-B14F-4D97-AF65-F5344CB8AC3E}">
        <p14:creationId xmlns:p14="http://schemas.microsoft.com/office/powerpoint/2010/main" val="225519299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1CC8-11BA-4D43-B3BC-FD0D04B2C511}"/>
              </a:ext>
            </a:extLst>
          </p:cNvPr>
          <p:cNvSpPr>
            <a:spLocks noGrp="1"/>
          </p:cNvSpPr>
          <p:nvPr>
            <p:ph type="title"/>
          </p:nvPr>
        </p:nvSpPr>
        <p:spPr/>
        <p:txBody>
          <a:bodyPr/>
          <a:lstStyle/>
          <a:p>
            <a:pPr algn="ctr"/>
            <a:r>
              <a:rPr lang="en-US" dirty="0">
                <a:solidFill>
                  <a:srgbClr val="5E3D22"/>
                </a:solidFill>
                <a:latin typeface="Berlin Sans FB" panose="020E0602020502020306" pitchFamily="34" charset="0"/>
              </a:rPr>
              <a:t>El </a:t>
            </a:r>
            <a:r>
              <a:rPr lang="en-US" dirty="0" err="1">
                <a:solidFill>
                  <a:srgbClr val="5E3D22"/>
                </a:solidFill>
                <a:latin typeface="Berlin Sans FB" panose="020E0602020502020306" pitchFamily="34" charset="0"/>
              </a:rPr>
              <a:t>Propósito</a:t>
            </a:r>
            <a:r>
              <a:rPr lang="en-US" dirty="0">
                <a:solidFill>
                  <a:srgbClr val="5E3D22"/>
                </a:solidFill>
                <a:latin typeface="Berlin Sans FB" panose="020E0602020502020306" pitchFamily="34" charset="0"/>
              </a:rPr>
              <a:t> de Academia Cristo</a:t>
            </a:r>
          </a:p>
        </p:txBody>
      </p:sp>
      <p:sp>
        <p:nvSpPr>
          <p:cNvPr id="3" name="Content Placeholder 2">
            <a:extLst>
              <a:ext uri="{FF2B5EF4-FFF2-40B4-BE49-F238E27FC236}">
                <a16:creationId xmlns:a16="http://schemas.microsoft.com/office/drawing/2014/main" id="{B80D7EA6-C847-4647-A3FE-4A63306E65E8}"/>
              </a:ext>
            </a:extLst>
          </p:cNvPr>
          <p:cNvSpPr>
            <a:spLocks noGrp="1"/>
          </p:cNvSpPr>
          <p:nvPr>
            <p:ph idx="1"/>
          </p:nvPr>
        </p:nvSpPr>
        <p:spPr>
          <a:xfrm>
            <a:off x="4811697" y="1926455"/>
            <a:ext cx="6542103" cy="4250508"/>
          </a:xfrm>
        </p:spPr>
        <p:txBody>
          <a:bodyPr>
            <a:noAutofit/>
          </a:bodyPr>
          <a:lstStyle/>
          <a:p>
            <a:r>
              <a:rPr lang="es-ES" sz="4000" dirty="0">
                <a:solidFill>
                  <a:srgbClr val="0C7837"/>
                </a:solidFill>
                <a:latin typeface="Berlin Sans FB" panose="020E0602020502020306" pitchFamily="34" charset="0"/>
              </a:rPr>
              <a:t>Capacitación para cumplir la Gran Comisión. </a:t>
            </a:r>
          </a:p>
          <a:p>
            <a:r>
              <a:rPr lang="es-ES" sz="4000" dirty="0">
                <a:solidFill>
                  <a:srgbClr val="0C7837"/>
                </a:solidFill>
                <a:latin typeface="Berlin Sans FB" panose="020E0602020502020306" pitchFamily="34" charset="0"/>
              </a:rPr>
              <a:t>Crecer en la Palabra </a:t>
            </a:r>
          </a:p>
          <a:p>
            <a:r>
              <a:rPr lang="es-ES" sz="4000" dirty="0">
                <a:solidFill>
                  <a:srgbClr val="0C7837"/>
                </a:solidFill>
                <a:latin typeface="Berlin Sans FB" panose="020E0602020502020306" pitchFamily="34" charset="0"/>
              </a:rPr>
              <a:t>Llevar la Palabra a otros. </a:t>
            </a:r>
            <a:endParaRPr lang="en-US" sz="4000" dirty="0">
              <a:latin typeface="Berlin Sans FB" panose="020E0602020502020306" pitchFamily="34" charset="0"/>
            </a:endParaRPr>
          </a:p>
        </p:txBody>
      </p:sp>
      <p:pic>
        <p:nvPicPr>
          <p:cNvPr id="17" name="Picture 16" descr="A close up of a sign&#10;&#10;Description automatically generated">
            <a:extLst>
              <a:ext uri="{FF2B5EF4-FFF2-40B4-BE49-F238E27FC236}">
                <a16:creationId xmlns:a16="http://schemas.microsoft.com/office/drawing/2014/main" id="{C6B94390-ACF4-4E83-8D29-E30B8A1A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8" y="2396258"/>
            <a:ext cx="3273208" cy="2065483"/>
          </a:xfrm>
          <a:prstGeom prst="rect">
            <a:avLst/>
          </a:prstGeom>
        </p:spPr>
      </p:pic>
    </p:spTree>
    <p:extLst>
      <p:ext uri="{BB962C8B-B14F-4D97-AF65-F5344CB8AC3E}">
        <p14:creationId xmlns:p14="http://schemas.microsoft.com/office/powerpoint/2010/main" val="182588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2B7D260-61C0-4344-9B07-5381197505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737" b="1328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1CC8-11BA-4D43-B3BC-FD0D04B2C511}"/>
              </a:ext>
            </a:extLst>
          </p:cNvPr>
          <p:cNvSpPr>
            <a:spLocks noGrp="1"/>
          </p:cNvSpPr>
          <p:nvPr>
            <p:ph type="title"/>
          </p:nvPr>
        </p:nvSpPr>
        <p:spPr/>
        <p:txBody>
          <a:bodyPr>
            <a:normAutofit fontScale="90000"/>
          </a:bodyPr>
          <a:lstStyle/>
          <a:p>
            <a:pPr algn="ctr"/>
            <a:r>
              <a:rPr lang="en-US" sz="4400" dirty="0">
                <a:solidFill>
                  <a:srgbClr val="5E3D22"/>
                </a:solidFill>
                <a:latin typeface="Berlin Sans FB" panose="020E0602020502020306" pitchFamily="34" charset="0"/>
              </a:rPr>
              <a:t>“</a:t>
            </a:r>
            <a:r>
              <a:rPr lang="en-US" sz="4400" dirty="0" err="1">
                <a:solidFill>
                  <a:srgbClr val="5E3D22"/>
                </a:solidFill>
                <a:latin typeface="Berlin Sans FB" panose="020E0602020502020306" pitchFamily="34" charset="0"/>
              </a:rPr>
              <a:t>Quiero</a:t>
            </a:r>
            <a:r>
              <a:rPr lang="en-US" sz="4400" dirty="0">
                <a:solidFill>
                  <a:srgbClr val="5E3D22"/>
                </a:solidFill>
                <a:latin typeface="Berlin Sans FB" panose="020E0602020502020306" pitchFamily="34" charset="0"/>
              </a:rPr>
              <a:t> </a:t>
            </a:r>
            <a:r>
              <a:rPr lang="en-US" sz="4400" dirty="0" err="1">
                <a:solidFill>
                  <a:srgbClr val="5E3D22"/>
                </a:solidFill>
                <a:latin typeface="Berlin Sans FB" panose="020E0602020502020306" pitchFamily="34" charset="0"/>
              </a:rPr>
              <a:t>juntar</a:t>
            </a:r>
            <a:r>
              <a:rPr lang="en-US" sz="4400" dirty="0">
                <a:solidFill>
                  <a:srgbClr val="5E3D22"/>
                </a:solidFill>
                <a:latin typeface="Berlin Sans FB" panose="020E0602020502020306" pitchFamily="34" charset="0"/>
              </a:rPr>
              <a:t> un </a:t>
            </a:r>
            <a:r>
              <a:rPr lang="en-US" sz="4400" dirty="0" err="1">
                <a:solidFill>
                  <a:srgbClr val="5E3D22"/>
                </a:solidFill>
                <a:latin typeface="Berlin Sans FB" panose="020E0602020502020306" pitchFamily="34" charset="0"/>
              </a:rPr>
              <a:t>grupo</a:t>
            </a:r>
            <a:r>
              <a:rPr lang="en-US" dirty="0">
                <a:solidFill>
                  <a:srgbClr val="5E3D22"/>
                </a:solidFill>
                <a:latin typeface="Berlin Sans FB" panose="020E0602020502020306" pitchFamily="34" charset="0"/>
              </a:rPr>
              <a:t>. </a:t>
            </a:r>
            <a:br>
              <a:rPr lang="en-US" sz="4400" dirty="0">
                <a:solidFill>
                  <a:srgbClr val="5E3D22"/>
                </a:solidFill>
                <a:latin typeface="Berlin Sans FB" panose="020E0602020502020306" pitchFamily="34" charset="0"/>
              </a:rPr>
            </a:br>
            <a:r>
              <a:rPr lang="en-US" sz="4400" dirty="0">
                <a:solidFill>
                  <a:srgbClr val="5E3D22"/>
                </a:solidFill>
                <a:latin typeface="Berlin Sans FB" panose="020E0602020502020306" pitchFamily="34" charset="0"/>
              </a:rPr>
              <a:t>¿</a:t>
            </a:r>
            <a:r>
              <a:rPr lang="en-US" sz="4400" dirty="0" err="1">
                <a:solidFill>
                  <a:srgbClr val="5E3D22"/>
                </a:solidFill>
                <a:latin typeface="Berlin Sans FB" panose="020E0602020502020306" pitchFamily="34" charset="0"/>
              </a:rPr>
              <a:t>Pueden</a:t>
            </a:r>
            <a:r>
              <a:rPr lang="en-US" sz="4400" dirty="0">
                <a:solidFill>
                  <a:srgbClr val="5E3D22"/>
                </a:solidFill>
                <a:latin typeface="Berlin Sans FB" panose="020E0602020502020306" pitchFamily="34" charset="0"/>
              </a:rPr>
              <a:t> </a:t>
            </a:r>
            <a:r>
              <a:rPr lang="en-US" sz="4400" dirty="0" err="1">
                <a:solidFill>
                  <a:srgbClr val="5E3D22"/>
                </a:solidFill>
                <a:latin typeface="Berlin Sans FB" panose="020E0602020502020306" pitchFamily="34" charset="0"/>
              </a:rPr>
              <a:t>orientarme</a:t>
            </a:r>
            <a:r>
              <a:rPr lang="en-US" sz="4400" dirty="0">
                <a:solidFill>
                  <a:srgbClr val="5E3D22"/>
                </a:solidFill>
                <a:latin typeface="Berlin Sans FB" panose="020E0602020502020306" pitchFamily="34" charset="0"/>
              </a:rPr>
              <a:t>?”</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B80D7EA6-C847-4647-A3FE-4A63306E65E8}"/>
              </a:ext>
            </a:extLst>
          </p:cNvPr>
          <p:cNvSpPr>
            <a:spLocks noGrp="1"/>
          </p:cNvSpPr>
          <p:nvPr>
            <p:ph idx="1"/>
          </p:nvPr>
        </p:nvSpPr>
        <p:spPr>
          <a:xfrm>
            <a:off x="4811697" y="1926455"/>
            <a:ext cx="6542103" cy="4250508"/>
          </a:xfrm>
        </p:spPr>
        <p:txBody>
          <a:bodyPr>
            <a:noAutofit/>
          </a:bodyPr>
          <a:lstStyle/>
          <a:p>
            <a:r>
              <a:rPr lang="en-US" sz="3600" dirty="0" err="1">
                <a:solidFill>
                  <a:srgbClr val="0C7837"/>
                </a:solidFill>
                <a:latin typeface="Berlin Sans FB" panose="020E0602020502020306" pitchFamily="34" charset="0"/>
              </a:rPr>
              <a:t>Hable</a:t>
            </a:r>
            <a:r>
              <a:rPr lang="en-US" sz="3600" dirty="0">
                <a:solidFill>
                  <a:srgbClr val="0C7837"/>
                </a:solidFill>
                <a:latin typeface="Berlin Sans FB" panose="020E0602020502020306" pitchFamily="34" charset="0"/>
              </a:rPr>
              <a:t> con </a:t>
            </a:r>
            <a:r>
              <a:rPr lang="en-US" sz="3600" dirty="0" err="1">
                <a:solidFill>
                  <a:srgbClr val="0C7837"/>
                </a:solidFill>
                <a:latin typeface="Berlin Sans FB" panose="020E0602020502020306" pitchFamily="34" charset="0"/>
              </a:rPr>
              <a:t>su</a:t>
            </a:r>
            <a:r>
              <a:rPr lang="en-US" sz="3600" dirty="0">
                <a:solidFill>
                  <a:srgbClr val="0C7837"/>
                </a:solidFill>
                <a:latin typeface="Berlin Sans FB" panose="020E0602020502020306" pitchFamily="34" charset="0"/>
              </a:rPr>
              <a:t> </a:t>
            </a:r>
            <a:r>
              <a:rPr lang="en-US" sz="3600" dirty="0" err="1">
                <a:solidFill>
                  <a:srgbClr val="0C7837"/>
                </a:solidFill>
                <a:latin typeface="Berlin Sans FB" panose="020E0602020502020306" pitchFamily="34" charset="0"/>
              </a:rPr>
              <a:t>profesor</a:t>
            </a:r>
            <a:endParaRPr lang="en-US" sz="3600" dirty="0">
              <a:solidFill>
                <a:srgbClr val="0C7837"/>
              </a:solidFill>
              <a:latin typeface="Berlin Sans FB" panose="020E0602020502020306" pitchFamily="34" charset="0"/>
            </a:endParaRPr>
          </a:p>
          <a:p>
            <a:r>
              <a:rPr lang="en-US" sz="3600" dirty="0" err="1">
                <a:solidFill>
                  <a:srgbClr val="0C7837"/>
                </a:solidFill>
                <a:latin typeface="Berlin Sans FB" panose="020E0602020502020306" pitchFamily="34" charset="0"/>
              </a:rPr>
              <a:t>Orientación</a:t>
            </a:r>
            <a:r>
              <a:rPr lang="en-US" sz="3600" dirty="0">
                <a:solidFill>
                  <a:srgbClr val="0C7837"/>
                </a:solidFill>
                <a:latin typeface="Berlin Sans FB" panose="020E0602020502020306" pitchFamily="34" charset="0"/>
              </a:rPr>
              <a:t>: Grupo </a:t>
            </a:r>
            <a:r>
              <a:rPr lang="en-US" sz="3600" dirty="0" err="1">
                <a:solidFill>
                  <a:srgbClr val="0C7837"/>
                </a:solidFill>
                <a:latin typeface="Berlin Sans FB" panose="020E0602020502020306" pitchFamily="34" charset="0"/>
              </a:rPr>
              <a:t>Sembrador</a:t>
            </a:r>
            <a:endParaRPr lang="en-US" sz="3600" dirty="0">
              <a:solidFill>
                <a:srgbClr val="0C7837"/>
              </a:solidFill>
              <a:latin typeface="Berlin Sans FB" panose="020E0602020502020306" pitchFamily="34" charset="0"/>
            </a:endParaRPr>
          </a:p>
          <a:p>
            <a:r>
              <a:rPr lang="es-ES" sz="3600" b="0" i="1" dirty="0">
                <a:solidFill>
                  <a:srgbClr val="0C7837"/>
                </a:solidFill>
                <a:effectLst/>
                <a:latin typeface="Berlin Sans FB" panose="020E0602020502020306" pitchFamily="34" charset="0"/>
              </a:rPr>
              <a:t>&gt;&gt;No dejemos de congregarnos, como es la costumbre de algunos, sino animémonos unos a otros; y con más razón ahora que vemos que aquel día se acerca.&lt;&lt; </a:t>
            </a:r>
            <a:r>
              <a:rPr lang="es-ES" sz="3600" b="0" i="0" dirty="0">
                <a:solidFill>
                  <a:srgbClr val="0C7837"/>
                </a:solidFill>
                <a:effectLst/>
                <a:latin typeface="Berlin Sans FB" panose="020E0602020502020306" pitchFamily="34" charset="0"/>
              </a:rPr>
              <a:t>(Hebreos 10:25)</a:t>
            </a:r>
            <a:endParaRPr lang="en-US" sz="3600" dirty="0">
              <a:solidFill>
                <a:srgbClr val="0C7837"/>
              </a:solidFill>
              <a:latin typeface="Berlin Sans FB" panose="020E0602020502020306" pitchFamily="34" charset="0"/>
            </a:endParaRPr>
          </a:p>
        </p:txBody>
      </p:sp>
      <p:pic>
        <p:nvPicPr>
          <p:cNvPr id="17" name="Picture 16" descr="A close up of a sign&#10;&#10;Description automatically generated">
            <a:extLst>
              <a:ext uri="{FF2B5EF4-FFF2-40B4-BE49-F238E27FC236}">
                <a16:creationId xmlns:a16="http://schemas.microsoft.com/office/drawing/2014/main" id="{C6B94390-ACF4-4E83-8D29-E30B8A1A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8" y="2396258"/>
            <a:ext cx="3273208" cy="2065483"/>
          </a:xfrm>
          <a:prstGeom prst="rect">
            <a:avLst/>
          </a:prstGeom>
        </p:spPr>
      </p:pic>
    </p:spTree>
    <p:extLst>
      <p:ext uri="{BB962C8B-B14F-4D97-AF65-F5344CB8AC3E}">
        <p14:creationId xmlns:p14="http://schemas.microsoft.com/office/powerpoint/2010/main" val="234729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1CC8-11BA-4D43-B3BC-FD0D04B2C511}"/>
              </a:ext>
            </a:extLst>
          </p:cNvPr>
          <p:cNvSpPr>
            <a:spLocks noGrp="1"/>
          </p:cNvSpPr>
          <p:nvPr>
            <p:ph type="title"/>
          </p:nvPr>
        </p:nvSpPr>
        <p:spPr/>
        <p:txBody>
          <a:bodyPr>
            <a:normAutofit fontScale="90000"/>
          </a:bodyPr>
          <a:lstStyle/>
          <a:p>
            <a:pPr algn="ctr"/>
            <a:r>
              <a:rPr lang="en-US" dirty="0" err="1">
                <a:solidFill>
                  <a:srgbClr val="5E3D22"/>
                </a:solidFill>
                <a:latin typeface="Berlin Sans FB" panose="020E0602020502020306" pitchFamily="34" charset="0"/>
              </a:rPr>
              <a:t>Deseo</a:t>
            </a:r>
            <a:r>
              <a:rPr lang="en-US" dirty="0">
                <a:solidFill>
                  <a:srgbClr val="5E3D22"/>
                </a:solidFill>
                <a:latin typeface="Berlin Sans FB" panose="020E0602020502020306" pitchFamily="34" charset="0"/>
              </a:rPr>
              <a:t> </a:t>
            </a:r>
            <a:r>
              <a:rPr lang="en-US" dirty="0" err="1">
                <a:solidFill>
                  <a:srgbClr val="5E3D22"/>
                </a:solidFill>
                <a:latin typeface="Berlin Sans FB" panose="020E0602020502020306" pitchFamily="34" charset="0"/>
              </a:rPr>
              <a:t>unirme</a:t>
            </a:r>
            <a:r>
              <a:rPr lang="en-US" dirty="0">
                <a:solidFill>
                  <a:srgbClr val="5E3D22"/>
                </a:solidFill>
                <a:latin typeface="Berlin Sans FB" panose="020E0602020502020306" pitchFamily="34" charset="0"/>
              </a:rPr>
              <a:t> a </a:t>
            </a:r>
            <a:r>
              <a:rPr lang="en-US" dirty="0" err="1">
                <a:solidFill>
                  <a:srgbClr val="5E3D22"/>
                </a:solidFill>
                <a:latin typeface="Berlin Sans FB" panose="020E0602020502020306" pitchFamily="34" charset="0"/>
              </a:rPr>
              <a:t>ustedes</a:t>
            </a:r>
            <a:r>
              <a:rPr lang="en-US" dirty="0">
                <a:solidFill>
                  <a:srgbClr val="5E3D22"/>
                </a:solidFill>
                <a:latin typeface="Berlin Sans FB" panose="020E0602020502020306" pitchFamily="34" charset="0"/>
              </a:rPr>
              <a:t>.  </a:t>
            </a:r>
            <a:br>
              <a:rPr lang="en-US" dirty="0">
                <a:solidFill>
                  <a:srgbClr val="5E3D22"/>
                </a:solidFill>
                <a:latin typeface="Berlin Sans FB" panose="020E0602020502020306" pitchFamily="34" charset="0"/>
              </a:rPr>
            </a:br>
            <a:r>
              <a:rPr lang="en-US" dirty="0">
                <a:solidFill>
                  <a:srgbClr val="5E3D22"/>
                </a:solidFill>
                <a:latin typeface="Berlin Sans FB" panose="020E0602020502020306" pitchFamily="34" charset="0"/>
              </a:rPr>
              <a:t>¿</a:t>
            </a:r>
            <a:r>
              <a:rPr lang="en-US" dirty="0" err="1">
                <a:solidFill>
                  <a:srgbClr val="5E3D22"/>
                </a:solidFill>
                <a:latin typeface="Berlin Sans FB" panose="020E0602020502020306" pitchFamily="34" charset="0"/>
              </a:rPr>
              <a:t>Cómo</a:t>
            </a:r>
            <a:r>
              <a:rPr lang="en-US" dirty="0">
                <a:solidFill>
                  <a:srgbClr val="5E3D22"/>
                </a:solidFill>
                <a:latin typeface="Berlin Sans FB" panose="020E0602020502020306" pitchFamily="34" charset="0"/>
              </a:rPr>
              <a:t> se </a:t>
            </a:r>
            <a:r>
              <a:rPr lang="en-US" dirty="0" err="1">
                <a:solidFill>
                  <a:srgbClr val="5E3D22"/>
                </a:solidFill>
                <a:latin typeface="Berlin Sans FB" panose="020E0602020502020306" pitchFamily="34" charset="0"/>
              </a:rPr>
              <a:t>hace</a:t>
            </a:r>
            <a:r>
              <a:rPr lang="en-US" dirty="0">
                <a:solidFill>
                  <a:srgbClr val="5E3D22"/>
                </a:solidFill>
                <a:latin typeface="Berlin Sans FB" panose="020E0602020502020306" pitchFamily="34" charset="0"/>
              </a:rPr>
              <a:t>?</a:t>
            </a:r>
          </a:p>
        </p:txBody>
      </p:sp>
      <p:sp>
        <p:nvSpPr>
          <p:cNvPr id="3" name="Content Placeholder 2">
            <a:extLst>
              <a:ext uri="{FF2B5EF4-FFF2-40B4-BE49-F238E27FC236}">
                <a16:creationId xmlns:a16="http://schemas.microsoft.com/office/drawing/2014/main" id="{B80D7EA6-C847-4647-A3FE-4A63306E65E8}"/>
              </a:ext>
            </a:extLst>
          </p:cNvPr>
          <p:cNvSpPr>
            <a:spLocks noGrp="1"/>
          </p:cNvSpPr>
          <p:nvPr>
            <p:ph idx="1"/>
          </p:nvPr>
        </p:nvSpPr>
        <p:spPr>
          <a:xfrm>
            <a:off x="4811697" y="1851378"/>
            <a:ext cx="6898858" cy="4325585"/>
          </a:xfrm>
        </p:spPr>
        <p:txBody>
          <a:bodyPr>
            <a:noAutofit/>
          </a:bodyPr>
          <a:lstStyle/>
          <a:p>
            <a:r>
              <a:rPr lang="en-US" sz="3400" dirty="0" err="1">
                <a:solidFill>
                  <a:srgbClr val="0C7837"/>
                </a:solidFill>
                <a:latin typeface="Berlin Sans FB" panose="020E0602020502020306" pitchFamily="34" charset="0"/>
              </a:rPr>
              <a:t>Hable</a:t>
            </a:r>
            <a:r>
              <a:rPr lang="en-US" sz="3400" dirty="0">
                <a:solidFill>
                  <a:srgbClr val="0C7837"/>
                </a:solidFill>
                <a:latin typeface="Berlin Sans FB" panose="020E0602020502020306" pitchFamily="34" charset="0"/>
              </a:rPr>
              <a:t> con </a:t>
            </a:r>
            <a:r>
              <a:rPr lang="en-US" sz="3400" dirty="0" err="1">
                <a:solidFill>
                  <a:srgbClr val="0C7837"/>
                </a:solidFill>
                <a:latin typeface="Berlin Sans FB" panose="020E0602020502020306" pitchFamily="34" charset="0"/>
              </a:rPr>
              <a:t>su</a:t>
            </a:r>
            <a:r>
              <a:rPr lang="en-US" sz="3400" dirty="0">
                <a:solidFill>
                  <a:srgbClr val="0C7837"/>
                </a:solidFill>
                <a:latin typeface="Berlin Sans FB" panose="020E0602020502020306" pitchFamily="34" charset="0"/>
              </a:rPr>
              <a:t> </a:t>
            </a:r>
            <a:r>
              <a:rPr lang="en-US" sz="3400" dirty="0" err="1">
                <a:solidFill>
                  <a:srgbClr val="0C7837"/>
                </a:solidFill>
                <a:latin typeface="Berlin Sans FB" panose="020E0602020502020306" pitchFamily="34" charset="0"/>
              </a:rPr>
              <a:t>Profesor</a:t>
            </a:r>
            <a:endParaRPr lang="en-US" sz="3400" dirty="0">
              <a:solidFill>
                <a:srgbClr val="0C7837"/>
              </a:solidFill>
              <a:latin typeface="Berlin Sans FB" panose="020E0602020502020306" pitchFamily="34" charset="0"/>
            </a:endParaRPr>
          </a:p>
          <a:p>
            <a:r>
              <a:rPr lang="en-US" sz="3400" dirty="0">
                <a:solidFill>
                  <a:srgbClr val="0C7837"/>
                </a:solidFill>
                <a:latin typeface="Berlin Sans FB" panose="020E0602020502020306" pitchFamily="34" charset="0"/>
              </a:rPr>
              <a:t>Se </a:t>
            </a:r>
            <a:r>
              <a:rPr lang="en-US" sz="3400" dirty="0" err="1">
                <a:solidFill>
                  <a:srgbClr val="0C7837"/>
                </a:solidFill>
                <a:latin typeface="Berlin Sans FB" panose="020E0602020502020306" pitchFamily="34" charset="0"/>
              </a:rPr>
              <a:t>establece</a:t>
            </a:r>
            <a:r>
              <a:rPr lang="en-US" sz="3400" dirty="0">
                <a:solidFill>
                  <a:srgbClr val="0C7837"/>
                </a:solidFill>
                <a:latin typeface="Berlin Sans FB" panose="020E0602020502020306" pitchFamily="34" charset="0"/>
              </a:rPr>
              <a:t> Unidad Doctrinal</a:t>
            </a:r>
          </a:p>
          <a:p>
            <a:r>
              <a:rPr lang="es-ES" sz="3400" b="0" i="1" dirty="0">
                <a:solidFill>
                  <a:srgbClr val="0C7837"/>
                </a:solidFill>
                <a:effectLst/>
                <a:latin typeface="Berlin Sans FB" panose="020E0602020502020306" pitchFamily="34" charset="0"/>
              </a:rPr>
              <a:t>&gt;&gt;Hermanos, les ruego por el nombre de nuestro Señor Jesucristo, que se pongan de acuerdo y que no haya divisiones entre ustedes, sino que estén perfectamente unidos en un mismo sentir y en un mismo parecer.&lt;&lt;  (1 Corintios 1:10)</a:t>
            </a:r>
            <a:endParaRPr lang="en-US" sz="3400" dirty="0">
              <a:latin typeface="Berlin Sans FB" panose="020E0602020502020306" pitchFamily="34" charset="0"/>
            </a:endParaRPr>
          </a:p>
        </p:txBody>
      </p:sp>
      <p:pic>
        <p:nvPicPr>
          <p:cNvPr id="17" name="Picture 16" descr="A close up of a sign&#10;&#10;Description automatically generated">
            <a:extLst>
              <a:ext uri="{FF2B5EF4-FFF2-40B4-BE49-F238E27FC236}">
                <a16:creationId xmlns:a16="http://schemas.microsoft.com/office/drawing/2014/main" id="{C6B94390-ACF4-4E83-8D29-E30B8A1A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8" y="2396258"/>
            <a:ext cx="3273208" cy="2065483"/>
          </a:xfrm>
          <a:prstGeom prst="rect">
            <a:avLst/>
          </a:prstGeom>
        </p:spPr>
      </p:pic>
    </p:spTree>
    <p:extLst>
      <p:ext uri="{BB962C8B-B14F-4D97-AF65-F5344CB8AC3E}">
        <p14:creationId xmlns:p14="http://schemas.microsoft.com/office/powerpoint/2010/main" val="1089474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t">
            <a:normAutofit fontScale="70000" lnSpcReduction="20000"/>
          </a:bodyPr>
          <a:lstStyle/>
          <a:p>
            <a:r>
              <a:rPr lang="es-ES" sz="4400" dirty="0">
                <a:solidFill>
                  <a:srgbClr val="008000"/>
                </a:solidFill>
              </a:rPr>
              <a:t>Ver el video para la lección 4 </a:t>
            </a:r>
          </a:p>
          <a:p>
            <a:r>
              <a:rPr lang="es-ES" sz="4400" dirty="0">
                <a:solidFill>
                  <a:srgbClr val="008000"/>
                </a:solidFill>
              </a:rPr>
              <a:t>Darles un vistazo a los capítulos del 3 al 8 de Hechos.  </a:t>
            </a:r>
            <a:r>
              <a:rPr lang="es-ES" sz="4400">
                <a:solidFill>
                  <a:srgbClr val="008000"/>
                </a:solidFill>
              </a:rPr>
              <a:t>Identificar </a:t>
            </a:r>
            <a:r>
              <a:rPr lang="es-ES" sz="4400" dirty="0">
                <a:solidFill>
                  <a:srgbClr val="008000"/>
                </a:solidFill>
              </a:rPr>
              <a:t>en cada capítulo: ¿qué tipo de actividades hacía la iglesia en Hechos?</a:t>
            </a:r>
          </a:p>
          <a:p>
            <a:r>
              <a:rPr lang="es-ES" sz="4400" dirty="0">
                <a:solidFill>
                  <a:srgbClr val="008000"/>
                </a:solidFill>
              </a:rPr>
              <a:t>Leer Hechos 9:1-9 en sus Biblias.  </a:t>
            </a:r>
          </a:p>
        </p:txBody>
      </p:sp>
    </p:spTree>
    <p:extLst>
      <p:ext uri="{BB962C8B-B14F-4D97-AF65-F5344CB8AC3E}">
        <p14:creationId xmlns:p14="http://schemas.microsoft.com/office/powerpoint/2010/main" val="283577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10;&#10;Description automatically generated">
            <a:extLst>
              <a:ext uri="{FF2B5EF4-FFF2-40B4-BE49-F238E27FC236}">
                <a16:creationId xmlns:a16="http://schemas.microsoft.com/office/drawing/2014/main" id="{931FAD07-2D2A-4895-B2A1-EED65FF9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192000" cy="8127999"/>
          </a:xfrm>
          <a:prstGeom prst="rect">
            <a:avLst/>
          </a:prstGeom>
        </p:spPr>
      </p:pic>
      <p:sp>
        <p:nvSpPr>
          <p:cNvPr id="3" name="Content Placeholder 2"/>
          <p:cNvSpPr>
            <a:spLocks noGrp="1"/>
          </p:cNvSpPr>
          <p:nvPr>
            <p:ph idx="1"/>
          </p:nvPr>
        </p:nvSpPr>
        <p:spPr>
          <a:xfrm>
            <a:off x="0" y="410065"/>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3600986"/>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Iglesia</a:t>
            </a:r>
            <a:r>
              <a:rPr lang="en-US" sz="5700" dirty="0">
                <a:solidFill>
                  <a:srgbClr val="613318"/>
                </a:solidFill>
                <a:latin typeface="Berlin Sans FB Demi" panose="020E0802020502020306" pitchFamily="34" charset="0"/>
              </a:rPr>
              <a:t> Cristiana</a:t>
            </a:r>
          </a:p>
          <a:p>
            <a:pPr algn="ctr"/>
            <a:endParaRPr lang="en-US" sz="5700" dirty="0">
              <a:solidFill>
                <a:srgbClr val="613318"/>
              </a:solidFill>
              <a:latin typeface="Berlin Sans FB Demi" panose="020E0802020502020306" pitchFamily="34" charset="0"/>
            </a:endParaRPr>
          </a:p>
          <a:p>
            <a:pPr algn="ctr"/>
            <a:endParaRPr lang="en-US" sz="5700" dirty="0">
              <a:solidFill>
                <a:srgbClr val="613318"/>
              </a:solidFill>
              <a:latin typeface="Berlin Sans FB Demi" panose="020E0802020502020306" pitchFamily="34" charset="0"/>
            </a:endParaRPr>
          </a:p>
        </p:txBody>
      </p:sp>
      <p:sp>
        <p:nvSpPr>
          <p:cNvPr id="3" name="TextBox 2">
            <a:extLst>
              <a:ext uri="{FF2B5EF4-FFF2-40B4-BE49-F238E27FC236}">
                <a16:creationId xmlns:a16="http://schemas.microsoft.com/office/drawing/2014/main" id="{97E62DCB-0BA8-45DE-B79D-9C5A4F2F4B2D}"/>
              </a:ext>
            </a:extLst>
          </p:cNvPr>
          <p:cNvSpPr txBox="1"/>
          <p:nvPr/>
        </p:nvSpPr>
        <p:spPr>
          <a:xfrm>
            <a:off x="1876925" y="3344779"/>
            <a:ext cx="8938219" cy="2723823"/>
          </a:xfrm>
          <a:prstGeom prst="rect">
            <a:avLst/>
          </a:prstGeom>
          <a:noFill/>
        </p:spPr>
        <p:txBody>
          <a:bodyPr wrap="square" rtlCol="0">
            <a:spAutoFit/>
          </a:bodyPr>
          <a:lstStyle/>
          <a:p>
            <a:pPr algn="ctr"/>
            <a:r>
              <a:rPr lang="en-US" sz="5700" dirty="0" err="1">
                <a:solidFill>
                  <a:srgbClr val="008000"/>
                </a:solidFill>
                <a:latin typeface="Berlin Sans FB" panose="020E0602020502020306" pitchFamily="34" charset="0"/>
              </a:rPr>
              <a:t>Lección</a:t>
            </a:r>
            <a:r>
              <a:rPr lang="en-US" sz="5700" dirty="0">
                <a:solidFill>
                  <a:srgbClr val="008000"/>
                </a:solidFill>
                <a:latin typeface="Berlin Sans FB" panose="020E0602020502020306" pitchFamily="34" charset="0"/>
              </a:rPr>
              <a:t> 3 – Pedro </a:t>
            </a:r>
            <a:r>
              <a:rPr lang="en-US" sz="5700" dirty="0" err="1">
                <a:solidFill>
                  <a:srgbClr val="008000"/>
                </a:solidFill>
                <a:latin typeface="Berlin Sans FB" panose="020E0602020502020306" pitchFamily="34" charset="0"/>
              </a:rPr>
              <a:t>Testifica</a:t>
            </a:r>
            <a:r>
              <a:rPr lang="en-US" sz="5700" dirty="0">
                <a:solidFill>
                  <a:srgbClr val="008000"/>
                </a:solidFill>
                <a:latin typeface="Berlin Sans FB" panose="020E0602020502020306" pitchFamily="34" charset="0"/>
              </a:rPr>
              <a:t> de Jesús</a:t>
            </a:r>
          </a:p>
          <a:p>
            <a:pPr algn="ctr"/>
            <a:r>
              <a:rPr lang="en-US" sz="5700" dirty="0" err="1">
                <a:solidFill>
                  <a:srgbClr val="008000"/>
                </a:solidFill>
                <a:latin typeface="Berlin Sans FB" panose="020E0602020502020306" pitchFamily="34" charset="0"/>
              </a:rPr>
              <a:t>Hechos</a:t>
            </a:r>
            <a:r>
              <a:rPr lang="en-US" sz="5700" dirty="0">
                <a:solidFill>
                  <a:srgbClr val="008000"/>
                </a:solidFill>
                <a:latin typeface="Berlin Sans FB" panose="020E0602020502020306" pitchFamily="34" charset="0"/>
              </a:rPr>
              <a:t> 2:22-47</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92500" lnSpcReduction="20000"/>
          </a:bodyPr>
          <a:lstStyle/>
          <a:p>
            <a:pPr marL="0" lvl="0" indent="0">
              <a:buNone/>
            </a:pPr>
            <a:r>
              <a:rPr lang="es-MX" i="1" dirty="0">
                <a:solidFill>
                  <a:srgbClr val="008000"/>
                </a:solidFill>
              </a:rPr>
              <a:t>Amado Espíritu Santo, te pido que me enseñes más cada día sobre el Salvador Jesús, que me ayudes a vivir una vida nueva, una vida de fe y de obediencia a Dios; que me perdones cuando no lo hago, y me hagas volver al camino recto.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Apertura</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419" sz="4800" dirty="0">
                <a:solidFill>
                  <a:srgbClr val="008000"/>
                </a:solidFill>
                <a:latin typeface="Berlin Sans FB" panose="020E0602020502020306" pitchFamily="34" charset="0"/>
                <a:cs typeface="Arial" panose="020B0604020202020204" pitchFamily="34" charset="0"/>
              </a:rPr>
              <a:t>Ley y Evangelio en Hechos 2:22-47</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4E96C0-B80B-4A8C-AAC0-C938DB885374}"/>
              </a:ext>
            </a:extLst>
          </p:cNvPr>
          <p:cNvSpPr>
            <a:spLocks noGrp="1"/>
          </p:cNvSpPr>
          <p:nvPr>
            <p:ph type="body" idx="1"/>
          </p:nvPr>
        </p:nvSpPr>
        <p:spPr>
          <a:xfrm>
            <a:off x="839787" y="631059"/>
            <a:ext cx="5157787" cy="823912"/>
          </a:xfrm>
        </p:spPr>
        <p:txBody>
          <a:bodyPr>
            <a:normAutofit/>
          </a:bodyPr>
          <a:lstStyle/>
          <a:p>
            <a:pPr algn="ctr"/>
            <a:r>
              <a:rPr lang="en-US" sz="4800" dirty="0">
                <a:solidFill>
                  <a:srgbClr val="613318"/>
                </a:solidFill>
              </a:rPr>
              <a:t>Ley</a:t>
            </a:r>
          </a:p>
        </p:txBody>
      </p:sp>
      <p:sp>
        <p:nvSpPr>
          <p:cNvPr id="5" name="Content Placeholder 4">
            <a:extLst>
              <a:ext uri="{FF2B5EF4-FFF2-40B4-BE49-F238E27FC236}">
                <a16:creationId xmlns:a16="http://schemas.microsoft.com/office/drawing/2014/main" id="{5811F08D-18FD-4573-A7BB-463333DDAE03}"/>
              </a:ext>
            </a:extLst>
          </p:cNvPr>
          <p:cNvSpPr>
            <a:spLocks noGrp="1"/>
          </p:cNvSpPr>
          <p:nvPr>
            <p:ph sz="half" idx="2"/>
          </p:nvPr>
        </p:nvSpPr>
        <p:spPr>
          <a:xfrm>
            <a:off x="839788" y="1734207"/>
            <a:ext cx="5157787" cy="4455456"/>
          </a:xfrm>
        </p:spPr>
        <p:txBody>
          <a:bodyPr>
            <a:normAutofit fontScale="55000" lnSpcReduction="20000"/>
          </a:bodyPr>
          <a:lstStyle/>
          <a:p>
            <a:r>
              <a:rPr lang="es-419" dirty="0">
                <a:solidFill>
                  <a:srgbClr val="008000"/>
                </a:solidFill>
              </a:rPr>
              <a:t>LO QUE DIOS QUIERE</a:t>
            </a:r>
          </a:p>
          <a:p>
            <a:endParaRPr lang="es-419" dirty="0">
              <a:solidFill>
                <a:srgbClr val="008000"/>
              </a:solidFill>
            </a:endParaRPr>
          </a:p>
          <a:p>
            <a:r>
              <a:rPr lang="es-419" dirty="0">
                <a:solidFill>
                  <a:srgbClr val="008000"/>
                </a:solidFill>
              </a:rPr>
              <a:t>Dios es santo, y pide que tú seas santo.  Tú has pecado. </a:t>
            </a:r>
          </a:p>
          <a:p>
            <a:r>
              <a:rPr lang="es-419" dirty="0">
                <a:solidFill>
                  <a:srgbClr val="008000"/>
                </a:solidFill>
              </a:rPr>
              <a:t>La ley convence al pecador de su culpa delante de Dios</a:t>
            </a:r>
            <a:endParaRPr lang="en-US" dirty="0">
              <a:solidFill>
                <a:srgbClr val="008000"/>
              </a:solidFill>
            </a:endParaRPr>
          </a:p>
          <a:p>
            <a:endParaRPr lang="en-US" dirty="0">
              <a:solidFill>
                <a:srgbClr val="008000"/>
              </a:solidFill>
            </a:endParaRPr>
          </a:p>
        </p:txBody>
      </p:sp>
      <p:sp>
        <p:nvSpPr>
          <p:cNvPr id="6" name="Text Placeholder 5">
            <a:extLst>
              <a:ext uri="{FF2B5EF4-FFF2-40B4-BE49-F238E27FC236}">
                <a16:creationId xmlns:a16="http://schemas.microsoft.com/office/drawing/2014/main" id="{13F49BCE-43D9-4956-AC86-58D3023530EF}"/>
              </a:ext>
            </a:extLst>
          </p:cNvPr>
          <p:cNvSpPr>
            <a:spLocks noGrp="1"/>
          </p:cNvSpPr>
          <p:nvPr>
            <p:ph type="body" sz="quarter" idx="3"/>
          </p:nvPr>
        </p:nvSpPr>
        <p:spPr>
          <a:xfrm>
            <a:off x="6169025" y="668337"/>
            <a:ext cx="5183188" cy="823912"/>
          </a:xfrm>
        </p:spPr>
        <p:txBody>
          <a:bodyPr>
            <a:normAutofit/>
          </a:bodyPr>
          <a:lstStyle/>
          <a:p>
            <a:pPr algn="ctr"/>
            <a:r>
              <a:rPr lang="en-US" sz="4800" dirty="0" err="1">
                <a:solidFill>
                  <a:srgbClr val="613318"/>
                </a:solidFill>
              </a:rPr>
              <a:t>Evangelio</a:t>
            </a:r>
            <a:endParaRPr lang="en-US" sz="5400" dirty="0">
              <a:solidFill>
                <a:srgbClr val="613318"/>
              </a:solidFill>
            </a:endParaRPr>
          </a:p>
        </p:txBody>
      </p:sp>
      <p:sp>
        <p:nvSpPr>
          <p:cNvPr id="7" name="Content Placeholder 6">
            <a:extLst>
              <a:ext uri="{FF2B5EF4-FFF2-40B4-BE49-F238E27FC236}">
                <a16:creationId xmlns:a16="http://schemas.microsoft.com/office/drawing/2014/main" id="{07751DFB-040E-44C4-B5DC-37065863CFE8}"/>
              </a:ext>
            </a:extLst>
          </p:cNvPr>
          <p:cNvSpPr>
            <a:spLocks noGrp="1"/>
          </p:cNvSpPr>
          <p:nvPr>
            <p:ph sz="quarter" idx="4"/>
          </p:nvPr>
        </p:nvSpPr>
        <p:spPr>
          <a:xfrm>
            <a:off x="6172200" y="1734207"/>
            <a:ext cx="5183188" cy="4455456"/>
          </a:xfrm>
        </p:spPr>
        <p:txBody>
          <a:bodyPr>
            <a:normAutofit fontScale="55000" lnSpcReduction="20000"/>
          </a:bodyPr>
          <a:lstStyle/>
          <a:p>
            <a:r>
              <a:rPr lang="es-419" dirty="0">
                <a:solidFill>
                  <a:srgbClr val="008000"/>
                </a:solidFill>
              </a:rPr>
              <a:t>LO QUE DIOS HIZO EN AMOR POR EL MUNDO</a:t>
            </a:r>
          </a:p>
          <a:p>
            <a:r>
              <a:rPr lang="es-419" dirty="0">
                <a:solidFill>
                  <a:srgbClr val="008000"/>
                </a:solidFill>
              </a:rPr>
              <a:t>Jesucristo dio su vida perfecta en muerte para pagar el precio de tus pecados. </a:t>
            </a:r>
          </a:p>
          <a:p>
            <a:r>
              <a:rPr lang="es-419" dirty="0">
                <a:solidFill>
                  <a:srgbClr val="008000"/>
                </a:solidFill>
              </a:rPr>
              <a:t>Dios lo resucitó.  Por la fe en Cristo, Dios te ha salvado y te ha justificado.  </a:t>
            </a:r>
          </a:p>
          <a:p>
            <a:r>
              <a:rPr lang="es-419" dirty="0">
                <a:solidFill>
                  <a:srgbClr val="008000"/>
                </a:solidFill>
              </a:rPr>
              <a:t>El evangelio es darles a los pecadores el perdón y la vida eterna que Cristo les aseguró.</a:t>
            </a:r>
            <a:endParaRPr lang="en-US" dirty="0">
              <a:solidFill>
                <a:srgbClr val="008000"/>
              </a:solidFill>
            </a:endParaRPr>
          </a:p>
        </p:txBody>
      </p:sp>
    </p:spTree>
    <p:extLst>
      <p:ext uri="{BB962C8B-B14F-4D97-AF65-F5344CB8AC3E}">
        <p14:creationId xmlns:p14="http://schemas.microsoft.com/office/powerpoint/2010/main" val="57709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00B288-120B-4F32-BD4E-CA78D6857C30}"/>
              </a:ext>
            </a:extLst>
          </p:cNvPr>
          <p:cNvSpPr>
            <a:spLocks noGrp="1"/>
          </p:cNvSpPr>
          <p:nvPr>
            <p:ph type="title"/>
          </p:nvPr>
        </p:nvSpPr>
        <p:spPr/>
        <p:txBody>
          <a:bodyPr/>
          <a:lstStyle/>
          <a:p>
            <a:pPr algn="ctr"/>
            <a:endParaRPr lang="en-US" dirty="0">
              <a:solidFill>
                <a:srgbClr val="613318"/>
              </a:solidFill>
            </a:endParaRPr>
          </a:p>
        </p:txBody>
      </p:sp>
      <p:sp>
        <p:nvSpPr>
          <p:cNvPr id="8" name="Content Placeholder 7">
            <a:extLst>
              <a:ext uri="{FF2B5EF4-FFF2-40B4-BE49-F238E27FC236}">
                <a16:creationId xmlns:a16="http://schemas.microsoft.com/office/drawing/2014/main" id="{B897D5A0-5DF9-46D8-A1B1-F046462E221E}"/>
              </a:ext>
            </a:extLst>
          </p:cNvPr>
          <p:cNvSpPr>
            <a:spLocks noGrp="1"/>
          </p:cNvSpPr>
          <p:nvPr>
            <p:ph idx="1"/>
          </p:nvPr>
        </p:nvSpPr>
        <p:spPr/>
        <p:txBody>
          <a:bodyPr/>
          <a:lstStyle/>
          <a:p>
            <a:pPr marL="0" indent="0" algn="ctr">
              <a:buNone/>
            </a:pPr>
            <a:r>
              <a:rPr lang="es-419" i="1" dirty="0">
                <a:solidFill>
                  <a:srgbClr val="008000"/>
                </a:solidFill>
              </a:rPr>
              <a:t>“La obra de la iglesia es afligir al cómodo y consolar al afligido.”</a:t>
            </a:r>
            <a:endParaRPr lang="en-US" i="1" dirty="0">
              <a:solidFill>
                <a:srgbClr val="008000"/>
              </a:solidFill>
            </a:endParaRPr>
          </a:p>
        </p:txBody>
      </p:sp>
      <p:sp>
        <p:nvSpPr>
          <p:cNvPr id="9" name="Rectangle 8">
            <a:extLst>
              <a:ext uri="{FF2B5EF4-FFF2-40B4-BE49-F238E27FC236}">
                <a16:creationId xmlns:a16="http://schemas.microsoft.com/office/drawing/2014/main" id="{F8C94FD9-45AE-4B20-89EA-1B4F624B8A91}"/>
              </a:ext>
            </a:extLst>
          </p:cNvPr>
          <p:cNvSpPr/>
          <p:nvPr/>
        </p:nvSpPr>
        <p:spPr>
          <a:xfrm rot="20377783">
            <a:off x="4092221" y="4584641"/>
            <a:ext cx="7288218" cy="1323439"/>
          </a:xfrm>
          <a:prstGeom prst="rect">
            <a:avLst/>
          </a:prstGeom>
          <a:noFill/>
        </p:spPr>
        <p:txBody>
          <a:bodyPr wrap="square" lIns="91440" tIns="45720" rIns="91440" bIns="45720">
            <a:spAutoFit/>
          </a:bodyPr>
          <a:lstStyle/>
          <a:p>
            <a:pPr algn="ctr"/>
            <a:r>
              <a:rPr lang="en-US" sz="8000" b="0" cap="none" spc="0" dirty="0">
                <a:ln w="0"/>
                <a:solidFill>
                  <a:srgbClr val="613318"/>
                </a:solidFill>
                <a:effectLst>
                  <a:outerShdw blurRad="38100" dist="25400" dir="5400000" algn="ctr" rotWithShape="0">
                    <a:srgbClr val="6E747A">
                      <a:alpha val="43000"/>
                    </a:srgbClr>
                  </a:outerShdw>
                </a:effectLst>
                <a:latin typeface="Berlin Sans FB Demi" panose="020E0802020502020306" pitchFamily="34" charset="0"/>
              </a:rPr>
              <a:t>Proyecto Final</a:t>
            </a:r>
          </a:p>
        </p:txBody>
      </p:sp>
    </p:spTree>
    <p:extLst>
      <p:ext uri="{BB962C8B-B14F-4D97-AF65-F5344CB8AC3E}">
        <p14:creationId xmlns:p14="http://schemas.microsoft.com/office/powerpoint/2010/main" val="3337956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93403-9C04-4ABB-886A-273F34278D19}"/>
</file>

<file path=customXml/itemProps2.xml><?xml version="1.0" encoding="utf-8"?>
<ds:datastoreItem xmlns:ds="http://schemas.openxmlformats.org/officeDocument/2006/customXml" ds:itemID="{CD79A98E-AB5E-439C-B1F9-A534AABFBE91}">
  <ds:schemaRefs>
    <ds:schemaRef ds:uri="http://schemas.microsoft.com/office/2006/metadata/properties"/>
    <ds:schemaRef ds:uri="http://schemas.microsoft.com/office/infopath/2007/PartnerControls"/>
    <ds:schemaRef ds:uri="d9dd568f-92e7-4aa1-8e50-87aa9ffea924"/>
  </ds:schemaRefs>
</ds:datastoreItem>
</file>

<file path=customXml/itemProps3.xml><?xml version="1.0" encoding="utf-8"?>
<ds:datastoreItem xmlns:ds="http://schemas.openxmlformats.org/officeDocument/2006/customXml" ds:itemID="{B124664F-9FD0-4E64-8C94-C3D9042477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TotalTime>
  <Words>2760</Words>
  <Application>Microsoft Office PowerPoint</Application>
  <PresentationFormat>Widescreen</PresentationFormat>
  <Paragraphs>221</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Berlin Sans FB</vt:lpstr>
      <vt:lpstr>Berlin Sans FB Demi</vt:lpstr>
      <vt:lpstr>Calibri</vt:lpstr>
      <vt:lpstr>Courier New</vt:lpstr>
      <vt:lpstr>Office Theme</vt:lpstr>
      <vt:lpstr>PowerPoint Presentation</vt:lpstr>
      <vt:lpstr>PowerPoint Presentation</vt:lpstr>
      <vt:lpstr>PowerPoint Presentation</vt:lpstr>
      <vt:lpstr>PowerPoint Presentation</vt:lpstr>
      <vt:lpstr>Oremos</vt:lpstr>
      <vt:lpstr>Mostremos Respeto…</vt:lpstr>
      <vt:lpstr>Actividad de Apertura (10 minutos)  Ley y Evangelio en Hechos 2:22-47</vt:lpstr>
      <vt:lpstr>PowerPoint Presentation</vt:lpstr>
      <vt:lpstr>PowerPoint Presentation</vt:lpstr>
      <vt:lpstr>Repasar Las 4 C</vt:lpstr>
      <vt:lpstr>Considerar – Hechos 2:21-47</vt:lpstr>
      <vt:lpstr>Considerar – Hechos 2:21-47</vt:lpstr>
      <vt:lpstr>Considerar – Hechos 2:21-47</vt:lpstr>
      <vt:lpstr>Considerar – Hechos 2:21-47</vt:lpstr>
      <vt:lpstr>Considerar – Hechos 2:21-47</vt:lpstr>
      <vt:lpstr>Considerar – Hechos 2:21-47</vt:lpstr>
      <vt:lpstr>Considerar – Hechos 2:21-47</vt:lpstr>
      <vt:lpstr>Considerar – Hechos 2:21-47</vt:lpstr>
      <vt:lpstr>CONSOLIDAR Hechos 2:21-47</vt:lpstr>
      <vt:lpstr>CONSOLIDAR – Hechos 2:21-47</vt:lpstr>
      <vt:lpstr>CONSOLIDAR – Hechos 2:21-47</vt:lpstr>
      <vt:lpstr>CONSOLIDAR – Hechos 2:21-47</vt:lpstr>
      <vt:lpstr>CONSOLIDAR – Hechos 2:21-47</vt:lpstr>
      <vt:lpstr>CONSOLIDAR – Hechos 2:21-47</vt:lpstr>
      <vt:lpstr>Temas Importantes: (10 minutos)  Simón Pedro</vt:lpstr>
      <vt:lpstr>Pedro</vt:lpstr>
      <vt:lpstr>Pedro</vt:lpstr>
      <vt:lpstr>La Muerte de Pedro</vt:lpstr>
      <vt:lpstr>El Propósito de Academia Cristo</vt:lpstr>
      <vt:lpstr>“Quiero juntar un grupo.  ¿Pueden orientarme?”</vt:lpstr>
      <vt:lpstr>Deseo unirme a ustedes.   ¿Cómo se hace?</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7</cp:revision>
  <dcterms:created xsi:type="dcterms:W3CDTF">2020-03-23T13:58:02Z</dcterms:created>
  <dcterms:modified xsi:type="dcterms:W3CDTF">2021-02-25T19:16:46Z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