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y="6858000" cx="12192000"/>
  <p:notesSz cx="6858000" cy="9144000"/>
  <p:embeddedFontLst>
    <p:embeddedFont>
      <p:font typeface="Overlock"/>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3" roundtripDataSignature="AMtx7mgsYExrDa5c7/HEciE7eFF0jWFp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verlock-bold.fntdata"/><Relationship Id="rId20" Type="http://schemas.openxmlformats.org/officeDocument/2006/relationships/slide" Target="slides/slide16.xml"/><Relationship Id="rId42" Type="http://schemas.openxmlformats.org/officeDocument/2006/relationships/font" Target="fonts/Overlock-boldItalic.fntdata"/><Relationship Id="rId41" Type="http://schemas.openxmlformats.org/officeDocument/2006/relationships/font" Target="fonts/Overlock-italic.fntdata"/><Relationship Id="rId22" Type="http://schemas.openxmlformats.org/officeDocument/2006/relationships/slide" Target="slides/slide18.xml"/><Relationship Id="rId21" Type="http://schemas.openxmlformats.org/officeDocument/2006/relationships/slide" Target="slides/slide17.xml"/><Relationship Id="rId43" Type="http://customschemas.google.com/relationships/presentationmetadata" Target="meta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Overlock-regular.fntdata"/><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pload.wikimedia.org/wikipedia/commons/e/ee/Answered_Prayer_(165923671).jpe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Saludos, bienvenidos</a:t>
            </a:r>
            <a:endParaRPr/>
          </a:p>
        </p:txBody>
      </p:sp>
      <p:sp>
        <p:nvSpPr>
          <p:cNvPr id="88" name="Google Shape;8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En el desierto de Judea, cerca del río Jordán</a:t>
            </a:r>
            <a:endParaRPr/>
          </a:p>
        </p:txBody>
      </p:sp>
      <p:sp>
        <p:nvSpPr>
          <p:cNvPr id="157" name="Google Shape;15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(Lucas 4 nos dice): El año 15 del imperio de Tiberio César.  Poncio Pilato es gobernador de Judea, Herodes Agripa era tetrarca de Galilea; Anás y Caifás eran sumo sacerdotes</a:t>
            </a:r>
            <a:endParaRPr/>
          </a:p>
          <a:p>
            <a:pPr indent="0" lvl="0" marL="0" rtl="0" algn="l">
              <a:lnSpc>
                <a:spcPct val="100000"/>
              </a:lnSpc>
              <a:spcBef>
                <a:spcPts val="0"/>
              </a:spcBef>
              <a:spcAft>
                <a:spcPts val="0"/>
              </a:spcAft>
              <a:buSzPts val="1400"/>
              <a:buNone/>
            </a:pPr>
            <a:r>
              <a:rPr lang="en-US"/>
              <a:t>b.	El bautismo de Jesús: Cuando él tenía 30 años, más o menos en el año 25 d.C.</a:t>
            </a:r>
            <a:endParaRPr/>
          </a:p>
          <a:p>
            <a:pPr indent="0" lvl="0" marL="0" rtl="0" algn="l">
              <a:lnSpc>
                <a:spcPct val="100000"/>
              </a:lnSpc>
              <a:spcBef>
                <a:spcPts val="0"/>
              </a:spcBef>
              <a:spcAft>
                <a:spcPts val="0"/>
              </a:spcAft>
              <a:buSzPts val="1400"/>
              <a:buNone/>
            </a:pPr>
            <a:r>
              <a:t/>
            </a:r>
            <a:endParaRPr/>
          </a:p>
        </p:txBody>
      </p:sp>
      <p:sp>
        <p:nvSpPr>
          <p:cNvPr id="164" name="Google Shape;16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a.	La gente iba cargada de sus pecados</a:t>
            </a:r>
            <a:endParaRPr/>
          </a:p>
          <a:p>
            <a:pPr indent="0" lvl="0" marL="0" marR="0" rtl="0" algn="l">
              <a:lnSpc>
                <a:spcPct val="100000"/>
              </a:lnSpc>
              <a:spcBef>
                <a:spcPts val="0"/>
              </a:spcBef>
              <a:spcAft>
                <a:spcPts val="0"/>
              </a:spcAft>
              <a:buClr>
                <a:schemeClr val="dk1"/>
              </a:buClr>
              <a:buSzPts val="1200"/>
              <a:buFont typeface="Calibri"/>
              <a:buNone/>
            </a:pPr>
            <a:r>
              <a:rPr lang="en-US"/>
              <a:t>b.	Los fariseos creían que eran hijos de Dios por el simple hecho de ser judíos</a:t>
            </a:r>
            <a:endParaRPr/>
          </a:p>
          <a:p>
            <a:pPr indent="0" lvl="0" marL="0" marR="0" rtl="0" algn="l">
              <a:lnSpc>
                <a:spcPct val="100000"/>
              </a:lnSpc>
              <a:spcBef>
                <a:spcPts val="0"/>
              </a:spcBef>
              <a:spcAft>
                <a:spcPts val="0"/>
              </a:spcAft>
              <a:buClr>
                <a:schemeClr val="dk1"/>
              </a:buClr>
              <a:buSzPts val="1200"/>
              <a:buFont typeface="Calibri"/>
              <a:buNone/>
            </a:pPr>
            <a:r>
              <a:rPr lang="en-US"/>
              <a:t>c.	Juan no quiere bautizar a Jesús</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171" name="Google Shape;17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Deje que cuenten la historia.  Solo hay que guiarlos cuando se desvíen, se confunden, o pasan por alto algo de importancia.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78" name="Google Shape;17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Confiesan sus pecados y Juan los bautiza</a:t>
            </a:r>
            <a:endParaRPr/>
          </a:p>
          <a:p>
            <a:pPr indent="0" lvl="0" marL="0" rtl="0" algn="l">
              <a:lnSpc>
                <a:spcPct val="100000"/>
              </a:lnSpc>
              <a:spcBef>
                <a:spcPts val="0"/>
              </a:spcBef>
              <a:spcAft>
                <a:spcPts val="0"/>
              </a:spcAft>
              <a:buSzPts val="1400"/>
              <a:buNone/>
            </a:pPr>
            <a:r>
              <a:rPr lang="en-US"/>
              <a:t>b.	A los fariseos les llama a arrepentirse.</a:t>
            </a:r>
            <a:endParaRPr/>
          </a:p>
          <a:p>
            <a:pPr indent="0" lvl="0" marL="0" rtl="0" algn="l">
              <a:lnSpc>
                <a:spcPct val="100000"/>
              </a:lnSpc>
              <a:spcBef>
                <a:spcPts val="0"/>
              </a:spcBef>
              <a:spcAft>
                <a:spcPts val="0"/>
              </a:spcAft>
              <a:buSzPts val="1400"/>
              <a:buNone/>
            </a:pPr>
            <a:r>
              <a:rPr lang="en-US"/>
              <a:t>c.	Juan aceptó bautizar a Jesús.</a:t>
            </a:r>
            <a:endParaRPr/>
          </a:p>
          <a:p>
            <a:pPr indent="0" lvl="0" marL="0" rtl="0" algn="l">
              <a:lnSpc>
                <a:spcPct val="100000"/>
              </a:lnSpc>
              <a:spcBef>
                <a:spcPts val="0"/>
              </a:spcBef>
              <a:spcAft>
                <a:spcPts val="0"/>
              </a:spcAft>
              <a:buSzPts val="1400"/>
              <a:buNone/>
            </a:pPr>
            <a:r>
              <a:t/>
            </a:r>
            <a:endParaRPr/>
          </a:p>
        </p:txBody>
      </p:sp>
      <p:sp>
        <p:nvSpPr>
          <p:cNvPr id="185" name="Google Shape;18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a.	Juan preparaba el corazón de los judíos para recibir al Salvador prometido, cuando bautizó a los arrepentidos de sus pecados; y bautizando a Jesucristo para iniciar su ministerio público.</a:t>
            </a:r>
            <a:endParaRPr sz="1200">
              <a:solidFill>
                <a:schemeClr val="dk1"/>
              </a:solidFill>
              <a:latin typeface="Calibri"/>
              <a:ea typeface="Calibri"/>
              <a:cs typeface="Calibri"/>
              <a:sym typeface="Calibri"/>
            </a:endParaRPr>
          </a:p>
        </p:txBody>
      </p:sp>
      <p:sp>
        <p:nvSpPr>
          <p:cNvPr id="202" name="Google Shape;20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a.	El pecado de ver la obediencia a Dios como una mera acción externa, como pensaban los fariseos y escribas y los muchos otros pecados como por ejemplo: el no ayudar al vecino, el engañar a otras personas, y el hacer denuncias falsas.</a:t>
            </a:r>
            <a:endParaRPr sz="1200">
              <a:solidFill>
                <a:schemeClr val="dk1"/>
              </a:solidFill>
              <a:latin typeface="Calibri"/>
              <a:ea typeface="Calibri"/>
              <a:cs typeface="Calibri"/>
              <a:sym typeface="Calibri"/>
            </a:endParaRPr>
          </a:p>
        </p:txBody>
      </p:sp>
      <p:sp>
        <p:nvSpPr>
          <p:cNvPr id="209" name="Google Shape;20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a.	Primero, como Juan bautizó a la gente arrepentida para el perdón de sus pecados (Lucas 3:3), yo igual que ellos también recibí el perdón en el bautismo. </a:t>
            </a:r>
            <a:endParaRPr/>
          </a:p>
          <a:p>
            <a:pPr indent="0" lvl="0" marL="0" marR="0" rtl="0" algn="l">
              <a:lnSpc>
                <a:spcPct val="100000"/>
              </a:lnSpc>
              <a:spcBef>
                <a:spcPts val="0"/>
              </a:spcBef>
              <a:spcAft>
                <a:spcPts val="0"/>
              </a:spcAft>
              <a:buClr>
                <a:schemeClr val="dk1"/>
              </a:buClr>
              <a:buSzPts val="1200"/>
              <a:buFont typeface="Arial"/>
              <a:buNone/>
            </a:pPr>
            <a:r>
              <a:rPr lang="en-US"/>
              <a:t>b.	Segundo, cuando Jesús fue bautizado porque “convenía”, Jesús no necesitaba perdón porque él no era pecador, sino que fue bautizado porque convenía que se cumpliera toda justicia. Jesús se bautizó.  Nosotros también necesitamos ser bautizados (si es que aún no fuimos bautizados).  Jesús recibió bendiciones en su bautismo.  Nosotros también recibimos bendiciones en el bautismo.  En nuestro bautismo Dios nos da fe, el perdón de nuestros pecados, y una conciencia limpia delante de él.  </a:t>
            </a:r>
            <a:endParaRPr/>
          </a:p>
          <a:p>
            <a:pPr indent="0" lvl="0" marL="0" marR="0" rtl="0" algn="l">
              <a:lnSpc>
                <a:spcPct val="100000"/>
              </a:lnSpc>
              <a:spcBef>
                <a:spcPts val="0"/>
              </a:spcBef>
              <a:spcAft>
                <a:spcPts val="0"/>
              </a:spcAft>
              <a:buClr>
                <a:schemeClr val="dk1"/>
              </a:buClr>
              <a:buSzPts val="1200"/>
              <a:buFont typeface="Arial"/>
              <a:buNone/>
            </a:pPr>
            <a:r>
              <a:rPr lang="en-US"/>
              <a:t>c.	Dios se revela, Padre, Hijo, y Espíritu Santo aquí en el Bautismo de Jesús.  La voz de Dios me hace saber que Jesús es su Hijo amado.</a:t>
            </a:r>
            <a:endParaRPr/>
          </a:p>
          <a:p>
            <a:pPr indent="0" lvl="0" marL="0" marR="0" rtl="0" algn="l">
              <a:lnSpc>
                <a:spcPct val="100000"/>
              </a:lnSpc>
              <a:spcBef>
                <a:spcPts val="0"/>
              </a:spcBef>
              <a:spcAft>
                <a:spcPts val="0"/>
              </a:spcAft>
              <a:buClr>
                <a:schemeClr val="dk1"/>
              </a:buClr>
              <a:buSzPts val="1200"/>
              <a:buFont typeface="Arial"/>
              <a:buNone/>
            </a:pPr>
            <a:r>
              <a:t/>
            </a:r>
            <a:endParaRPr/>
          </a:p>
        </p:txBody>
      </p:sp>
      <p:sp>
        <p:nvSpPr>
          <p:cNvPr id="216" name="Google Shape;21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Esta historia me enseña a apreciar el hecho de que yo fui bautizado en el nombre del Dios trino. En el bautismo fui adoptado por Dios y cubierto con la justicia de Jesús. Diariamente reconozco que todavía peco según mi carne pecaminosa, y recuerdo que en el bautismo sí soy perdonado.  Soy un hijo adoptado de Dios cubierto con la justicia de mi Salvador y Redentor, Jesucristo.</a:t>
            </a:r>
            <a:endParaRPr/>
          </a:p>
          <a:p>
            <a:pPr indent="0" lvl="0" marL="0" rtl="0" algn="l">
              <a:lnSpc>
                <a:spcPct val="100000"/>
              </a:lnSpc>
              <a:spcBef>
                <a:spcPts val="0"/>
              </a:spcBef>
              <a:spcAft>
                <a:spcPts val="0"/>
              </a:spcAft>
              <a:buSzPts val="1400"/>
              <a:buNone/>
            </a:pPr>
            <a:r>
              <a:rPr lang="en-US"/>
              <a:t>b.	Además, la historia me anima a llamar a otros a ser bautizados y a arrepentirse. </a:t>
            </a:r>
            <a:endParaRPr/>
          </a:p>
        </p:txBody>
      </p:sp>
      <p:sp>
        <p:nvSpPr>
          <p:cNvPr id="223" name="Google Shape;22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lnSpc>
                <a:spcPct val="100000"/>
              </a:lnSpc>
              <a:spcBef>
                <a:spcPts val="0"/>
              </a:spcBef>
              <a:spcAft>
                <a:spcPts val="0"/>
              </a:spcAft>
              <a:buSzPts val="1400"/>
              <a:buNone/>
            </a:pPr>
            <a:r>
              <a:rPr lang="en-US"/>
              <a:t>Haz seguro que se está grabando la clase (si se aplica).  </a:t>
            </a:r>
            <a:endParaRPr/>
          </a:p>
        </p:txBody>
      </p:sp>
      <p:sp>
        <p:nvSpPr>
          <p:cNvPr id="96" name="Google Shape;9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4" marL="182880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¿En un bautismo?</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230" name="Google Shape;23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	La palabra “bautizar” simplemente quiso decir la aplicación de agua en varias formas, tales como sumergir, lavar, derramar o rociar (Marcos 7:3,4).</a:t>
            </a:r>
            <a:endParaRPr/>
          </a:p>
          <a:p>
            <a:pPr indent="0" lvl="0" marL="0" rtl="0" algn="l">
              <a:lnSpc>
                <a:spcPct val="100000"/>
              </a:lnSpc>
              <a:spcBef>
                <a:spcPts val="0"/>
              </a:spcBef>
              <a:spcAft>
                <a:spcPts val="0"/>
              </a:spcAft>
              <a:buSzPts val="1400"/>
              <a:buNone/>
            </a:pPr>
            <a:r>
              <a:rPr lang="en-US"/>
              <a:t>ii.	Ni el modo de bautizar ni el lugar se determina en la Biblia (sumergir, rociar; en una iglesia, una casa o en un río).  Con que se use agua y se lo haga en el nombre de Dios, eso es lo importante. </a:t>
            </a:r>
            <a:endParaRPr/>
          </a:p>
          <a:p>
            <a:pPr indent="0" lvl="0" marL="0" rtl="0" algn="l">
              <a:lnSpc>
                <a:spcPct val="100000"/>
              </a:lnSpc>
              <a:spcBef>
                <a:spcPts val="0"/>
              </a:spcBef>
              <a:spcAft>
                <a:spcPts val="0"/>
              </a:spcAft>
              <a:buSzPts val="1400"/>
              <a:buNone/>
            </a:pPr>
            <a:r>
              <a:t/>
            </a:r>
            <a:endParaRPr/>
          </a:p>
        </p:txBody>
      </p:sp>
      <p:sp>
        <p:nvSpPr>
          <p:cNvPr id="246" name="Google Shape;246;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2" marL="1143000" marR="0" rtl="0" algn="l">
              <a:lnSpc>
                <a:spcPct val="106000"/>
              </a:lnSpc>
              <a:spcBef>
                <a:spcPts val="0"/>
              </a:spcBef>
              <a:spcAft>
                <a:spcPts val="0"/>
              </a:spcAft>
              <a:buClr>
                <a:srgbClr val="FF0000"/>
              </a:buClr>
              <a:buSzPts val="1200"/>
              <a:buFont typeface="Calibri"/>
              <a:buAutoNum type="romanLcPeriod"/>
            </a:pPr>
            <a:r>
              <a:rPr lang="en-US" sz="1200">
                <a:solidFill>
                  <a:srgbClr val="FF0000"/>
                </a:solidFill>
                <a:latin typeface="Calibri"/>
                <a:ea typeface="Calibri"/>
                <a:cs typeface="Calibri"/>
                <a:sym typeface="Calibri"/>
              </a:rPr>
              <a:t>El Antiguo Testamento requería varios lavamientos ceremoniales (Levítico 14:8,9; 15:16-27; Números 19:11-13), los cuales llevan a los cristianos a pensar en el bautismo. </a:t>
            </a:r>
            <a:endParaRPr sz="1200">
              <a:latin typeface="Calibri"/>
              <a:ea typeface="Calibri"/>
              <a:cs typeface="Calibri"/>
              <a:sym typeface="Calibri"/>
            </a:endParaRPr>
          </a:p>
          <a:p>
            <a:pPr indent="-228600" lvl="2" marL="1143000" marR="0" rtl="0" algn="l">
              <a:lnSpc>
                <a:spcPct val="106000"/>
              </a:lnSpc>
              <a:spcBef>
                <a:spcPts val="0"/>
              </a:spcBef>
              <a:spcAft>
                <a:spcPts val="0"/>
              </a:spcAft>
              <a:buClr>
                <a:srgbClr val="FF0000"/>
              </a:buClr>
              <a:buSzPts val="1200"/>
              <a:buFont typeface="Calibri"/>
              <a:buAutoNum type="romanLcPeriod"/>
            </a:pPr>
            <a:r>
              <a:rPr lang="en-US" sz="1200">
                <a:solidFill>
                  <a:srgbClr val="FF0000"/>
                </a:solidFill>
                <a:latin typeface="Calibri"/>
                <a:ea typeface="Calibri"/>
                <a:cs typeface="Calibri"/>
                <a:sym typeface="Calibri"/>
              </a:rPr>
              <a:t>De hecho, el Nuevo Testamento ve una imagen del bautismo en </a:t>
            </a:r>
            <a:endParaRPr sz="1200">
              <a:latin typeface="Calibri"/>
              <a:ea typeface="Calibri"/>
              <a:cs typeface="Calibri"/>
              <a:sym typeface="Calibri"/>
            </a:endParaRPr>
          </a:p>
          <a:p>
            <a:pPr indent="-228600" lvl="3" marL="1600200" marR="0" rtl="0" algn="l">
              <a:lnSpc>
                <a:spcPct val="106000"/>
              </a:lnSpc>
              <a:spcBef>
                <a:spcPts val="0"/>
              </a:spcBef>
              <a:spcAft>
                <a:spcPts val="0"/>
              </a:spcAft>
              <a:buClr>
                <a:srgbClr val="FF0000"/>
              </a:buClr>
              <a:buSzPts val="1200"/>
              <a:buFont typeface="Calibri"/>
              <a:buAutoNum type="arabicPeriod"/>
            </a:pPr>
            <a:r>
              <a:rPr lang="en-US" sz="1200">
                <a:solidFill>
                  <a:srgbClr val="FF0000"/>
                </a:solidFill>
                <a:latin typeface="Calibri"/>
                <a:ea typeface="Calibri"/>
                <a:cs typeface="Calibri"/>
                <a:sym typeface="Calibri"/>
              </a:rPr>
              <a:t>la creación (porque en el bautismo el cristiano se convierte en una nueva creación, Efesios 5:26), </a:t>
            </a:r>
            <a:endParaRPr sz="1200">
              <a:latin typeface="Calibri"/>
              <a:ea typeface="Calibri"/>
              <a:cs typeface="Calibri"/>
              <a:sym typeface="Calibri"/>
            </a:endParaRPr>
          </a:p>
          <a:p>
            <a:pPr indent="-228600" lvl="3" marL="1600200" marR="0" rtl="0" algn="l">
              <a:lnSpc>
                <a:spcPct val="106000"/>
              </a:lnSpc>
              <a:spcBef>
                <a:spcPts val="0"/>
              </a:spcBef>
              <a:spcAft>
                <a:spcPts val="0"/>
              </a:spcAft>
              <a:buClr>
                <a:srgbClr val="FF0000"/>
              </a:buClr>
              <a:buSzPts val="1200"/>
              <a:buFont typeface="Calibri"/>
              <a:buAutoNum type="arabicPeriod"/>
            </a:pPr>
            <a:r>
              <a:rPr lang="en-US" sz="1200">
                <a:solidFill>
                  <a:srgbClr val="FF0000"/>
                </a:solidFill>
                <a:latin typeface="Calibri"/>
                <a:ea typeface="Calibri"/>
                <a:cs typeface="Calibri"/>
                <a:sym typeface="Calibri"/>
              </a:rPr>
              <a:t>en el diluvio (al igual que Noé y su familia fueron salvados de un mundo caído por las aguas del diluvio, el cristiano se salva a través del bautismo, 1 Pedro 3:20,21), </a:t>
            </a:r>
            <a:endParaRPr sz="1200">
              <a:latin typeface="Calibri"/>
              <a:ea typeface="Calibri"/>
              <a:cs typeface="Calibri"/>
              <a:sym typeface="Calibri"/>
            </a:endParaRPr>
          </a:p>
          <a:p>
            <a:pPr indent="-228600" lvl="3" marL="1600200" marR="0" rtl="0" algn="l">
              <a:lnSpc>
                <a:spcPct val="106000"/>
              </a:lnSpc>
              <a:spcBef>
                <a:spcPts val="0"/>
              </a:spcBef>
              <a:spcAft>
                <a:spcPts val="0"/>
              </a:spcAft>
              <a:buClr>
                <a:srgbClr val="FF0000"/>
              </a:buClr>
              <a:buSzPts val="1200"/>
              <a:buFont typeface="Calibri"/>
              <a:buAutoNum type="arabicPeriod"/>
            </a:pPr>
            <a:r>
              <a:rPr lang="en-US" sz="1200">
                <a:solidFill>
                  <a:srgbClr val="FF0000"/>
                </a:solidFill>
                <a:latin typeface="Calibri"/>
                <a:ea typeface="Calibri"/>
                <a:cs typeface="Calibri"/>
                <a:sym typeface="Calibri"/>
              </a:rPr>
              <a:t>y en el éxodo de Egipto (al igual que los israelitas fueron liberados de la esclavitud, el cristiano es liberado de la esclavitud del pecado, 1 Corintios 10:1-4).</a:t>
            </a:r>
            <a:endParaRPr sz="1200">
              <a:latin typeface="Calibri"/>
              <a:ea typeface="Calibri"/>
              <a:cs typeface="Calibri"/>
              <a:sym typeface="Calibri"/>
            </a:endParaRPr>
          </a:p>
          <a:p>
            <a:pPr indent="-228600" lvl="2" marL="1143000" marR="0" rtl="0" algn="l">
              <a:lnSpc>
                <a:spcPct val="106000"/>
              </a:lnSpc>
              <a:spcBef>
                <a:spcPts val="0"/>
              </a:spcBef>
              <a:spcAft>
                <a:spcPts val="0"/>
              </a:spcAft>
              <a:buClr>
                <a:srgbClr val="FF0000"/>
              </a:buClr>
              <a:buSzPts val="1200"/>
              <a:buFont typeface="Calibri"/>
              <a:buAutoNum type="romanLcPeriod"/>
            </a:pPr>
            <a:r>
              <a:rPr lang="en-US" sz="1200">
                <a:solidFill>
                  <a:srgbClr val="FF0000"/>
                </a:solidFill>
                <a:latin typeface="Calibri"/>
                <a:ea typeface="Calibri"/>
                <a:cs typeface="Calibri"/>
                <a:sym typeface="Calibri"/>
              </a:rPr>
              <a:t>Pero no, no bautizaban así como en el Nuevo Testamento.</a:t>
            </a:r>
            <a:endParaRPr/>
          </a:p>
          <a:p>
            <a:pPr indent="-228600" lvl="2" marL="1143000" marR="0" rtl="0" algn="l">
              <a:lnSpc>
                <a:spcPct val="106000"/>
              </a:lnSpc>
              <a:spcBef>
                <a:spcPts val="800"/>
              </a:spcBef>
              <a:spcAft>
                <a:spcPts val="0"/>
              </a:spcAft>
              <a:buClr>
                <a:schemeClr val="dk1"/>
              </a:buClr>
              <a:buSzPts val="1200"/>
              <a:buFont typeface="Calibri"/>
              <a:buAutoNum type="romanLcPeriod"/>
            </a:pPr>
            <a:r>
              <a:rPr lang="en-US" sz="1200">
                <a:solidFill>
                  <a:schemeClr val="dk1"/>
                </a:solidFill>
                <a:latin typeface="Calibri"/>
                <a:ea typeface="Calibri"/>
                <a:cs typeface="Calibri"/>
                <a:sym typeface="Calibri"/>
              </a:rPr>
              <a:t>El Bautismo de Juan: Juan bautizaba a los pecadores arrepentidos “para el perdón de pecados” (Marcos 1:4), al igual que lo hicieron Pedro y los apóstoles en Pentecostés (Hechos 2:39). </a:t>
            </a:r>
            <a:r>
              <a:rPr lang="en-US" sz="1800">
                <a:solidFill>
                  <a:srgbClr val="000000"/>
                </a:solidFill>
                <a:latin typeface="Calibri"/>
                <a:ea typeface="Calibri"/>
                <a:cs typeface="Calibri"/>
                <a:sym typeface="Calibri"/>
              </a:rPr>
              <a:t>Juan bautizó con bautismo de arrepentimiento, diciendo al pueblo que creyesen en aquel que vendría después de él, esto es, en Jesús el Cristo. (Hechos 19:4)</a:t>
            </a:r>
            <a:endParaRPr sz="1800">
              <a:latin typeface="Calibri"/>
              <a:ea typeface="Calibri"/>
              <a:cs typeface="Calibri"/>
              <a:sym typeface="Calibri"/>
            </a:endParaRPr>
          </a:p>
          <a:p>
            <a:pPr indent="-152400" lvl="2" marL="1143000" marR="0" rtl="0" algn="l">
              <a:lnSpc>
                <a:spcPct val="106000"/>
              </a:lnSpc>
              <a:spcBef>
                <a:spcPts val="80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152400" lvl="2" marL="1143000" marR="0" rtl="0" algn="l">
              <a:lnSpc>
                <a:spcPct val="106000"/>
              </a:lnSpc>
              <a:spcBef>
                <a:spcPts val="800"/>
              </a:spcBef>
              <a:spcAft>
                <a:spcPts val="0"/>
              </a:spcAft>
              <a:buClr>
                <a:schemeClr val="dk1"/>
              </a:buClr>
              <a:buSzPts val="1200"/>
              <a:buFont typeface="Calibri"/>
              <a:buNone/>
            </a:pPr>
            <a:r>
              <a:t/>
            </a:r>
            <a:endParaRPr sz="1200">
              <a:latin typeface="Calibri"/>
              <a:ea typeface="Calibri"/>
              <a:cs typeface="Calibri"/>
              <a:sym typeface="Calibri"/>
            </a:endParaRPr>
          </a:p>
          <a:p>
            <a:pPr indent="0" lvl="0" marL="0" rtl="0" algn="l">
              <a:lnSpc>
                <a:spcPct val="100000"/>
              </a:lnSpc>
              <a:spcBef>
                <a:spcPts val="800"/>
              </a:spcBef>
              <a:spcAft>
                <a:spcPts val="0"/>
              </a:spcAft>
              <a:buSzPts val="1400"/>
              <a:buNone/>
            </a:pPr>
            <a:r>
              <a:t/>
            </a:r>
            <a:endParaRPr/>
          </a:p>
        </p:txBody>
      </p:sp>
      <p:sp>
        <p:nvSpPr>
          <p:cNvPr id="253" name="Google Shape;25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Calibri"/>
              <a:buChar char="-"/>
            </a:pPr>
            <a:r>
              <a:rPr lang="en-US"/>
              <a:t>¿A quiénes?  (Dejen que el grupo conteste)</a:t>
            </a:r>
            <a:endParaRPr/>
          </a:p>
          <a:p>
            <a:pPr indent="-171450" lvl="0" marL="171450" rtl="0" algn="l">
              <a:lnSpc>
                <a:spcPct val="100000"/>
              </a:lnSpc>
              <a:spcBef>
                <a:spcPts val="0"/>
              </a:spcBef>
              <a:spcAft>
                <a:spcPts val="0"/>
              </a:spcAft>
              <a:buClr>
                <a:schemeClr val="dk1"/>
              </a:buClr>
              <a:buSzPts val="1200"/>
              <a:buFont typeface="Calibri"/>
              <a:buChar char="-"/>
            </a:pPr>
            <a:r>
              <a:rPr lang="en-US"/>
              <a:t>¿Para qué? </a:t>
            </a:r>
            <a:r>
              <a:rPr i="1" lang="en-US"/>
              <a:t>Los pecados sean perdonados.</a:t>
            </a:r>
            <a:endParaRPr/>
          </a:p>
          <a:p>
            <a:pPr indent="-171450" lvl="0" marL="171450" rtl="0" algn="l">
              <a:lnSpc>
                <a:spcPct val="100000"/>
              </a:lnSpc>
              <a:spcBef>
                <a:spcPts val="0"/>
              </a:spcBef>
              <a:spcAft>
                <a:spcPts val="0"/>
              </a:spcAft>
              <a:buClr>
                <a:schemeClr val="dk1"/>
              </a:buClr>
              <a:buSzPts val="1200"/>
              <a:buFont typeface="Calibri"/>
              <a:buChar char="-"/>
            </a:pPr>
            <a:r>
              <a:rPr lang="en-US"/>
              <a:t>¿Qué don recibirán?  </a:t>
            </a:r>
            <a:r>
              <a:rPr i="1" lang="en-US"/>
              <a:t>El Espíritu Santo</a:t>
            </a:r>
            <a:endParaRPr/>
          </a:p>
          <a:p>
            <a:pPr indent="-171450" lvl="0" marL="171450" rtl="0" algn="l">
              <a:lnSpc>
                <a:spcPct val="100000"/>
              </a:lnSpc>
              <a:spcBef>
                <a:spcPts val="0"/>
              </a:spcBef>
              <a:spcAft>
                <a:spcPts val="0"/>
              </a:spcAft>
              <a:buClr>
                <a:schemeClr val="dk1"/>
              </a:buClr>
              <a:buSzPts val="1200"/>
              <a:buFont typeface="Calibri"/>
              <a:buChar char="-"/>
            </a:pPr>
            <a:r>
              <a:rPr lang="en-US"/>
              <a:t>Solo para aclarar, ¿la promesa de bautismo, perdón, y el Espíritu Santo es para quiénes?    </a:t>
            </a:r>
            <a:r>
              <a:rPr i="1" lang="en-US"/>
              <a:t>Ustedes, sus hijos</a:t>
            </a:r>
            <a:endParaRPr/>
          </a:p>
        </p:txBody>
      </p:sp>
      <p:sp>
        <p:nvSpPr>
          <p:cNvPr id="266" name="Google Shape;266;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2" marL="1143000" marR="0" rtl="0" algn="l">
              <a:lnSpc>
                <a:spcPct val="106000"/>
              </a:lnSpc>
              <a:spcBef>
                <a:spcPts val="0"/>
              </a:spcBef>
              <a:spcAft>
                <a:spcPts val="0"/>
              </a:spcAft>
              <a:buClr>
                <a:srgbClr val="FF0000"/>
              </a:buClr>
              <a:buSzPts val="1200"/>
              <a:buFont typeface="Calibri"/>
              <a:buAutoNum type="romanLcPeriod"/>
            </a:pPr>
            <a:r>
              <a:rPr lang="en-US" sz="1200">
                <a:solidFill>
                  <a:srgbClr val="FF0000"/>
                </a:solidFill>
                <a:latin typeface="Calibri"/>
                <a:ea typeface="Calibri"/>
                <a:cs typeface="Calibri"/>
                <a:sym typeface="Calibri"/>
              </a:rPr>
              <a:t>El apóstol Pablo les dice a los creyentes gentiles, “Por lo tanto ustedes ya no son extraños ni extranjeros, sino conciudadanos de los santos y </a:t>
            </a:r>
            <a:r>
              <a:rPr lang="en-US" sz="1200" u="sng">
                <a:solidFill>
                  <a:srgbClr val="FF0000"/>
                </a:solidFill>
                <a:latin typeface="Calibri"/>
                <a:ea typeface="Calibri"/>
                <a:cs typeface="Calibri"/>
                <a:sym typeface="Calibri"/>
              </a:rPr>
              <a:t>miembros de la familia de Dios</a:t>
            </a:r>
            <a:r>
              <a:rPr lang="en-US" sz="1200">
                <a:solidFill>
                  <a:srgbClr val="FF0000"/>
                </a:solidFill>
                <a:latin typeface="Calibri"/>
                <a:ea typeface="Calibri"/>
                <a:cs typeface="Calibri"/>
                <a:sym typeface="Calibri"/>
              </a:rPr>
              <a:t>” (Efesios 2:19).</a:t>
            </a:r>
            <a:endParaRPr sz="1200">
              <a:latin typeface="Calibri"/>
              <a:ea typeface="Calibri"/>
              <a:cs typeface="Calibri"/>
              <a:sym typeface="Calibri"/>
            </a:endParaRPr>
          </a:p>
          <a:p>
            <a:pPr indent="-228600" lvl="2" marL="1143000" marR="0" rtl="0" algn="l">
              <a:lnSpc>
                <a:spcPct val="106000"/>
              </a:lnSpc>
              <a:spcBef>
                <a:spcPts val="0"/>
              </a:spcBef>
              <a:spcAft>
                <a:spcPts val="0"/>
              </a:spcAft>
              <a:buClr>
                <a:srgbClr val="FF0000"/>
              </a:buClr>
              <a:buSzPts val="1200"/>
              <a:buFont typeface="Calibri"/>
              <a:buAutoNum type="romanLcPeriod"/>
            </a:pPr>
            <a:r>
              <a:rPr lang="en-US" sz="1200">
                <a:solidFill>
                  <a:srgbClr val="FF0000"/>
                </a:solidFill>
                <a:latin typeface="Calibri"/>
                <a:ea typeface="Calibri"/>
                <a:cs typeface="Calibri"/>
                <a:sym typeface="Calibri"/>
              </a:rPr>
              <a:t>El apóstol Pablo dice del bautismo, “Cristo amó a la iglesia y se entregó por ella para hacerla santa. Él la purificó, </a:t>
            </a:r>
            <a:r>
              <a:rPr lang="en-US" sz="1200" u="sng">
                <a:solidFill>
                  <a:srgbClr val="FF0000"/>
                </a:solidFill>
                <a:latin typeface="Calibri"/>
                <a:ea typeface="Calibri"/>
                <a:cs typeface="Calibri"/>
                <a:sym typeface="Calibri"/>
              </a:rPr>
              <a:t>lavándola con agua mediante la palabra</a:t>
            </a:r>
            <a:r>
              <a:rPr lang="en-US" sz="1200">
                <a:solidFill>
                  <a:srgbClr val="FF0000"/>
                </a:solidFill>
                <a:latin typeface="Calibri"/>
                <a:ea typeface="Calibri"/>
                <a:cs typeface="Calibri"/>
                <a:sym typeface="Calibri"/>
              </a:rPr>
              <a:t>” (Efesios 5:25,26).</a:t>
            </a:r>
            <a:endParaRPr sz="1200">
              <a:latin typeface="Calibri"/>
              <a:ea typeface="Calibri"/>
              <a:cs typeface="Calibri"/>
              <a:sym typeface="Calibri"/>
            </a:endParaRPr>
          </a:p>
          <a:p>
            <a:pPr indent="-228600" lvl="2" marL="1143000" marR="0" rtl="0" algn="l">
              <a:lnSpc>
                <a:spcPct val="106000"/>
              </a:lnSpc>
              <a:spcBef>
                <a:spcPts val="0"/>
              </a:spcBef>
              <a:spcAft>
                <a:spcPts val="0"/>
              </a:spcAft>
              <a:buClr>
                <a:srgbClr val="FF0000"/>
              </a:buClr>
              <a:buSzPts val="1200"/>
              <a:buFont typeface="Calibri"/>
              <a:buAutoNum type="romanLcPeriod"/>
            </a:pPr>
            <a:r>
              <a:rPr lang="en-US" sz="1200">
                <a:solidFill>
                  <a:srgbClr val="FF0000"/>
                </a:solidFill>
                <a:latin typeface="Calibri"/>
                <a:ea typeface="Calibri"/>
                <a:cs typeface="Calibri"/>
                <a:sym typeface="Calibri"/>
              </a:rPr>
              <a:t>A los gálatas el apóstol Pablo escribe, “Todos los que han sido bautizados en Cristo </a:t>
            </a:r>
            <a:r>
              <a:rPr lang="en-US" sz="1200" u="sng">
                <a:solidFill>
                  <a:srgbClr val="FF0000"/>
                </a:solidFill>
                <a:latin typeface="Calibri"/>
                <a:ea typeface="Calibri"/>
                <a:cs typeface="Calibri"/>
                <a:sym typeface="Calibri"/>
              </a:rPr>
              <a:t>se han revestido de Cristo</a:t>
            </a:r>
            <a:r>
              <a:rPr lang="en-US" sz="1200">
                <a:solidFill>
                  <a:srgbClr val="FF0000"/>
                </a:solidFill>
                <a:latin typeface="Calibri"/>
                <a:ea typeface="Calibri"/>
                <a:cs typeface="Calibri"/>
                <a:sym typeface="Calibri"/>
              </a:rPr>
              <a:t>” (3:27).</a:t>
            </a:r>
            <a:endParaRPr sz="1200">
              <a:latin typeface="Calibri"/>
              <a:ea typeface="Calibri"/>
              <a:cs typeface="Calibri"/>
              <a:sym typeface="Calibri"/>
            </a:endParaRPr>
          </a:p>
          <a:p>
            <a:pPr indent="-228600" lvl="2" marL="1143000" marR="0" rtl="0" algn="l">
              <a:lnSpc>
                <a:spcPct val="106000"/>
              </a:lnSpc>
              <a:spcBef>
                <a:spcPts val="0"/>
              </a:spcBef>
              <a:spcAft>
                <a:spcPts val="0"/>
              </a:spcAft>
              <a:buClr>
                <a:srgbClr val="FF0000"/>
              </a:buClr>
              <a:buSzPts val="1200"/>
              <a:buFont typeface="Calibri"/>
              <a:buAutoNum type="romanLcPeriod"/>
            </a:pPr>
            <a:r>
              <a:rPr lang="en-US" sz="1200">
                <a:solidFill>
                  <a:srgbClr val="FF0000"/>
                </a:solidFill>
                <a:latin typeface="Calibri"/>
                <a:ea typeface="Calibri"/>
                <a:cs typeface="Calibri"/>
                <a:sym typeface="Calibri"/>
              </a:rPr>
              <a:t>Y a Tito él escribe, “</a:t>
            </a:r>
            <a:r>
              <a:rPr lang="en-US" sz="1200" u="sng">
                <a:solidFill>
                  <a:srgbClr val="FF0000"/>
                </a:solidFill>
                <a:latin typeface="Calibri"/>
                <a:ea typeface="Calibri"/>
                <a:cs typeface="Calibri"/>
                <a:sym typeface="Calibri"/>
              </a:rPr>
              <a:t>Nos salvó mediante el lavamiento de la regeneración y de la renovación por el Espíritu Santo</a:t>
            </a:r>
            <a:r>
              <a:rPr lang="en-US" sz="1200">
                <a:solidFill>
                  <a:srgbClr val="FF0000"/>
                </a:solidFill>
                <a:latin typeface="Calibri"/>
                <a:ea typeface="Calibri"/>
                <a:cs typeface="Calibri"/>
                <a:sym typeface="Calibri"/>
              </a:rPr>
              <a:t>, el cual fue derramado abundantemente sobre nosotros por medio de Jesucristo nuestro Salvador. Así lo hizo para que, justificados por su gracia, llegáramos a ser herederos que abrigan la esperanza de recibir la vida eterna” (Tito 3:5-7).</a:t>
            </a:r>
            <a:endParaRPr sz="1200">
              <a:latin typeface="Calibri"/>
              <a:ea typeface="Calibri"/>
              <a:cs typeface="Calibri"/>
              <a:sym typeface="Calibri"/>
            </a:endParaRPr>
          </a:p>
          <a:p>
            <a:pPr indent="-228600" lvl="2" marL="1143000" marR="0" rtl="0" algn="l">
              <a:lnSpc>
                <a:spcPct val="106000"/>
              </a:lnSpc>
              <a:spcBef>
                <a:spcPts val="0"/>
              </a:spcBef>
              <a:spcAft>
                <a:spcPts val="0"/>
              </a:spcAft>
              <a:buClr>
                <a:srgbClr val="FF0000"/>
              </a:buClr>
              <a:buSzPts val="1200"/>
              <a:buFont typeface="Calibri"/>
              <a:buAutoNum type="romanLcPeriod"/>
            </a:pPr>
            <a:r>
              <a:rPr lang="en-US" sz="1200">
                <a:solidFill>
                  <a:srgbClr val="FF0000"/>
                </a:solidFill>
                <a:latin typeface="Calibri"/>
                <a:ea typeface="Calibri"/>
                <a:cs typeface="Calibri"/>
                <a:sym typeface="Calibri"/>
              </a:rPr>
              <a:t>El beneficio del bautismo se recibe por la fe. “El que crea y sea bautizado será salvo; pero el que no crea será condenado.” (Marcos 16:16).</a:t>
            </a:r>
            <a:endParaRPr sz="1200">
              <a:latin typeface="Calibri"/>
              <a:ea typeface="Calibri"/>
              <a:cs typeface="Calibri"/>
              <a:sym typeface="Calibri"/>
            </a:endParaRPr>
          </a:p>
          <a:p>
            <a:pPr indent="0" lvl="0" marL="0" rtl="0" algn="l">
              <a:lnSpc>
                <a:spcPct val="100000"/>
              </a:lnSpc>
              <a:spcBef>
                <a:spcPts val="800"/>
              </a:spcBef>
              <a:spcAft>
                <a:spcPts val="0"/>
              </a:spcAft>
              <a:buSzPts val="1400"/>
              <a:buNone/>
            </a:pPr>
            <a:r>
              <a:t/>
            </a:r>
            <a:endParaRPr/>
          </a:p>
        </p:txBody>
      </p:sp>
      <p:sp>
        <p:nvSpPr>
          <p:cNvPr id="273" name="Google Shape;273;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6000"/>
              </a:lnSpc>
              <a:spcBef>
                <a:spcPts val="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O igual, si alguien en la familia, grupo sembrador, o iglesia no se ha bautizado… </a:t>
            </a:r>
            <a:endParaRPr/>
          </a:p>
          <a:p>
            <a:pPr indent="0" lvl="0" marL="0" marR="0" rtl="0" algn="l">
              <a:lnSpc>
                <a:spcPct val="106000"/>
              </a:lnSpc>
              <a:spcBef>
                <a:spcPts val="0"/>
              </a:spcBef>
              <a:spcAft>
                <a:spcPts val="0"/>
              </a:spcAft>
              <a:buClr>
                <a:schemeClr val="dk1"/>
              </a:buClr>
              <a:buSzPts val="1200"/>
              <a:buFont typeface="Calibri"/>
              <a:buNone/>
            </a:pPr>
            <a:r>
              <a:t/>
            </a:r>
            <a:endParaRPr sz="1200">
              <a:solidFill>
                <a:srgbClr val="FF0000"/>
              </a:solidFill>
              <a:latin typeface="Calibri"/>
              <a:ea typeface="Calibri"/>
              <a:cs typeface="Calibri"/>
              <a:sym typeface="Calibri"/>
            </a:endParaRPr>
          </a:p>
          <a:p>
            <a:pPr indent="-228600" lvl="2" marL="1143000" marR="0" rtl="0" algn="l">
              <a:lnSpc>
                <a:spcPct val="106000"/>
              </a:lnSpc>
              <a:spcBef>
                <a:spcPts val="0"/>
              </a:spcBef>
              <a:spcAft>
                <a:spcPts val="0"/>
              </a:spcAft>
              <a:buClr>
                <a:srgbClr val="FF0000"/>
              </a:buClr>
              <a:buSzPts val="1200"/>
              <a:buFont typeface="Calibri"/>
              <a:buAutoNum type="romanLcPeriod"/>
            </a:pPr>
            <a:r>
              <a:rPr lang="en-US" sz="1200">
                <a:solidFill>
                  <a:srgbClr val="FF0000"/>
                </a:solidFill>
                <a:latin typeface="Calibri"/>
                <a:ea typeface="Calibri"/>
                <a:cs typeface="Calibri"/>
                <a:sym typeface="Calibri"/>
              </a:rPr>
              <a:t>“Arrepiéntanse, y bautícense todos ustedes… para que sus pecados les sean perdonados…”</a:t>
            </a:r>
            <a:endParaRPr sz="1200">
              <a:latin typeface="Calibri"/>
              <a:ea typeface="Calibri"/>
              <a:cs typeface="Calibri"/>
              <a:sym typeface="Calibri"/>
            </a:endParaRPr>
          </a:p>
          <a:p>
            <a:pPr indent="-228600" lvl="2" marL="1143000" marR="0" rtl="0" algn="l">
              <a:lnSpc>
                <a:spcPct val="106000"/>
              </a:lnSpc>
              <a:spcBef>
                <a:spcPts val="0"/>
              </a:spcBef>
              <a:spcAft>
                <a:spcPts val="0"/>
              </a:spcAft>
              <a:buClr>
                <a:srgbClr val="FF0000"/>
              </a:buClr>
              <a:buSzPts val="1200"/>
              <a:buFont typeface="Calibri"/>
              <a:buAutoNum type="romanLcPeriod"/>
            </a:pPr>
            <a:r>
              <a:rPr lang="en-US" sz="1200">
                <a:solidFill>
                  <a:srgbClr val="FF0000"/>
                </a:solidFill>
                <a:latin typeface="Calibri"/>
                <a:ea typeface="Calibri"/>
                <a:cs typeface="Calibri"/>
                <a:sym typeface="Calibri"/>
              </a:rPr>
              <a:t>Crean en el Señor Jesucristo.  </a:t>
            </a:r>
            <a:endParaRPr sz="1200">
              <a:latin typeface="Calibri"/>
              <a:ea typeface="Calibri"/>
              <a:cs typeface="Calibri"/>
              <a:sym typeface="Calibri"/>
            </a:endParaRPr>
          </a:p>
          <a:p>
            <a:pPr indent="-228600" lvl="2" marL="1143000" marR="0" rtl="0" algn="l">
              <a:lnSpc>
                <a:spcPct val="106000"/>
              </a:lnSpc>
              <a:spcBef>
                <a:spcPts val="0"/>
              </a:spcBef>
              <a:spcAft>
                <a:spcPts val="0"/>
              </a:spcAft>
              <a:buClr>
                <a:srgbClr val="FF0000"/>
              </a:buClr>
              <a:buSzPts val="1200"/>
              <a:buFont typeface="Calibri"/>
              <a:buAutoNum type="romanLcPeriod"/>
            </a:pPr>
            <a:r>
              <a:rPr lang="en-US" sz="1200">
                <a:solidFill>
                  <a:srgbClr val="FF0000"/>
                </a:solidFill>
                <a:latin typeface="Calibri"/>
                <a:ea typeface="Calibri"/>
                <a:cs typeface="Calibri"/>
                <a:sym typeface="Calibri"/>
              </a:rPr>
              <a:t>“A esas horas de la noche [el carcelero] y toda su familia fueron bautizados…” (Hechos 16:33).</a:t>
            </a:r>
            <a:endParaRPr sz="1200">
              <a:latin typeface="Calibri"/>
              <a:ea typeface="Calibri"/>
              <a:cs typeface="Calibri"/>
              <a:sym typeface="Calibri"/>
            </a:endParaRPr>
          </a:p>
          <a:p>
            <a:pPr indent="0" lvl="0" marL="0" rtl="0" algn="l">
              <a:lnSpc>
                <a:spcPct val="100000"/>
              </a:lnSpc>
              <a:spcBef>
                <a:spcPts val="800"/>
              </a:spcBef>
              <a:spcAft>
                <a:spcPts val="0"/>
              </a:spcAft>
              <a:buSzPts val="1400"/>
              <a:buNone/>
            </a:pPr>
            <a:r>
              <a:t/>
            </a:r>
            <a:endParaRPr/>
          </a:p>
        </p:txBody>
      </p:sp>
      <p:sp>
        <p:nvSpPr>
          <p:cNvPr id="280" name="Google Shape;280;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2" marL="914400" rtl="0" algn="l">
              <a:lnSpc>
                <a:spcPct val="100000"/>
              </a:lnSpc>
              <a:spcBef>
                <a:spcPts val="0"/>
              </a:spcBef>
              <a:spcAft>
                <a:spcPts val="0"/>
              </a:spcAft>
              <a:buSzPts val="1400"/>
              <a:buNone/>
            </a:pPr>
            <a:r>
              <a:rPr b="1" lang="en-US" sz="1200">
                <a:solidFill>
                  <a:schemeClr val="dk1"/>
                </a:solidFill>
                <a:latin typeface="Calibri"/>
                <a:ea typeface="Calibri"/>
                <a:cs typeface="Calibri"/>
                <a:sym typeface="Calibri"/>
              </a:rPr>
              <a:t>Ver</a:t>
            </a:r>
            <a:r>
              <a:rPr lang="en-US" sz="1200">
                <a:solidFill>
                  <a:schemeClr val="dk1"/>
                </a:solidFill>
                <a:latin typeface="Calibri"/>
                <a:ea typeface="Calibri"/>
                <a:cs typeface="Calibri"/>
                <a:sym typeface="Calibri"/>
              </a:rPr>
              <a:t> el siguiente video para la lección 2   https://youtu.be/Uo2Aprm6hEo</a:t>
            </a:r>
            <a:endParaRPr sz="1200">
              <a:solidFill>
                <a:schemeClr val="dk1"/>
              </a:solidFill>
              <a:latin typeface="Calibri"/>
              <a:ea typeface="Calibri"/>
              <a:cs typeface="Calibri"/>
              <a:sym typeface="Calibri"/>
            </a:endParaRPr>
          </a:p>
          <a:p>
            <a:pPr indent="0" lvl="2" marL="914400" rtl="0" algn="l">
              <a:lnSpc>
                <a:spcPct val="100000"/>
              </a:lnSpc>
              <a:spcBef>
                <a:spcPts val="0"/>
              </a:spcBef>
              <a:spcAft>
                <a:spcPts val="0"/>
              </a:spcAft>
              <a:buSzPts val="1400"/>
              <a:buNone/>
            </a:pPr>
            <a:r>
              <a:rPr b="1" lang="en-US" sz="1200">
                <a:solidFill>
                  <a:schemeClr val="dk1"/>
                </a:solidFill>
                <a:latin typeface="Calibri"/>
                <a:ea typeface="Calibri"/>
                <a:cs typeface="Calibri"/>
                <a:sym typeface="Calibri"/>
              </a:rPr>
              <a:t>Leer </a:t>
            </a:r>
            <a:r>
              <a:rPr lang="en-US" sz="1200">
                <a:solidFill>
                  <a:schemeClr val="dk1"/>
                </a:solidFill>
                <a:latin typeface="Calibri"/>
                <a:ea typeface="Calibri"/>
                <a:cs typeface="Calibri"/>
                <a:sym typeface="Calibri"/>
              </a:rPr>
              <a:t>Juan 2:1-12 en sus Biblias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https://pxhere.com/en/photo/847459</a:t>
            </a:r>
            <a:endParaRPr/>
          </a:p>
        </p:txBody>
      </p:sp>
      <p:sp>
        <p:nvSpPr>
          <p:cNvPr id="287" name="Google Shape;287;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lnSpc>
                <a:spcPct val="100000"/>
              </a:lnSpc>
              <a:spcBef>
                <a:spcPts val="0"/>
              </a:spcBef>
              <a:spcAft>
                <a:spcPts val="0"/>
              </a:spcAft>
              <a:buSzPts val="1400"/>
              <a:buNone/>
            </a:pPr>
            <a:r>
              <a:rPr lang="en-US" u="sng">
                <a:solidFill>
                  <a:schemeClr val="hlink"/>
                </a:solidFill>
                <a:hlinkClick r:id="rId2"/>
              </a:rPr>
              <a:t>https://upload.wikimedia.org/wikipedia/commons/e/ee/Answered_Prayer_%28165923671%29.jpeg</a:t>
            </a:r>
            <a:endParaRPr b="1" sz="1200">
              <a:solidFill>
                <a:schemeClr val="dk1"/>
              </a:solidFill>
              <a:latin typeface="Calibri"/>
              <a:ea typeface="Calibri"/>
              <a:cs typeface="Calibri"/>
              <a:sym typeface="Calibri"/>
            </a:endParaRPr>
          </a:p>
          <a:p>
            <a:pPr indent="0" lvl="1" marL="457200" rtl="0" algn="l">
              <a:lnSpc>
                <a:spcPct val="100000"/>
              </a:lnSpc>
              <a:spcBef>
                <a:spcPts val="0"/>
              </a:spcBef>
              <a:spcAft>
                <a:spcPts val="0"/>
              </a:spcAft>
              <a:buSzPts val="1400"/>
              <a:buNone/>
            </a:pPr>
            <a:r>
              <a:t/>
            </a:r>
            <a:endParaRPr b="1" sz="1200">
              <a:solidFill>
                <a:schemeClr val="dk1"/>
              </a:solidFill>
              <a:latin typeface="Calibri"/>
              <a:ea typeface="Calibri"/>
              <a:cs typeface="Calibri"/>
              <a:sym typeface="Calibri"/>
            </a:endParaRPr>
          </a:p>
          <a:p>
            <a:pPr indent="0" lvl="1" marL="457200" rtl="0" algn="l">
              <a:lnSpc>
                <a:spcPct val="100000"/>
              </a:lnSpc>
              <a:spcBef>
                <a:spcPts val="0"/>
              </a:spcBef>
              <a:spcAft>
                <a:spcPts val="0"/>
              </a:spcAft>
              <a:buSzPts val="1400"/>
              <a:buNone/>
            </a:pPr>
            <a:r>
              <a:rPr b="1" lang="en-US" sz="1200">
                <a:solidFill>
                  <a:schemeClr val="dk1"/>
                </a:solidFill>
                <a:latin typeface="Calibri"/>
                <a:ea typeface="Calibri"/>
                <a:cs typeface="Calibri"/>
                <a:sym typeface="Calibri"/>
              </a:rPr>
              <a:t>Oración</a:t>
            </a:r>
            <a:r>
              <a:rPr lang="en-US" sz="1200">
                <a:solidFill>
                  <a:schemeClr val="dk1"/>
                </a:solidFill>
                <a:latin typeface="Calibri"/>
                <a:ea typeface="Calibri"/>
                <a:cs typeface="Calibri"/>
                <a:sym typeface="Calibri"/>
              </a:rPr>
              <a:t> de clausura- Ex corde</a:t>
            </a:r>
            <a:endParaRPr sz="1200">
              <a:solidFill>
                <a:schemeClr val="dk1"/>
              </a:solidFill>
              <a:latin typeface="Calibri"/>
              <a:ea typeface="Calibri"/>
              <a:cs typeface="Calibri"/>
              <a:sym typeface="Calibri"/>
            </a:endParaRPr>
          </a:p>
        </p:txBody>
      </p:sp>
      <p:sp>
        <p:nvSpPr>
          <p:cNvPr id="297" name="Google Shape;297;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Saludos</a:t>
            </a:r>
            <a:endParaRPr/>
          </a:p>
        </p:txBody>
      </p:sp>
      <p:sp>
        <p:nvSpPr>
          <p:cNvPr id="102" name="Google Shape;10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Academia Cristo brinda capacitación para cumplir la Gran Comisión de Jesucristo  (Vayan y hagan discípulos de todas las naciones), ayudándoles a crecer en la palabra para llevar la Palabra a otros. </a:t>
            </a:r>
            <a:endParaRPr/>
          </a:p>
          <a:p>
            <a:pPr indent="-171450" lvl="0" marL="171450" rtl="0" algn="l">
              <a:lnSpc>
                <a:spcPct val="100000"/>
              </a:lnSpc>
              <a:spcBef>
                <a:spcPts val="0"/>
              </a:spcBef>
              <a:spcAft>
                <a:spcPts val="0"/>
              </a:spcAft>
              <a:buClr>
                <a:schemeClr val="dk1"/>
              </a:buClr>
              <a:buSzPts val="1200"/>
              <a:buFont typeface="Calibri"/>
              <a:buChar char="-"/>
            </a:pPr>
            <a:r>
              <a:rPr lang="en-US"/>
              <a:t>Nos dedicamos a ayudarles en conocer y entender las Escrituras, porque allí el Espíritu nos muestra el pecado, y allí conocemos la gracia de Jesucristo. </a:t>
            </a:r>
            <a:endParaRPr/>
          </a:p>
          <a:p>
            <a:pPr indent="-171450" lvl="0" marL="171450" rtl="0" algn="l">
              <a:lnSpc>
                <a:spcPct val="100000"/>
              </a:lnSpc>
              <a:spcBef>
                <a:spcPts val="0"/>
              </a:spcBef>
              <a:spcAft>
                <a:spcPts val="0"/>
              </a:spcAft>
              <a:buClr>
                <a:schemeClr val="dk1"/>
              </a:buClr>
              <a:buSzPts val="1200"/>
              <a:buFont typeface="Calibri"/>
              <a:buChar char="-"/>
            </a:pPr>
            <a:r>
              <a:rPr lang="en-US"/>
              <a:t>Y luego, ese conocimiento del amor de Cristo no se puede quedar con nosotros.  Jesucristo nos llama a llevar la palabra a otros.  </a:t>
            </a:r>
            <a:endParaRPr/>
          </a:p>
        </p:txBody>
      </p:sp>
      <p:sp>
        <p:nvSpPr>
          <p:cNvPr id="304" name="Google Shape;304;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Clr>
                <a:schemeClr val="dk1"/>
              </a:buClr>
              <a:buSzPts val="1100"/>
              <a:buFont typeface="Calibri"/>
              <a:buChar char="-"/>
            </a:pPr>
            <a:r>
              <a:rPr lang="en-US" sz="1100">
                <a:latin typeface="Calibri"/>
                <a:ea typeface="Calibri"/>
                <a:cs typeface="Calibri"/>
                <a:sym typeface="Calibri"/>
              </a:rPr>
              <a:t>Algunos nos han comentado: </a:t>
            </a:r>
            <a:endParaRPr/>
          </a:p>
          <a:p>
            <a:pPr indent="-342900" lvl="0" marL="342900" marR="0" rtl="0" algn="l">
              <a:lnSpc>
                <a:spcPct val="107000"/>
              </a:lnSpc>
              <a:spcBef>
                <a:spcPts val="0"/>
              </a:spcBef>
              <a:spcAft>
                <a:spcPts val="0"/>
              </a:spcAft>
              <a:buClr>
                <a:schemeClr val="dk1"/>
              </a:buClr>
              <a:buSzPts val="1100"/>
              <a:buFont typeface="Calibri"/>
              <a:buChar char="-"/>
            </a:pPr>
            <a:r>
              <a:rPr lang="en-US" sz="1100">
                <a:latin typeface="Calibri"/>
                <a:ea typeface="Calibri"/>
                <a:cs typeface="Calibri"/>
                <a:sym typeface="Calibri"/>
              </a:rPr>
              <a:t>Deseo juntar un grupo de personas para compartir lo aprendido y para estudiar la palabra donde vivo.  ¿Pueden orientarme?  </a:t>
            </a:r>
            <a:endParaRPr sz="1100">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1100"/>
              <a:buFont typeface="Courier New"/>
              <a:buChar char="o"/>
            </a:pPr>
            <a:r>
              <a:rPr lang="en-US" sz="1100">
                <a:latin typeface="Calibri"/>
                <a:ea typeface="Calibri"/>
                <a:cs typeface="Calibri"/>
                <a:sym typeface="Calibri"/>
              </a:rPr>
              <a:t>Claro que sí.  Nuestros profesores los pueden orientar o dirigirlos a uno de nuestros asesores quienes les ayudarán en formar un Grupo Sembrador.</a:t>
            </a:r>
            <a:endParaRPr/>
          </a:p>
          <a:p>
            <a:pPr indent="-285750" lvl="1" marL="742950" marR="0" rtl="0" algn="l">
              <a:lnSpc>
                <a:spcPct val="107000"/>
              </a:lnSpc>
              <a:spcBef>
                <a:spcPts val="0"/>
              </a:spcBef>
              <a:spcAft>
                <a:spcPts val="0"/>
              </a:spcAft>
              <a:buClr>
                <a:schemeClr val="dk1"/>
              </a:buClr>
              <a:buSzPts val="1800"/>
              <a:buFont typeface="Courier New"/>
              <a:buChar char="o"/>
            </a:pPr>
            <a:r>
              <a:rPr b="1" lang="en-US" sz="1800" u="sng">
                <a:latin typeface="Calibri"/>
                <a:ea typeface="Calibri"/>
                <a:cs typeface="Calibri"/>
                <a:sym typeface="Calibri"/>
              </a:rPr>
              <a:t>Un grupo sembrador</a:t>
            </a:r>
            <a:r>
              <a:rPr lang="en-US" sz="1800">
                <a:latin typeface="Calibri"/>
                <a:ea typeface="Calibri"/>
                <a:cs typeface="Calibri"/>
                <a:sym typeface="Calibri"/>
              </a:rPr>
              <a:t> existe para crecer juntos en las Buenas Nuevas de Jesucristo.  Estudiamos la Palabra, oramos, nos amamos el uno al otro, y alabamos al Señor.  El Grupo Sembrador es el primer paso de plantar una iglesia. </a:t>
            </a:r>
            <a:endParaRPr sz="1100">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1100"/>
              <a:buFont typeface="Courier New"/>
              <a:buChar char="o"/>
            </a:pPr>
            <a:r>
              <a:rPr lang="en-US" sz="1100">
                <a:latin typeface="Calibri"/>
                <a:ea typeface="Calibri"/>
                <a:cs typeface="Calibri"/>
                <a:sym typeface="Calibri"/>
              </a:rPr>
              <a:t>En algunos casos se puede hacer una consulta presencial con uno de nuestros asesores, sin costo alguno.  </a:t>
            </a:r>
            <a:endParaRPr/>
          </a:p>
          <a:p>
            <a:pPr indent="-285750" lvl="1" marL="742950" marR="0" rtl="0" algn="l">
              <a:lnSpc>
                <a:spcPct val="107000"/>
              </a:lnSpc>
              <a:spcBef>
                <a:spcPts val="800"/>
              </a:spcBef>
              <a:spcAft>
                <a:spcPts val="0"/>
              </a:spcAft>
              <a:buClr>
                <a:schemeClr val="dk1"/>
              </a:buClr>
              <a:buSzPts val="1100"/>
              <a:buFont typeface="Courier New"/>
              <a:buChar char="o"/>
            </a:pPr>
            <a:r>
              <a:rPr b="1" lang="en-US" sz="1100">
                <a:latin typeface="Calibri"/>
                <a:ea typeface="Calibri"/>
                <a:cs typeface="Calibri"/>
                <a:sym typeface="Calibri"/>
              </a:rPr>
              <a:t>Si le interesa plantar un Grupo Sembrador, hágaselo saber a su Profesor o cualquier de nuestros asesores.  </a:t>
            </a:r>
            <a:endParaRPr/>
          </a:p>
          <a:p>
            <a:pPr indent="-285750" lvl="1" marL="742950" marR="0" rtl="0" algn="l">
              <a:lnSpc>
                <a:spcPct val="107000"/>
              </a:lnSpc>
              <a:spcBef>
                <a:spcPts val="800"/>
              </a:spcBef>
              <a:spcAft>
                <a:spcPts val="0"/>
              </a:spcAft>
              <a:buClr>
                <a:srgbClr val="0C7837"/>
              </a:buClr>
              <a:buSzPts val="1100"/>
              <a:buFont typeface="Courier New"/>
              <a:buChar char="o"/>
            </a:pPr>
            <a:r>
              <a:rPr b="0" i="0" lang="en-US" sz="1100">
                <a:solidFill>
                  <a:srgbClr val="0C7837"/>
                </a:solidFill>
                <a:latin typeface="Overlock"/>
                <a:ea typeface="Overlock"/>
                <a:cs typeface="Overlock"/>
                <a:sym typeface="Overlock"/>
              </a:rPr>
              <a:t>Somos de Cristo.  Y los cristianos se juntan.  </a:t>
            </a:r>
            <a:r>
              <a:rPr b="0" i="1" lang="en-US" sz="1100">
                <a:solidFill>
                  <a:srgbClr val="0C7837"/>
                </a:solidFill>
                <a:latin typeface="Overlock"/>
                <a:ea typeface="Overlock"/>
                <a:cs typeface="Overlock"/>
                <a:sym typeface="Overlock"/>
              </a:rPr>
              <a:t>&gt;&gt;No dejemos de congregarnos, como es la costumbre de algunos, sino animémonos unos a otros; y con más razón ahora que vemos que aquel día se acerca.&lt;&lt; </a:t>
            </a:r>
            <a:r>
              <a:rPr b="0" i="0" lang="en-US" sz="1100">
                <a:solidFill>
                  <a:srgbClr val="0C7837"/>
                </a:solidFill>
                <a:latin typeface="Overlock"/>
                <a:ea typeface="Overlock"/>
                <a:cs typeface="Overlock"/>
                <a:sym typeface="Overlock"/>
              </a:rPr>
              <a:t>(Hebreos 10:25)</a:t>
            </a:r>
            <a:endParaRPr sz="1100">
              <a:solidFill>
                <a:srgbClr val="0C7837"/>
              </a:solidFill>
              <a:latin typeface="Overlock"/>
              <a:ea typeface="Overlock"/>
              <a:cs typeface="Overlock"/>
              <a:sym typeface="Overlock"/>
            </a:endParaRPr>
          </a:p>
          <a:p>
            <a:pPr indent="-215900" lvl="1" marL="742950" marR="0" rtl="0" algn="l">
              <a:lnSpc>
                <a:spcPct val="107000"/>
              </a:lnSpc>
              <a:spcBef>
                <a:spcPts val="800"/>
              </a:spcBef>
              <a:spcAft>
                <a:spcPts val="0"/>
              </a:spcAft>
              <a:buClr>
                <a:schemeClr val="dk1"/>
              </a:buClr>
              <a:buSzPts val="1100"/>
              <a:buFont typeface="Courier New"/>
              <a:buNone/>
            </a:pPr>
            <a:r>
              <a:t/>
            </a:r>
            <a:endParaRPr b="1" sz="1100">
              <a:latin typeface="Calibri"/>
              <a:ea typeface="Calibri"/>
              <a:cs typeface="Calibri"/>
              <a:sym typeface="Calibri"/>
            </a:endParaRPr>
          </a:p>
          <a:p>
            <a:pPr indent="-215900" lvl="1" marL="742950" marR="0" rtl="0" algn="l">
              <a:lnSpc>
                <a:spcPct val="107000"/>
              </a:lnSpc>
              <a:spcBef>
                <a:spcPts val="800"/>
              </a:spcBef>
              <a:spcAft>
                <a:spcPts val="0"/>
              </a:spcAft>
              <a:buClr>
                <a:schemeClr val="dk1"/>
              </a:buClr>
              <a:buSzPts val="1100"/>
              <a:buFont typeface="Courier New"/>
              <a:buNone/>
            </a:pPr>
            <a:r>
              <a:t/>
            </a:r>
            <a:endParaRPr sz="1100">
              <a:latin typeface="Calibri"/>
              <a:ea typeface="Calibri"/>
              <a:cs typeface="Calibri"/>
              <a:sym typeface="Calibri"/>
            </a:endParaRPr>
          </a:p>
          <a:p>
            <a:pPr indent="0" lvl="0" marL="0" rtl="0" algn="l">
              <a:lnSpc>
                <a:spcPct val="100000"/>
              </a:lnSpc>
              <a:spcBef>
                <a:spcPts val="800"/>
              </a:spcBef>
              <a:spcAft>
                <a:spcPts val="0"/>
              </a:spcAft>
              <a:buSzPts val="1400"/>
              <a:buNone/>
            </a:pPr>
            <a:r>
              <a:t/>
            </a:r>
            <a:endParaRPr/>
          </a:p>
        </p:txBody>
      </p:sp>
      <p:sp>
        <p:nvSpPr>
          <p:cNvPr id="312" name="Google Shape;312;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SzPts val="1400"/>
              <a:buNone/>
            </a:pPr>
            <a:r>
              <a:rPr lang="en-US" sz="1800">
                <a:latin typeface="Calibri"/>
                <a:ea typeface="Calibri"/>
                <a:cs typeface="Calibri"/>
                <a:sym typeface="Calibri"/>
              </a:rPr>
              <a:t>Deseo unirme a ustedes.  ¿Cómo se hace?</a:t>
            </a:r>
            <a:endParaRPr sz="1800">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Hable con su Profesor.   Los puede orientar en cómo empezar el proceso para establecer Unidad Doctrinal.  </a:t>
            </a:r>
            <a:endParaRPr sz="1800">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Para nosotros es importante que prediquemos el mismo mensaje, y que tengamos las mismas creencias.  Así podemos colaborar y apoyarnos mejor, así como dice el Apóstol Pablo:</a:t>
            </a:r>
            <a:endParaRPr sz="1800">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800"/>
              <a:buFont typeface="Arial"/>
              <a:buChar char="•"/>
            </a:pPr>
            <a:r>
              <a:rPr b="1" i="1" lang="en-US" sz="1800">
                <a:latin typeface="Calibri"/>
                <a:ea typeface="Calibri"/>
                <a:cs typeface="Calibri"/>
                <a:sym typeface="Calibri"/>
              </a:rPr>
              <a:t>&gt;&gt;Hermanos, les ruego por el nombre de nuestro Señor Jesucristo, que se pongan de acuerdo y que no haya divisiones entre ustedes, sino que estén perfectamente unidos en un mismo sentir y en un mismo parecer.&lt;&lt;  (1 Corintios 1:10)</a:t>
            </a:r>
            <a:endParaRPr b="1" sz="1800">
              <a:latin typeface="Calibri"/>
              <a:ea typeface="Calibri"/>
              <a:cs typeface="Calibri"/>
              <a:sym typeface="Calibri"/>
            </a:endParaRPr>
          </a:p>
          <a:p>
            <a:pPr indent="0" lvl="0" marL="0" marR="0" rtl="0" algn="l">
              <a:lnSpc>
                <a:spcPct val="107000"/>
              </a:lnSpc>
              <a:spcBef>
                <a:spcPts val="800"/>
              </a:spcBef>
              <a:spcAft>
                <a:spcPts val="0"/>
              </a:spcAft>
              <a:buSzPts val="1400"/>
              <a:buNone/>
            </a:pPr>
            <a:r>
              <a:rPr lang="en-US" sz="1800">
                <a:latin typeface="Calibri"/>
                <a:ea typeface="Calibri"/>
                <a:cs typeface="Calibri"/>
                <a:sym typeface="Calibri"/>
              </a:rPr>
              <a:t> </a:t>
            </a:r>
            <a:endParaRPr sz="1800">
              <a:latin typeface="Calibri"/>
              <a:ea typeface="Calibri"/>
              <a:cs typeface="Calibri"/>
              <a:sym typeface="Calibri"/>
            </a:endParaRPr>
          </a:p>
          <a:p>
            <a:pPr indent="0" lvl="0" marL="0" rtl="0" algn="l">
              <a:lnSpc>
                <a:spcPct val="100000"/>
              </a:lnSpc>
              <a:spcBef>
                <a:spcPts val="800"/>
              </a:spcBef>
              <a:spcAft>
                <a:spcPts val="0"/>
              </a:spcAft>
              <a:buSzPts val="1400"/>
              <a:buNone/>
            </a:pPr>
            <a:r>
              <a:rPr i="1" lang="en-US"/>
              <a:t>Nota para los profesores:  Si alguien menciona especificamente el deseo de unirse en acuerdo doctrinal o de formar un grupo sembrador, se le pide hacer dos cosas:  </a:t>
            </a:r>
            <a:endParaRPr/>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i="1" lang="en-US"/>
              <a:t>1) Avisar de inmediato al director estudiantil (Andrew Johnston), director académico (Joel Sutton) o cualquier de nuestros misioneros o representantes de Academia Cristo.</a:t>
            </a:r>
            <a:endParaRPr/>
          </a:p>
          <a:p>
            <a:pPr indent="0" lvl="0" marL="0" rtl="0" algn="l">
              <a:lnSpc>
                <a:spcPct val="100000"/>
              </a:lnSpc>
              <a:spcBef>
                <a:spcPts val="0"/>
              </a:spcBef>
              <a:spcAft>
                <a:spcPts val="0"/>
              </a:spcAft>
              <a:buSzPts val="1400"/>
              <a:buNone/>
            </a:pPr>
            <a:r>
              <a:rPr i="1" lang="en-US"/>
              <a:t>2) Notarlo en el informe al final de la clase.  </a:t>
            </a:r>
            <a:endParaRPr/>
          </a:p>
        </p:txBody>
      </p:sp>
      <p:sp>
        <p:nvSpPr>
          <p:cNvPr id="320" name="Google Shape;320;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Despedidas</a:t>
            </a:r>
            <a:endParaRPr/>
          </a:p>
        </p:txBody>
      </p:sp>
      <p:sp>
        <p:nvSpPr>
          <p:cNvPr id="334" name="Google Shape;334;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2" marL="1143000" marR="0" rtl="0" algn="l">
              <a:lnSpc>
                <a:spcPct val="107000"/>
              </a:lnSpc>
              <a:spcBef>
                <a:spcPts val="0"/>
              </a:spcBef>
              <a:spcAft>
                <a:spcPts val="0"/>
              </a:spcAft>
              <a:buClr>
                <a:schemeClr val="dk1"/>
              </a:buClr>
              <a:buSzPts val="1800"/>
              <a:buFont typeface="Calibri"/>
              <a:buAutoNum type="romanLcPeriod"/>
            </a:pPr>
            <a:r>
              <a:rPr lang="en-US" sz="1800">
                <a:latin typeface="Calibri"/>
                <a:ea typeface="Calibri"/>
                <a:cs typeface="Calibri"/>
                <a:sym typeface="Calibri"/>
              </a:rPr>
              <a:t>Academia Cristo brinda </a:t>
            </a:r>
            <a:r>
              <a:rPr b="1" lang="en-US" sz="1800" u="sng">
                <a:latin typeface="Calibri"/>
                <a:ea typeface="Calibri"/>
                <a:cs typeface="Calibri"/>
                <a:sym typeface="Calibri"/>
              </a:rPr>
              <a:t>capacitación</a:t>
            </a:r>
            <a:r>
              <a:rPr lang="en-US" sz="1800">
                <a:latin typeface="Calibri"/>
                <a:ea typeface="Calibri"/>
                <a:cs typeface="Calibri"/>
                <a:sym typeface="Calibri"/>
              </a:rPr>
              <a:t> para cumplir la Gran Comisión de Jesucristo ("Vayan y hagan discípulos de todas las naciones"), ayudándoles a crecer en el conocimiento de la Biblia y </a:t>
            </a:r>
            <a:r>
              <a:rPr b="1" lang="en-US" sz="1800" u="sng">
                <a:latin typeface="Calibri"/>
                <a:ea typeface="Calibri"/>
                <a:cs typeface="Calibri"/>
                <a:sym typeface="Calibri"/>
              </a:rPr>
              <a:t>orientándoles</a:t>
            </a:r>
            <a:r>
              <a:rPr lang="en-US" sz="1800">
                <a:latin typeface="Calibri"/>
                <a:ea typeface="Calibri"/>
                <a:cs typeface="Calibri"/>
                <a:sym typeface="Calibri"/>
              </a:rPr>
              <a:t> en cómo llevar la Palabra a otros. </a:t>
            </a:r>
            <a:endParaRPr sz="1800">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1800"/>
              <a:buFont typeface="Calibri"/>
              <a:buAutoNum type="romanLcPeriod"/>
            </a:pPr>
            <a:r>
              <a:rPr lang="en-US" sz="1800">
                <a:latin typeface="Calibri"/>
                <a:ea typeface="Calibri"/>
                <a:cs typeface="Calibri"/>
                <a:sym typeface="Calibri"/>
              </a:rPr>
              <a:t>Al apropiarnos de ese conocimiento del amor de Cristo entendemos que no se puede quedar con nosotros, y tal como Jesucristo nos llama deseamos compartir la Palabra a otros.</a:t>
            </a:r>
            <a:endParaRPr sz="1800">
              <a:latin typeface="Calibri"/>
              <a:ea typeface="Calibri"/>
              <a:cs typeface="Calibri"/>
              <a:sym typeface="Calibri"/>
            </a:endParaRPr>
          </a:p>
        </p:txBody>
      </p:sp>
      <p:sp>
        <p:nvSpPr>
          <p:cNvPr id="109" name="Google Shape;10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Clr>
                <a:schemeClr val="dk1"/>
              </a:buClr>
              <a:buSzPts val="1100"/>
              <a:buFont typeface="Calibri"/>
              <a:buChar char="-"/>
            </a:pPr>
            <a:r>
              <a:rPr lang="en-US" sz="1800">
                <a:latin typeface="Calibri"/>
                <a:ea typeface="Calibri"/>
                <a:cs typeface="Calibri"/>
                <a:sym typeface="Calibri"/>
              </a:rPr>
              <a:t>Algunos nos han comentado:  "Deseo hacer un grupo de estudio de la Palabra donde vivo y compartir lo aprendido.  ¿Pueden orientarme?"</a:t>
            </a:r>
            <a:endParaRPr sz="1800">
              <a:latin typeface="Calibri"/>
              <a:ea typeface="Calibri"/>
              <a:cs typeface="Calibri"/>
              <a:sym typeface="Calibri"/>
            </a:endParaRPr>
          </a:p>
          <a:p>
            <a:pPr indent="-273050" lvl="0" marL="342900" marR="0" rtl="0" algn="l">
              <a:lnSpc>
                <a:spcPct val="107000"/>
              </a:lnSpc>
              <a:spcBef>
                <a:spcPts val="0"/>
              </a:spcBef>
              <a:spcAft>
                <a:spcPts val="0"/>
              </a:spcAft>
              <a:buClr>
                <a:schemeClr val="dk1"/>
              </a:buClr>
              <a:buSzPts val="1100"/>
              <a:buFont typeface="Calibri"/>
              <a:buNone/>
            </a:pPr>
            <a:r>
              <a:t/>
            </a:r>
            <a:endParaRPr sz="1100">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1100"/>
              <a:buFont typeface="Courier New"/>
              <a:buChar char="o"/>
            </a:pPr>
            <a:r>
              <a:rPr lang="en-US" sz="1100">
                <a:latin typeface="Calibri"/>
                <a:ea typeface="Calibri"/>
                <a:cs typeface="Calibri"/>
                <a:sym typeface="Calibri"/>
              </a:rPr>
              <a:t>Claro que sí.  Nuestros profesores los pueden orientar o dirigirlos a uno de nuestros asesores quienes les ayudarán en formar un Grupo Sembrador.</a:t>
            </a:r>
            <a:endParaRPr sz="1200">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1100"/>
              <a:buFont typeface="Courier New"/>
              <a:buChar char="o"/>
            </a:pPr>
            <a:r>
              <a:rPr b="1" lang="en-US" sz="1800">
                <a:latin typeface="Calibri"/>
                <a:ea typeface="Calibri"/>
                <a:cs typeface="Calibri"/>
                <a:sym typeface="Calibri"/>
              </a:rPr>
              <a:t>Qué es un grupo sembrador:  </a:t>
            </a:r>
            <a:r>
              <a:rPr lang="en-US" sz="1800">
                <a:latin typeface="Calibri"/>
                <a:ea typeface="Calibri"/>
                <a:cs typeface="Calibri"/>
                <a:sym typeface="Calibri"/>
              </a:rPr>
              <a:t>es un grupo de personas que estudian la Palabra, oran y comparten con otros alabando al Señor. Existe para crecer juntos en las Buenas Nuevas de Jesucristo y es el primer paso para plantar una iglesia. </a:t>
            </a:r>
            <a:endParaRPr sz="1800">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1100"/>
              <a:buFont typeface="Courier New"/>
              <a:buChar char="o"/>
            </a:pPr>
            <a:r>
              <a:rPr lang="en-US" sz="1800">
                <a:latin typeface="Calibri"/>
                <a:ea typeface="Calibri"/>
                <a:cs typeface="Calibri"/>
                <a:sym typeface="Calibri"/>
              </a:rPr>
              <a:t>En algunos casos de ser necesario puede hacerse una consulta presencial con uno de   nuestros asesores y sin costo alguno.  </a:t>
            </a:r>
            <a:endParaRPr sz="1800">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1100"/>
              <a:buFont typeface="Courier New"/>
              <a:buChar char="o"/>
            </a:pPr>
            <a:r>
              <a:rPr lang="en-US" sz="1800">
                <a:latin typeface="Calibri"/>
                <a:ea typeface="Calibri"/>
                <a:cs typeface="Calibri"/>
                <a:sym typeface="Calibri"/>
              </a:rPr>
              <a:t>Recuerde si le interesa plantar un Grupo Sembrador, hágaselo saber a su profesor o a cualquiera de nuestros asesores.  </a:t>
            </a:r>
            <a:endParaRPr sz="1800">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1100"/>
              <a:buFont typeface="Courier New"/>
              <a:buChar char="o"/>
            </a:pPr>
            <a:r>
              <a:rPr lang="en-US" sz="1800">
                <a:latin typeface="Calibri"/>
                <a:ea typeface="Calibri"/>
                <a:cs typeface="Calibri"/>
                <a:sym typeface="Calibri"/>
              </a:rPr>
              <a:t>Somos de Cristo.  Y los cristianos se reúnen:  &gt;&gt; No dejemos de congregarnos, como es la costumbre de algunos, sino animémonos unos a otros; y con más razón ahora que vemos que aquel día se acerca. &lt;&lt; (Hebreos 10:25)</a:t>
            </a:r>
            <a:endParaRPr sz="1800">
              <a:latin typeface="Calibri"/>
              <a:ea typeface="Calibri"/>
              <a:cs typeface="Calibri"/>
              <a:sym typeface="Calibri"/>
            </a:endParaRPr>
          </a:p>
          <a:p>
            <a:pPr indent="-215900" lvl="1" marL="742950" marR="0" rtl="0" algn="l">
              <a:lnSpc>
                <a:spcPct val="107000"/>
              </a:lnSpc>
              <a:spcBef>
                <a:spcPts val="800"/>
              </a:spcBef>
              <a:spcAft>
                <a:spcPts val="0"/>
              </a:spcAft>
              <a:buClr>
                <a:schemeClr val="dk1"/>
              </a:buClr>
              <a:buSzPts val="1100"/>
              <a:buFont typeface="Courier New"/>
              <a:buNone/>
            </a:pPr>
            <a:r>
              <a:t/>
            </a:r>
            <a:endParaRPr b="1" sz="1100">
              <a:latin typeface="Calibri"/>
              <a:ea typeface="Calibri"/>
              <a:cs typeface="Calibri"/>
              <a:sym typeface="Calibri"/>
            </a:endParaRPr>
          </a:p>
          <a:p>
            <a:pPr indent="-215900" lvl="1" marL="742950" marR="0" rtl="0" algn="l">
              <a:lnSpc>
                <a:spcPct val="107000"/>
              </a:lnSpc>
              <a:spcBef>
                <a:spcPts val="800"/>
              </a:spcBef>
              <a:spcAft>
                <a:spcPts val="0"/>
              </a:spcAft>
              <a:buClr>
                <a:schemeClr val="dk1"/>
              </a:buClr>
              <a:buSzPts val="1100"/>
              <a:buFont typeface="Courier New"/>
              <a:buNone/>
            </a:pPr>
            <a:r>
              <a:t/>
            </a:r>
            <a:endParaRPr sz="1100">
              <a:latin typeface="Calibri"/>
              <a:ea typeface="Calibri"/>
              <a:cs typeface="Calibri"/>
              <a:sym typeface="Calibri"/>
            </a:endParaRPr>
          </a:p>
          <a:p>
            <a:pPr indent="0" lvl="0" marL="0" rtl="0" algn="l">
              <a:lnSpc>
                <a:spcPct val="100000"/>
              </a:lnSpc>
              <a:spcBef>
                <a:spcPts val="800"/>
              </a:spcBef>
              <a:spcAft>
                <a:spcPts val="0"/>
              </a:spcAft>
              <a:buClr>
                <a:schemeClr val="dk1"/>
              </a:buClr>
              <a:buSzPts val="1200"/>
              <a:buFont typeface="Calibri"/>
              <a:buNone/>
            </a:pPr>
            <a:r>
              <a:t/>
            </a:r>
            <a:endParaRPr/>
          </a:p>
        </p:txBody>
      </p:sp>
      <p:sp>
        <p:nvSpPr>
          <p:cNvPr id="117" name="Google Shape;11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6000"/>
              </a:lnSpc>
              <a:spcBef>
                <a:spcPts val="0"/>
              </a:spcBef>
              <a:spcAft>
                <a:spcPts val="0"/>
              </a:spcAft>
              <a:buClr>
                <a:srgbClr val="5E3D22"/>
              </a:buClr>
              <a:buSzPts val="1800"/>
              <a:buFont typeface="Calibri"/>
              <a:buNone/>
            </a:pPr>
            <a:r>
              <a:rPr b="1" lang="en-US" sz="1800">
                <a:solidFill>
                  <a:srgbClr val="5E3D22"/>
                </a:solidFill>
                <a:latin typeface="Overlock"/>
                <a:ea typeface="Overlock"/>
                <a:cs typeface="Overlock"/>
                <a:sym typeface="Overlock"/>
              </a:rPr>
              <a:t>“Deseo unirme a ustedes: ¿Qué debo hacer?”</a:t>
            </a:r>
            <a:endParaRPr sz="1800">
              <a:latin typeface="Calibri"/>
              <a:ea typeface="Calibri"/>
              <a:cs typeface="Calibri"/>
              <a:sym typeface="Calibri"/>
            </a:endParaRPr>
          </a:p>
          <a:p>
            <a:pPr indent="-342900" lvl="0" marL="342900" marR="0" rtl="0" algn="just">
              <a:lnSpc>
                <a:spcPct val="106000"/>
              </a:lnSpc>
              <a:spcBef>
                <a:spcPts val="0"/>
              </a:spcBef>
              <a:spcAft>
                <a:spcPts val="0"/>
              </a:spcAft>
              <a:buClr>
                <a:schemeClr val="dk1"/>
              </a:buClr>
              <a:buSzPts val="1800"/>
              <a:buFont typeface="Calibri"/>
              <a:buAutoNum type="romanLcPeriod"/>
            </a:pPr>
            <a:r>
              <a:rPr lang="en-US" sz="1800">
                <a:latin typeface="Calibri"/>
                <a:ea typeface="Calibri"/>
                <a:cs typeface="Calibri"/>
                <a:sym typeface="Calibri"/>
              </a:rPr>
              <a:t>Comuníquele a su Profesor este deseo, él puede orientarle cómo empezar el proceso para establecer Unidad Doctrinal.  </a:t>
            </a:r>
            <a:endParaRPr sz="1800">
              <a:latin typeface="Calibri"/>
              <a:ea typeface="Calibri"/>
              <a:cs typeface="Calibri"/>
              <a:sym typeface="Calibri"/>
            </a:endParaRPr>
          </a:p>
          <a:p>
            <a:pPr indent="-342900" lvl="0" marL="342900" marR="0" rtl="0" algn="just">
              <a:lnSpc>
                <a:spcPct val="106000"/>
              </a:lnSpc>
              <a:spcBef>
                <a:spcPts val="0"/>
              </a:spcBef>
              <a:spcAft>
                <a:spcPts val="0"/>
              </a:spcAft>
              <a:buClr>
                <a:schemeClr val="dk1"/>
              </a:buClr>
              <a:buSzPts val="1800"/>
              <a:buFont typeface="Calibri"/>
              <a:buAutoNum type="romanLcPeriod"/>
            </a:pPr>
            <a:r>
              <a:rPr lang="en-US" sz="1800">
                <a:latin typeface="Calibri"/>
                <a:ea typeface="Calibri"/>
                <a:cs typeface="Calibri"/>
                <a:sym typeface="Calibri"/>
              </a:rPr>
              <a:t>Para nosotros es importante que tengamos las mismas creencias. Así podemos colaborar y apoyar mejor, como dice el Apóstol Pablo:</a:t>
            </a:r>
            <a:endParaRPr sz="1800">
              <a:latin typeface="Calibri"/>
              <a:ea typeface="Calibri"/>
              <a:cs typeface="Calibri"/>
              <a:sym typeface="Calibri"/>
            </a:endParaRPr>
          </a:p>
          <a:p>
            <a:pPr indent="-342900" lvl="0" marL="342900" marR="0" rtl="0" algn="just">
              <a:lnSpc>
                <a:spcPct val="106000"/>
              </a:lnSpc>
              <a:spcBef>
                <a:spcPts val="0"/>
              </a:spcBef>
              <a:spcAft>
                <a:spcPts val="0"/>
              </a:spcAft>
              <a:buClr>
                <a:schemeClr val="dk1"/>
              </a:buClr>
              <a:buSzPts val="1800"/>
              <a:buFont typeface="Calibri"/>
              <a:buAutoNum type="romanLcPeriod"/>
            </a:pPr>
            <a:r>
              <a:rPr lang="en-US" sz="1800">
                <a:latin typeface="Calibri"/>
                <a:ea typeface="Calibri"/>
                <a:cs typeface="Calibri"/>
                <a:sym typeface="Calibri"/>
              </a:rPr>
              <a:t>&gt;&gt; Hermanos, les ruego por el nombre de nuestro Señor Jesucristo, que se pongan de acuerdo y que no haya divisiones entre ustedes, sino que estén perfectamente unidos en un mismo sentir y en un mismo parecer. &lt;&lt; (1 Corintios 1:10)</a:t>
            </a:r>
            <a:endParaRPr sz="1800">
              <a:latin typeface="Calibri"/>
              <a:ea typeface="Calibri"/>
              <a:cs typeface="Calibri"/>
              <a:sym typeface="Calibri"/>
            </a:endParaRPr>
          </a:p>
          <a:p>
            <a:pPr indent="0" lvl="0" marL="0" rtl="0" algn="l">
              <a:lnSpc>
                <a:spcPct val="100000"/>
              </a:lnSpc>
              <a:spcBef>
                <a:spcPts val="1600"/>
              </a:spcBef>
              <a:spcAft>
                <a:spcPts val="0"/>
              </a:spcAft>
              <a:buClr>
                <a:schemeClr val="dk1"/>
              </a:buClr>
              <a:buSzPts val="1200"/>
              <a:buFont typeface="Calibri"/>
              <a:buNone/>
            </a:pPr>
            <a:r>
              <a:t/>
            </a:r>
            <a:endParaRPr i="1"/>
          </a:p>
          <a:p>
            <a:pPr indent="0" lvl="0" marL="0" rtl="0" algn="l">
              <a:lnSpc>
                <a:spcPct val="100000"/>
              </a:lnSpc>
              <a:spcBef>
                <a:spcPts val="800"/>
              </a:spcBef>
              <a:spcAft>
                <a:spcPts val="0"/>
              </a:spcAft>
              <a:buClr>
                <a:schemeClr val="dk1"/>
              </a:buClr>
              <a:buSzPts val="1200"/>
              <a:buFont typeface="Calibri"/>
              <a:buNone/>
            </a:pPr>
            <a:r>
              <a:rPr i="1" lang="en-US"/>
              <a:t>Nota para los profesores:  Si alguien menciona especificamente el deseo de unirse en acuerdo doctrinal o de formar un grupo sembrador, se le pide hacer dos cosas:  </a:t>
            </a:r>
            <a:endParaRPr/>
          </a:p>
          <a:p>
            <a:pPr indent="0" lvl="0" marL="0" rtl="0" algn="l">
              <a:lnSpc>
                <a:spcPct val="100000"/>
              </a:lnSpc>
              <a:spcBef>
                <a:spcPts val="0"/>
              </a:spcBef>
              <a:spcAft>
                <a:spcPts val="0"/>
              </a:spcAft>
              <a:buClr>
                <a:schemeClr val="dk1"/>
              </a:buClr>
              <a:buSzPts val="1200"/>
              <a:buFont typeface="Calibri"/>
              <a:buNone/>
            </a:pPr>
            <a:r>
              <a:t/>
            </a:r>
            <a:endParaRPr i="1"/>
          </a:p>
          <a:p>
            <a:pPr indent="0" lvl="0" marL="0" rtl="0" algn="l">
              <a:lnSpc>
                <a:spcPct val="100000"/>
              </a:lnSpc>
              <a:spcBef>
                <a:spcPts val="0"/>
              </a:spcBef>
              <a:spcAft>
                <a:spcPts val="0"/>
              </a:spcAft>
              <a:buClr>
                <a:schemeClr val="dk1"/>
              </a:buClr>
              <a:buSzPts val="1200"/>
              <a:buFont typeface="Calibri"/>
              <a:buNone/>
            </a:pPr>
            <a:r>
              <a:rPr i="1" lang="en-US"/>
              <a:t>1) Avisar de inmediato al director estudiantil, director académico, o cualquier de nuestros misioneros o representantes de Academia Cristo.</a:t>
            </a:r>
            <a:endParaRPr/>
          </a:p>
          <a:p>
            <a:pPr indent="0" lvl="0" marL="0" rtl="0" algn="l">
              <a:lnSpc>
                <a:spcPct val="100000"/>
              </a:lnSpc>
              <a:spcBef>
                <a:spcPts val="0"/>
              </a:spcBef>
              <a:spcAft>
                <a:spcPts val="0"/>
              </a:spcAft>
              <a:buClr>
                <a:schemeClr val="dk1"/>
              </a:buClr>
              <a:buSzPts val="1200"/>
              <a:buFont typeface="Calibri"/>
              <a:buNone/>
            </a:pPr>
            <a:r>
              <a:rPr i="1" lang="en-US"/>
              <a:t>2) Notarlo en el informe al final de la clase.  </a:t>
            </a:r>
            <a:endParaRPr/>
          </a:p>
        </p:txBody>
      </p:sp>
      <p:sp>
        <p:nvSpPr>
          <p:cNvPr id="125" name="Google Shape;12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Clr>
                <a:schemeClr val="dk1"/>
              </a:buClr>
              <a:buSzPts val="1800"/>
              <a:buFont typeface="Calibri"/>
              <a:buAutoNum type="alphaLcPeriod"/>
            </a:pPr>
            <a:r>
              <a:rPr lang="en-US" sz="1800">
                <a:latin typeface="Calibri"/>
                <a:ea typeface="Calibri"/>
                <a:cs typeface="Calibri"/>
                <a:sym typeface="Calibri"/>
              </a:rPr>
              <a:t>¿Quiénes son los personajes de esta historia?</a:t>
            </a:r>
            <a:endParaRPr sz="1800">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1800"/>
              <a:buFont typeface="Calibri"/>
              <a:buAutoNum type="romanLcPeriod"/>
            </a:pPr>
            <a:r>
              <a:rPr lang="en-US" sz="1800">
                <a:solidFill>
                  <a:srgbClr val="000000"/>
                </a:solidFill>
                <a:latin typeface="Calibri"/>
                <a:ea typeface="Calibri"/>
                <a:cs typeface="Calibri"/>
                <a:sym typeface="Calibri"/>
              </a:rPr>
              <a:t>Juan, hijo de Zacarías, sacerdote, descendiente de Aarón. Zacarías y su esposa eran íntegros delante de Dios, pero ya estaban viejos y no tenían hijos.</a:t>
            </a:r>
            <a:endParaRPr sz="1800">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1800"/>
              <a:buFont typeface="Calibri"/>
              <a:buAutoNum type="romanLcPeriod"/>
            </a:pPr>
            <a:r>
              <a:rPr lang="en-US" sz="1800">
                <a:solidFill>
                  <a:srgbClr val="000000"/>
                </a:solidFill>
                <a:latin typeface="Calibri"/>
                <a:ea typeface="Calibri"/>
                <a:cs typeface="Calibri"/>
                <a:sym typeface="Calibri"/>
              </a:rPr>
              <a:t>El ángel Gabriel se le apareció a Zacarías en el templo, mientras él quemaba incienso.  El mensaje: Su esposa iba a tener un hijo.  Se llamaría Juan. Su nacimiento sería de gran gozo. No iba a tomar bebida alcohólica, y sería lleno del Espíritu.  Haría que la gente volviera a Dios, como Elías lo hizo.  Ya que Zacarías no le creyó, quedó mudo durante el embarazo.</a:t>
            </a:r>
            <a:endParaRPr sz="1800">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1800"/>
              <a:buFont typeface="Calibri"/>
              <a:buAutoNum type="romanLcPeriod"/>
            </a:pPr>
            <a:r>
              <a:rPr lang="en-US" sz="1800">
                <a:solidFill>
                  <a:srgbClr val="000000"/>
                </a:solidFill>
                <a:latin typeface="Calibri"/>
                <a:ea typeface="Calibri"/>
                <a:cs typeface="Calibri"/>
                <a:sym typeface="Calibri"/>
              </a:rPr>
              <a:t>Las multitudes que fueron a ser bautizadas desde Jerusalén, Judea y el área por el Jordán</a:t>
            </a:r>
            <a:endParaRPr sz="1800">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1800"/>
              <a:buFont typeface="Calibri"/>
              <a:buAutoNum type="romanLcPeriod"/>
            </a:pPr>
            <a:r>
              <a:rPr lang="en-US" sz="1800">
                <a:solidFill>
                  <a:srgbClr val="000000"/>
                </a:solidFill>
                <a:latin typeface="Calibri"/>
                <a:ea typeface="Calibri"/>
                <a:cs typeface="Calibri"/>
                <a:sym typeface="Calibri"/>
              </a:rPr>
              <a:t>Los fariseos y los saduceos</a:t>
            </a:r>
            <a:endParaRPr sz="1800">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1800"/>
              <a:buFont typeface="Calibri"/>
              <a:buAutoNum type="romanLcPeriod"/>
            </a:pPr>
            <a:r>
              <a:rPr lang="en-US" sz="1800">
                <a:solidFill>
                  <a:srgbClr val="000000"/>
                </a:solidFill>
                <a:latin typeface="Calibri"/>
                <a:ea typeface="Calibri"/>
                <a:cs typeface="Calibri"/>
                <a:sym typeface="Calibri"/>
              </a:rPr>
              <a:t>Jesús</a:t>
            </a:r>
            <a:endParaRPr sz="1800">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1800"/>
              <a:buFont typeface="Calibri"/>
              <a:buAutoNum type="romanLcPeriod"/>
            </a:pPr>
            <a:r>
              <a:rPr lang="en-US" sz="1800">
                <a:solidFill>
                  <a:srgbClr val="000000"/>
                </a:solidFill>
                <a:latin typeface="Calibri"/>
                <a:ea typeface="Calibri"/>
                <a:cs typeface="Calibri"/>
                <a:sym typeface="Calibri"/>
              </a:rPr>
              <a:t>El Espíritu como paloma</a:t>
            </a:r>
            <a:endParaRPr sz="1800">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1800"/>
              <a:buFont typeface="Calibri"/>
              <a:buAutoNum type="romanLcPeriod"/>
            </a:pPr>
            <a:r>
              <a:rPr lang="en-US" sz="1800">
                <a:solidFill>
                  <a:srgbClr val="000000"/>
                </a:solidFill>
                <a:latin typeface="Calibri"/>
                <a:ea typeface="Calibri"/>
                <a:cs typeface="Calibri"/>
                <a:sym typeface="Calibri"/>
              </a:rPr>
              <a:t>La voz del Padre</a:t>
            </a:r>
            <a:endParaRPr sz="1800">
              <a:latin typeface="Calibri"/>
              <a:ea typeface="Calibri"/>
              <a:cs typeface="Calibri"/>
              <a:sym typeface="Calibri"/>
            </a:endParaRPr>
          </a:p>
          <a:p>
            <a:pPr indent="0" lvl="0" marL="0" rtl="0" algn="l">
              <a:lnSpc>
                <a:spcPct val="100000"/>
              </a:lnSpc>
              <a:spcBef>
                <a:spcPts val="800"/>
              </a:spcBef>
              <a:spcAft>
                <a:spcPts val="0"/>
              </a:spcAft>
              <a:buClr>
                <a:schemeClr val="dk1"/>
              </a:buClr>
              <a:buSzPts val="1200"/>
              <a:buFont typeface="Calibri"/>
              <a:buNone/>
            </a:pPr>
            <a:r>
              <a:t/>
            </a:r>
            <a:endParaRPr/>
          </a:p>
        </p:txBody>
      </p:sp>
      <p:sp>
        <p:nvSpPr>
          <p:cNvPr id="143" name="Google Shape;14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Su ropa de pelo de camello</a:t>
            </a:r>
            <a:endParaRPr/>
          </a:p>
          <a:p>
            <a:pPr indent="0" lvl="0" marL="0" rtl="0" algn="l">
              <a:lnSpc>
                <a:spcPct val="100000"/>
              </a:lnSpc>
              <a:spcBef>
                <a:spcPts val="0"/>
              </a:spcBef>
              <a:spcAft>
                <a:spcPts val="0"/>
              </a:spcAft>
              <a:buSzPts val="1400"/>
              <a:buNone/>
            </a:pPr>
            <a:r>
              <a:rPr lang="en-US"/>
              <a:t>b.	Cinto de cuero</a:t>
            </a:r>
            <a:endParaRPr/>
          </a:p>
          <a:p>
            <a:pPr indent="0" lvl="0" marL="0" rtl="0" algn="l">
              <a:lnSpc>
                <a:spcPct val="100000"/>
              </a:lnSpc>
              <a:spcBef>
                <a:spcPts val="0"/>
              </a:spcBef>
              <a:spcAft>
                <a:spcPts val="0"/>
              </a:spcAft>
              <a:buSzPts val="1400"/>
              <a:buNone/>
            </a:pPr>
            <a:r>
              <a:rPr lang="en-US"/>
              <a:t>c.	Langostas y miel silvestre</a:t>
            </a:r>
            <a:endParaRPr/>
          </a:p>
          <a:p>
            <a:pPr indent="0" lvl="0" marL="0" rtl="0" algn="l">
              <a:lnSpc>
                <a:spcPct val="100000"/>
              </a:lnSpc>
              <a:spcBef>
                <a:spcPts val="0"/>
              </a:spcBef>
              <a:spcAft>
                <a:spcPts val="0"/>
              </a:spcAft>
              <a:buSzPts val="1400"/>
              <a:buNone/>
            </a:pPr>
            <a:r>
              <a:rPr lang="en-US"/>
              <a:t>d.	Agua</a:t>
            </a:r>
            <a:endParaRPr/>
          </a:p>
          <a:p>
            <a:pPr indent="0" lvl="0" marL="0" rtl="0" algn="l">
              <a:lnSpc>
                <a:spcPct val="100000"/>
              </a:lnSpc>
              <a:spcBef>
                <a:spcPts val="0"/>
              </a:spcBef>
              <a:spcAft>
                <a:spcPts val="0"/>
              </a:spcAft>
              <a:buSzPts val="1400"/>
              <a:buNone/>
            </a:pPr>
            <a:r>
              <a:rPr lang="en-US"/>
              <a:t>e.	Calzado</a:t>
            </a:r>
            <a:endParaRPr/>
          </a:p>
          <a:p>
            <a:pPr indent="0" lvl="0" marL="0" rtl="0" algn="l">
              <a:lnSpc>
                <a:spcPct val="100000"/>
              </a:lnSpc>
              <a:spcBef>
                <a:spcPts val="0"/>
              </a:spcBef>
              <a:spcAft>
                <a:spcPts val="0"/>
              </a:spcAft>
              <a:buSzPts val="1400"/>
              <a:buNone/>
            </a:pPr>
            <a:r>
              <a:t/>
            </a:r>
            <a:endParaRPr/>
          </a:p>
        </p:txBody>
      </p:sp>
      <p:sp>
        <p:nvSpPr>
          <p:cNvPr id="150" name="Google Shape;15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Overlock"/>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4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6000"/>
              <a:buFont typeface="Overlock"/>
              <a:buNone/>
              <a:defRPr sz="6000">
                <a:latin typeface="Overlock"/>
                <a:ea typeface="Overlock"/>
                <a:cs typeface="Overlock"/>
                <a:sym typeface="Overlo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571500" lvl="0" marL="457200" algn="l">
              <a:lnSpc>
                <a:spcPct val="90000"/>
              </a:lnSpc>
              <a:spcBef>
                <a:spcPts val="1000"/>
              </a:spcBef>
              <a:spcAft>
                <a:spcPts val="0"/>
              </a:spcAft>
              <a:buClr>
                <a:schemeClr val="dk1"/>
              </a:buClr>
              <a:buSzPts val="5400"/>
              <a:buChar char="•"/>
              <a:defRPr sz="5400">
                <a:latin typeface="Overlock"/>
                <a:ea typeface="Overlock"/>
                <a:cs typeface="Overlock"/>
                <a:sym typeface="Overlock"/>
              </a:defRPr>
            </a:lvl1pPr>
            <a:lvl2pPr indent="-533400" lvl="1" marL="914400" algn="l">
              <a:lnSpc>
                <a:spcPct val="90000"/>
              </a:lnSpc>
              <a:spcBef>
                <a:spcPts val="500"/>
              </a:spcBef>
              <a:spcAft>
                <a:spcPts val="0"/>
              </a:spcAft>
              <a:buClr>
                <a:schemeClr val="dk1"/>
              </a:buClr>
              <a:buSzPts val="4800"/>
              <a:buChar char="•"/>
              <a:defRPr sz="4800">
                <a:latin typeface="Overlock"/>
                <a:ea typeface="Overlock"/>
                <a:cs typeface="Overlock"/>
                <a:sym typeface="Overlock"/>
              </a:defRPr>
            </a:lvl2pPr>
            <a:lvl3pPr indent="-508000" lvl="2" marL="1371600" algn="l">
              <a:lnSpc>
                <a:spcPct val="90000"/>
              </a:lnSpc>
              <a:spcBef>
                <a:spcPts val="500"/>
              </a:spcBef>
              <a:spcAft>
                <a:spcPts val="0"/>
              </a:spcAft>
              <a:buClr>
                <a:schemeClr val="dk1"/>
              </a:buClr>
              <a:buSzPts val="4400"/>
              <a:buChar char="•"/>
              <a:defRPr sz="4400">
                <a:latin typeface="Overlock"/>
                <a:ea typeface="Overlock"/>
                <a:cs typeface="Overlock"/>
                <a:sym typeface="Overlock"/>
              </a:defRPr>
            </a:lvl3pPr>
            <a:lvl4pPr indent="-482600" lvl="3" marL="1828800" algn="l">
              <a:lnSpc>
                <a:spcPct val="90000"/>
              </a:lnSpc>
              <a:spcBef>
                <a:spcPts val="500"/>
              </a:spcBef>
              <a:spcAft>
                <a:spcPts val="0"/>
              </a:spcAft>
              <a:buClr>
                <a:schemeClr val="dk1"/>
              </a:buClr>
              <a:buSzPts val="4000"/>
              <a:buChar char="•"/>
              <a:defRPr sz="4000">
                <a:latin typeface="Overlock"/>
                <a:ea typeface="Overlock"/>
                <a:cs typeface="Overlock"/>
                <a:sym typeface="Overlock"/>
              </a:defRPr>
            </a:lvl4pPr>
            <a:lvl5pPr indent="-482600" lvl="4" marL="2286000" algn="l">
              <a:lnSpc>
                <a:spcPct val="90000"/>
              </a:lnSpc>
              <a:spcBef>
                <a:spcPts val="500"/>
              </a:spcBef>
              <a:spcAft>
                <a:spcPts val="0"/>
              </a:spcAft>
              <a:buClr>
                <a:schemeClr val="dk1"/>
              </a:buClr>
              <a:buSzPts val="4000"/>
              <a:buChar char="•"/>
              <a:defRPr sz="4000">
                <a:latin typeface="Overlock"/>
                <a:ea typeface="Overlock"/>
                <a:cs typeface="Overlock"/>
                <a:sym typeface="Overlock"/>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close up of a sign&#10;&#10;Description automatically generated" id="27" name="Google Shape;27;p39"/>
          <p:cNvPicPr preferRelativeResize="0"/>
          <p:nvPr/>
        </p:nvPicPr>
        <p:blipFill rotWithShape="1">
          <a:blip r:embed="rId2">
            <a:alphaModFix/>
          </a:blip>
          <a:srcRect b="0" l="0" r="0" t="0"/>
          <a:stretch/>
        </p:blipFill>
        <p:spPr>
          <a:xfrm>
            <a:off x="10727866" y="5930283"/>
            <a:ext cx="1464133" cy="9239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close up of a sign&#10;&#10;Description automatically generated" id="32" name="Google Shape;32;p40"/>
          <p:cNvPicPr preferRelativeResize="0"/>
          <p:nvPr/>
        </p:nvPicPr>
        <p:blipFill rotWithShape="1">
          <a:blip r:embed="rId2">
            <a:alphaModFix/>
          </a:blip>
          <a:srcRect b="0" l="0" r="0" t="0"/>
          <a:stretch/>
        </p:blipFill>
        <p:spPr>
          <a:xfrm>
            <a:off x="10727866" y="5930283"/>
            <a:ext cx="1464133" cy="92390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sp>
        <p:nvSpPr>
          <p:cNvPr id="41" name="Google Shape;41;p4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Overlock"/>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3" name="Google Shape;43;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4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4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4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verlo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verlo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46"/>
          <p:cNvSpPr/>
          <p:nvPr>
            <p:ph idx="2" type="pic"/>
          </p:nvPr>
        </p:nvSpPr>
        <p:spPr>
          <a:xfrm>
            <a:off x="5183188" y="987425"/>
            <a:ext cx="6172200" cy="4873625"/>
          </a:xfrm>
          <a:prstGeom prst="rect">
            <a:avLst/>
          </a:prstGeom>
          <a:noFill/>
          <a:ln>
            <a:noFill/>
          </a:ln>
        </p:spPr>
      </p:sp>
      <p:sp>
        <p:nvSpPr>
          <p:cNvPr id="70" name="Google Shape;70;p4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5400"/>
              <a:buFont typeface="Overlock"/>
              <a:buNone/>
              <a:defRPr b="0" i="0" sz="5400" u="none" cap="none" strike="noStrike">
                <a:solidFill>
                  <a:schemeClr val="dk1"/>
                </a:solidFill>
                <a:latin typeface="Overlock"/>
                <a:ea typeface="Overlock"/>
                <a:cs typeface="Overlock"/>
                <a:sym typeface="Overlo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571500" lvl="0" marL="457200" marR="0" rtl="0" algn="l">
              <a:lnSpc>
                <a:spcPct val="90000"/>
              </a:lnSpc>
              <a:spcBef>
                <a:spcPts val="1000"/>
              </a:spcBef>
              <a:spcAft>
                <a:spcPts val="0"/>
              </a:spcAft>
              <a:buClr>
                <a:schemeClr val="dk1"/>
              </a:buClr>
              <a:buSzPts val="5400"/>
              <a:buFont typeface="Arial"/>
              <a:buChar char="•"/>
              <a:defRPr b="0" i="0" sz="5400" u="none" cap="none" strike="noStrike">
                <a:solidFill>
                  <a:schemeClr val="dk1"/>
                </a:solidFill>
                <a:latin typeface="Overlock"/>
                <a:ea typeface="Overlock"/>
                <a:cs typeface="Overlock"/>
                <a:sym typeface="Overlock"/>
              </a:defRPr>
            </a:lvl1pPr>
            <a:lvl2pPr indent="-533400" lvl="1" marL="914400" marR="0" rtl="0" algn="l">
              <a:lnSpc>
                <a:spcPct val="90000"/>
              </a:lnSpc>
              <a:spcBef>
                <a:spcPts val="500"/>
              </a:spcBef>
              <a:spcAft>
                <a:spcPts val="0"/>
              </a:spcAft>
              <a:buClr>
                <a:schemeClr val="dk1"/>
              </a:buClr>
              <a:buSzPts val="4800"/>
              <a:buFont typeface="Arial"/>
              <a:buChar char="•"/>
              <a:defRPr b="0" i="0" sz="4800" u="none" cap="none" strike="noStrike">
                <a:solidFill>
                  <a:schemeClr val="dk1"/>
                </a:solidFill>
                <a:latin typeface="Overlock"/>
                <a:ea typeface="Overlock"/>
                <a:cs typeface="Overlock"/>
                <a:sym typeface="Overlock"/>
              </a:defRPr>
            </a:lvl2pPr>
            <a:lvl3pPr indent="-508000" lvl="2" marL="1371600" marR="0" rtl="0" algn="l">
              <a:lnSpc>
                <a:spcPct val="90000"/>
              </a:lnSpc>
              <a:spcBef>
                <a:spcPts val="500"/>
              </a:spcBef>
              <a:spcAft>
                <a:spcPts val="0"/>
              </a:spcAft>
              <a:buClr>
                <a:schemeClr val="dk1"/>
              </a:buClr>
              <a:buSzPts val="4400"/>
              <a:buFont typeface="Arial"/>
              <a:buChar char="•"/>
              <a:defRPr b="0" i="0" sz="4400" u="none" cap="none" strike="noStrike">
                <a:solidFill>
                  <a:schemeClr val="dk1"/>
                </a:solidFill>
                <a:latin typeface="Overlock"/>
                <a:ea typeface="Overlock"/>
                <a:cs typeface="Overlock"/>
                <a:sym typeface="Overlock"/>
              </a:defRPr>
            </a:lvl3pPr>
            <a:lvl4pPr indent="-482600" lvl="3" marL="18288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Overlock"/>
                <a:ea typeface="Overlock"/>
                <a:cs typeface="Overlock"/>
                <a:sym typeface="Overlock"/>
              </a:defRPr>
            </a:lvl4pPr>
            <a:lvl5pPr indent="-482600" lvl="4" marL="22860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Overlock"/>
                <a:ea typeface="Overlock"/>
                <a:cs typeface="Overlock"/>
                <a:sym typeface="Overlock"/>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t/>
            </a:r>
            <a:endParaRPr/>
          </a:p>
        </p:txBody>
      </p:sp>
      <p:sp>
        <p:nvSpPr>
          <p:cNvPr id="91" name="Google Shape;91;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id="92" name="Google Shape;92;p1"/>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Considerar- Mateo 3:1-17</a:t>
            </a:r>
            <a:endParaRPr/>
          </a:p>
        </p:txBody>
      </p:sp>
      <p:sp>
        <p:nvSpPr>
          <p:cNvPr id="160" name="Google Shape;160;p12"/>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4800"/>
              <a:buNone/>
            </a:pPr>
            <a:r>
              <a:rPr lang="en-US" sz="4800">
                <a:solidFill>
                  <a:srgbClr val="613318"/>
                </a:solidFill>
              </a:rPr>
              <a:t>3. ¿</a:t>
            </a:r>
            <a:r>
              <a:rPr lang="en-US" sz="4800" u="sng">
                <a:solidFill>
                  <a:srgbClr val="613318"/>
                </a:solidFill>
              </a:rPr>
              <a:t>Dónde</a:t>
            </a:r>
            <a:r>
              <a:rPr lang="en-US" sz="4800">
                <a:solidFill>
                  <a:srgbClr val="613318"/>
                </a:solidFill>
              </a:rPr>
              <a:t> ocurrió esta historia?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Considerar- Mateo 3:1-17</a:t>
            </a:r>
            <a:endParaRPr/>
          </a:p>
        </p:txBody>
      </p:sp>
      <p:sp>
        <p:nvSpPr>
          <p:cNvPr id="167" name="Google Shape;167;p13"/>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4800"/>
              <a:buNone/>
            </a:pPr>
            <a:r>
              <a:rPr lang="en-US" sz="4800">
                <a:solidFill>
                  <a:srgbClr val="613318"/>
                </a:solidFill>
              </a:rPr>
              <a:t>4. ¿</a:t>
            </a:r>
            <a:r>
              <a:rPr lang="en-US" sz="4800" u="sng">
                <a:solidFill>
                  <a:srgbClr val="613318"/>
                </a:solidFill>
              </a:rPr>
              <a:t>Cuándo</a:t>
            </a:r>
            <a:r>
              <a:rPr lang="en-US" sz="4800">
                <a:solidFill>
                  <a:srgbClr val="613318"/>
                </a:solidFill>
              </a:rPr>
              <a:t> ocurrió esta historia?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Considerar- Mateo 3:1-17</a:t>
            </a:r>
            <a:endParaRPr sz="5400"/>
          </a:p>
        </p:txBody>
      </p:sp>
      <p:sp>
        <p:nvSpPr>
          <p:cNvPr id="174" name="Google Shape;174;p14"/>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4800"/>
              <a:buNone/>
            </a:pPr>
            <a:r>
              <a:rPr lang="en-US" sz="4800">
                <a:solidFill>
                  <a:srgbClr val="613318"/>
                </a:solidFill>
              </a:rPr>
              <a:t>5. ¿</a:t>
            </a:r>
            <a:r>
              <a:rPr lang="en-US" sz="4800" u="sng">
                <a:solidFill>
                  <a:srgbClr val="613318"/>
                </a:solidFill>
              </a:rPr>
              <a:t>Cuál</a:t>
            </a:r>
            <a:r>
              <a:rPr lang="en-US" sz="4800">
                <a:solidFill>
                  <a:srgbClr val="613318"/>
                </a:solidFill>
              </a:rPr>
              <a:t> es el problema?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Considerar- Mateo 3:1-17</a:t>
            </a:r>
            <a:endParaRPr sz="5400"/>
          </a:p>
        </p:txBody>
      </p:sp>
      <p:sp>
        <p:nvSpPr>
          <p:cNvPr id="181" name="Google Shape;181;p15"/>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613318"/>
              </a:buClr>
              <a:buSzPts val="7200"/>
              <a:buNone/>
            </a:pPr>
            <a:r>
              <a:rPr lang="en-US" sz="7200">
                <a:solidFill>
                  <a:srgbClr val="613318"/>
                </a:solidFill>
              </a:rPr>
              <a:t>6. ¿</a:t>
            </a:r>
            <a:r>
              <a:rPr lang="en-US" sz="7200" u="sng">
                <a:solidFill>
                  <a:srgbClr val="613318"/>
                </a:solidFill>
              </a:rPr>
              <a:t>Cuáles</a:t>
            </a:r>
            <a:r>
              <a:rPr lang="en-US" sz="7200">
                <a:solidFill>
                  <a:srgbClr val="613318"/>
                </a:solidFill>
              </a:rPr>
              <a:t> eventos ocurrieron en esta historia?  Contemos la historia juntos.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Considerar- Mateo 3:1-17</a:t>
            </a:r>
            <a:endParaRPr sz="5400"/>
          </a:p>
        </p:txBody>
      </p:sp>
      <p:sp>
        <p:nvSpPr>
          <p:cNvPr id="188" name="Google Shape;188;p16"/>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4800"/>
              <a:buNone/>
            </a:pPr>
            <a:r>
              <a:rPr lang="en-US" sz="4800">
                <a:solidFill>
                  <a:srgbClr val="613318"/>
                </a:solidFill>
              </a:rPr>
              <a:t>7. ¿</a:t>
            </a:r>
            <a:r>
              <a:rPr lang="en-US" sz="4800" u="sng">
                <a:solidFill>
                  <a:srgbClr val="613318"/>
                </a:solidFill>
              </a:rPr>
              <a:t>Se resuelve </a:t>
            </a:r>
            <a:r>
              <a:rPr lang="en-US" sz="4800">
                <a:solidFill>
                  <a:srgbClr val="613318"/>
                </a:solidFill>
              </a:rPr>
              <a:t>el problema que mencionamos?  ¿</a:t>
            </a:r>
            <a:r>
              <a:rPr lang="en-US" sz="4800" u="sng">
                <a:solidFill>
                  <a:srgbClr val="613318"/>
                </a:solidFill>
              </a:rPr>
              <a:t>Cómo</a:t>
            </a:r>
            <a:r>
              <a:rPr lang="en-US" sz="4800">
                <a:solidFill>
                  <a:srgbClr val="613318"/>
                </a:solidFill>
              </a:rPr>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pic>
        <p:nvPicPr>
          <p:cNvPr descr="A person standing on a beach&#10;&#10;Description automatically generated" id="194" name="Google Shape;194;p17"/>
          <p:cNvPicPr preferRelativeResize="0"/>
          <p:nvPr/>
        </p:nvPicPr>
        <p:blipFill rotWithShape="1">
          <a:blip r:embed="rId3">
            <a:alphaModFix/>
          </a:blip>
          <a:srcRect b="4054" l="0" r="0" t="7362"/>
          <a:stretch/>
        </p:blipFill>
        <p:spPr>
          <a:xfrm>
            <a:off x="20" y="10"/>
            <a:ext cx="12191980" cy="6857990"/>
          </a:xfrm>
          <a:prstGeom prst="rect">
            <a:avLst/>
          </a:prstGeom>
          <a:noFill/>
          <a:ln>
            <a:noFill/>
          </a:ln>
        </p:spPr>
      </p:pic>
      <p:sp>
        <p:nvSpPr>
          <p:cNvPr id="195" name="Google Shape;195;p17"/>
          <p:cNvSpPr/>
          <p:nvPr/>
        </p:nvSpPr>
        <p:spPr>
          <a:xfrm>
            <a:off x="0" y="5320142"/>
            <a:ext cx="12192000" cy="736551"/>
          </a:xfrm>
          <a:prstGeom prst="rect">
            <a:avLst/>
          </a:prstGeom>
          <a:solidFill>
            <a:schemeClr val="lt1">
              <a:alpha val="9254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6" name="Google Shape;196;p17"/>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4400"/>
              <a:buFont typeface="Overlock"/>
              <a:buNone/>
            </a:pPr>
            <a:r>
              <a:rPr lang="en-US" sz="4400">
                <a:solidFill>
                  <a:srgbClr val="613318"/>
                </a:solidFill>
                <a:latin typeface="Overlock"/>
                <a:ea typeface="Overlock"/>
                <a:cs typeface="Overlock"/>
                <a:sym typeface="Overlock"/>
              </a:rPr>
              <a:t>Consolidar- Mateo 3:1-17</a:t>
            </a:r>
            <a:endParaRPr/>
          </a:p>
        </p:txBody>
      </p:sp>
      <p:cxnSp>
        <p:nvCxnSpPr>
          <p:cNvPr id="197" name="Google Shape;197;p17"/>
          <p:cNvCxnSpPr/>
          <p:nvPr/>
        </p:nvCxnSpPr>
        <p:spPr>
          <a:xfrm>
            <a:off x="0" y="5241983"/>
            <a:ext cx="12192000" cy="0"/>
          </a:xfrm>
          <a:prstGeom prst="straightConnector1">
            <a:avLst/>
          </a:prstGeom>
          <a:noFill/>
          <a:ln cap="flat" cmpd="sng" w="41275">
            <a:solidFill>
              <a:schemeClr val="lt1">
                <a:alpha val="89411"/>
              </a:schemeClr>
            </a:solidFill>
            <a:prstDash val="solid"/>
            <a:miter lim="800000"/>
            <a:headEnd len="sm" w="sm" type="none"/>
            <a:tailEnd len="sm" w="sm" type="none"/>
          </a:ln>
        </p:spPr>
      </p:cxnSp>
      <p:cxnSp>
        <p:nvCxnSpPr>
          <p:cNvPr id="198" name="Google Shape;198;p17"/>
          <p:cNvCxnSpPr/>
          <p:nvPr/>
        </p:nvCxnSpPr>
        <p:spPr>
          <a:xfrm>
            <a:off x="0" y="6134852"/>
            <a:ext cx="12192000" cy="0"/>
          </a:xfrm>
          <a:prstGeom prst="straightConnector1">
            <a:avLst/>
          </a:prstGeom>
          <a:noFill/>
          <a:ln cap="flat" cmpd="sng" w="41275">
            <a:solidFill>
              <a:schemeClr val="lt1">
                <a:alpha val="89411"/>
              </a:schemeClr>
            </a:solidFill>
            <a:prstDash val="solid"/>
            <a:miter lim="800000"/>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Consolidar-Mateo 3:1-17</a:t>
            </a:r>
            <a:endParaRPr/>
          </a:p>
        </p:txBody>
      </p:sp>
      <p:sp>
        <p:nvSpPr>
          <p:cNvPr id="205" name="Google Shape;205;p18"/>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5400"/>
              <a:buNone/>
            </a:pPr>
            <a:r>
              <a:rPr lang="en-US" sz="5400">
                <a:solidFill>
                  <a:srgbClr val="613318"/>
                </a:solidFill>
              </a:rPr>
              <a:t>1. ¿De qué se trata la historia?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Consolidar-Mateo 3:1-17</a:t>
            </a:r>
            <a:endParaRPr sz="5400"/>
          </a:p>
        </p:txBody>
      </p:sp>
      <p:sp>
        <p:nvSpPr>
          <p:cNvPr id="212" name="Google Shape;212;p19"/>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5400"/>
              <a:buNone/>
            </a:pPr>
            <a:r>
              <a:rPr lang="en-US" sz="5400">
                <a:solidFill>
                  <a:srgbClr val="613318"/>
                </a:solidFill>
              </a:rPr>
              <a:t>2. ¿Qué </a:t>
            </a:r>
            <a:r>
              <a:rPr lang="en-US" sz="5400" u="sng">
                <a:solidFill>
                  <a:srgbClr val="613318"/>
                </a:solidFill>
              </a:rPr>
              <a:t>pecado</a:t>
            </a:r>
            <a:r>
              <a:rPr lang="en-US" sz="5400">
                <a:solidFill>
                  <a:srgbClr val="613318"/>
                </a:solidFill>
              </a:rPr>
              <a:t> me enseña a confesar esta historia?</a:t>
            </a:r>
            <a:endParaRPr/>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Consolidar-Mateo 3:1-17</a:t>
            </a:r>
            <a:endParaRPr sz="5400"/>
          </a:p>
        </p:txBody>
      </p:sp>
      <p:sp>
        <p:nvSpPr>
          <p:cNvPr id="219" name="Google Shape;219;p20"/>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5400"/>
              <a:buNone/>
            </a:pPr>
            <a:r>
              <a:rPr lang="en-US" sz="5400">
                <a:solidFill>
                  <a:srgbClr val="613318"/>
                </a:solidFill>
              </a:rPr>
              <a:t>3. ¿Dónde veo el amor de Dios en esta historia? </a:t>
            </a:r>
            <a:endParaRPr/>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Consolidar-Mateo 3:1-17</a:t>
            </a:r>
            <a:endParaRPr sz="5400"/>
          </a:p>
        </p:txBody>
      </p:sp>
      <p:sp>
        <p:nvSpPr>
          <p:cNvPr id="226" name="Google Shape;226;p21"/>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5400"/>
              <a:buNone/>
            </a:pPr>
            <a:r>
              <a:rPr lang="en-US" sz="5400">
                <a:solidFill>
                  <a:srgbClr val="613318"/>
                </a:solidFill>
              </a:rPr>
              <a:t>4. ¿Qué me enseña Dios a pedir y hacer por gratitud a él?</a:t>
            </a:r>
            <a:endParaRPr sz="5400">
              <a:solidFill>
                <a:srgbClr val="613318"/>
              </a:solidFill>
            </a:endParaRPr>
          </a:p>
          <a:p>
            <a:pPr indent="0" lvl="0" marL="0" rtl="0" algn="l">
              <a:lnSpc>
                <a:spcPct val="90000"/>
              </a:lnSpc>
              <a:spcBef>
                <a:spcPts val="1000"/>
              </a:spcBef>
              <a:spcAft>
                <a:spcPts val="0"/>
              </a:spcAft>
              <a:buClr>
                <a:schemeClr val="dk1"/>
              </a:buClr>
              <a:buSzPts val="4000"/>
              <a:buNone/>
            </a:pPr>
            <a:r>
              <a:t/>
            </a:r>
            <a:endParaRPr sz="4000"/>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4"/>
          <p:cNvSpPr txBox="1"/>
          <p:nvPr/>
        </p:nvSpPr>
        <p:spPr>
          <a:xfrm>
            <a:off x="859966" y="1169049"/>
            <a:ext cx="10697593" cy="34163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00853E"/>
                </a:solidFill>
                <a:latin typeface="Overlock"/>
                <a:ea typeface="Overlock"/>
                <a:cs typeface="Overlock"/>
                <a:sym typeface="Overlock"/>
              </a:rPr>
              <a:t>La Biblia: La Llegada del Salvador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00853E"/>
                </a:solidFill>
                <a:latin typeface="Overlock"/>
                <a:ea typeface="Overlock"/>
                <a:cs typeface="Overlock"/>
                <a:sym typeface="Overlock"/>
              </a:rPr>
              <a:t>Lección 4:</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00853E"/>
                </a:solidFill>
                <a:latin typeface="Overlock"/>
                <a:ea typeface="Overlock"/>
                <a:cs typeface="Overlock"/>
                <a:sym typeface="Overlock"/>
              </a:rPr>
              <a:t>Juan Bautiza a Jesús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00853E"/>
                </a:solidFill>
                <a:latin typeface="Overlock"/>
                <a:ea typeface="Overlock"/>
                <a:cs typeface="Overlock"/>
                <a:sym typeface="Overlock"/>
              </a:rPr>
              <a:t>Mateo 3:1-17</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Consolidar-Mateo 3:1-17</a:t>
            </a:r>
            <a:endParaRPr sz="5400"/>
          </a:p>
        </p:txBody>
      </p:sp>
      <p:sp>
        <p:nvSpPr>
          <p:cNvPr id="233" name="Google Shape;233;p22"/>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5400"/>
              <a:buNone/>
            </a:pPr>
            <a:r>
              <a:rPr lang="en-US" sz="5400">
                <a:solidFill>
                  <a:srgbClr val="613318"/>
                </a:solidFill>
              </a:rPr>
              <a:t>5. ¿Cuándo sería buena situación para compartir este mensaje?</a:t>
            </a:r>
            <a:endParaRPr/>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8" name="Shape 238"/>
        <p:cNvGrpSpPr/>
        <p:nvPr/>
      </p:nvGrpSpPr>
      <p:grpSpPr>
        <a:xfrm>
          <a:off x="0" y="0"/>
          <a:ext cx="0" cy="0"/>
          <a:chOff x="0" y="0"/>
          <a:chExt cx="0" cy="0"/>
        </a:xfrm>
      </p:grpSpPr>
      <p:pic>
        <p:nvPicPr>
          <p:cNvPr descr="A person swimming in a body of water&#10;&#10;Description automatically generated" id="239" name="Google Shape;239;p23"/>
          <p:cNvPicPr preferRelativeResize="0"/>
          <p:nvPr/>
        </p:nvPicPr>
        <p:blipFill rotWithShape="1">
          <a:blip r:embed="rId3">
            <a:alphaModFix/>
          </a:blip>
          <a:srcRect b="1" l="2220" r="1" t="0"/>
          <a:stretch/>
        </p:blipFill>
        <p:spPr>
          <a:xfrm>
            <a:off x="20" y="10"/>
            <a:ext cx="12191980" cy="6857990"/>
          </a:xfrm>
          <a:prstGeom prst="rect">
            <a:avLst/>
          </a:prstGeom>
          <a:noFill/>
          <a:ln>
            <a:noFill/>
          </a:ln>
        </p:spPr>
      </p:pic>
      <p:sp>
        <p:nvSpPr>
          <p:cNvPr id="240" name="Google Shape;240;p23"/>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41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41" name="Google Shape;241;p23"/>
          <p:cNvSpPr txBox="1"/>
          <p:nvPr>
            <p:ph type="title"/>
          </p:nvPr>
        </p:nvSpPr>
        <p:spPr>
          <a:xfrm>
            <a:off x="8022021" y="3231931"/>
            <a:ext cx="3852041" cy="1834056"/>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613318"/>
              </a:buClr>
              <a:buSzPct val="100000"/>
              <a:buFont typeface="Overlock"/>
              <a:buNone/>
            </a:pPr>
            <a:r>
              <a:rPr lang="en-US" sz="3600">
                <a:solidFill>
                  <a:srgbClr val="613318"/>
                </a:solidFill>
                <a:latin typeface="Overlock"/>
                <a:ea typeface="Overlock"/>
                <a:cs typeface="Overlock"/>
                <a:sym typeface="Overlock"/>
              </a:rPr>
              <a:t>Temas Importantes:</a:t>
            </a:r>
            <a:br>
              <a:rPr lang="en-US" sz="3600">
                <a:solidFill>
                  <a:srgbClr val="613318"/>
                </a:solidFill>
                <a:latin typeface="Overlock"/>
                <a:ea typeface="Overlock"/>
                <a:cs typeface="Overlock"/>
                <a:sym typeface="Overlock"/>
              </a:rPr>
            </a:br>
            <a:r>
              <a:rPr lang="en-US" sz="3600">
                <a:solidFill>
                  <a:srgbClr val="613318"/>
                </a:solidFill>
                <a:latin typeface="Overlock"/>
                <a:ea typeface="Overlock"/>
                <a:cs typeface="Overlock"/>
                <a:sym typeface="Overlock"/>
              </a:rPr>
              <a:t>(20 minutos)</a:t>
            </a:r>
            <a:br>
              <a:rPr lang="en-US" sz="3600">
                <a:solidFill>
                  <a:srgbClr val="613318"/>
                </a:solidFill>
                <a:latin typeface="Overlock"/>
                <a:ea typeface="Overlock"/>
                <a:cs typeface="Overlock"/>
                <a:sym typeface="Overlock"/>
              </a:rPr>
            </a:br>
            <a:r>
              <a:rPr lang="en-US" sz="3600">
                <a:solidFill>
                  <a:srgbClr val="613318"/>
                </a:solidFill>
                <a:latin typeface="Overlock"/>
                <a:ea typeface="Overlock"/>
                <a:cs typeface="Overlock"/>
                <a:sym typeface="Overlock"/>
              </a:rPr>
              <a:t>El Bautismo</a:t>
            </a:r>
            <a:br>
              <a:rPr lang="en-US" sz="3100">
                <a:solidFill>
                  <a:srgbClr val="613318"/>
                </a:solidFill>
                <a:latin typeface="Calibri"/>
                <a:ea typeface="Calibri"/>
                <a:cs typeface="Calibri"/>
                <a:sym typeface="Calibri"/>
              </a:rPr>
            </a:br>
            <a:endParaRPr sz="3100">
              <a:solidFill>
                <a:srgbClr val="613318"/>
              </a:solidFill>
              <a:latin typeface="Calibri"/>
              <a:ea typeface="Calibri"/>
              <a:cs typeface="Calibri"/>
              <a:sym typeface="Calibri"/>
            </a:endParaRPr>
          </a:p>
        </p:txBody>
      </p:sp>
      <p:cxnSp>
        <p:nvCxnSpPr>
          <p:cNvPr id="242" name="Google Shape;242;p23"/>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4"/>
          <p:cNvSpPr txBox="1"/>
          <p:nvPr>
            <p:ph type="title"/>
          </p:nvPr>
        </p:nvSpPr>
        <p:spPr>
          <a:xfrm>
            <a:off x="838200" y="365125"/>
            <a:ext cx="10515600" cy="270216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613318"/>
              </a:buClr>
              <a:buSzPct val="100000"/>
              <a:buFont typeface="Overlock"/>
              <a:buNone/>
            </a:pPr>
            <a:r>
              <a:rPr lang="en-US">
                <a:solidFill>
                  <a:srgbClr val="613318"/>
                </a:solidFill>
              </a:rPr>
              <a:t>¿Qué significaba la palabra “bautizar” en los tiempos bíblicos?</a:t>
            </a:r>
            <a:br>
              <a:rPr lang="en-US">
                <a:solidFill>
                  <a:srgbClr val="613318"/>
                </a:solidFill>
              </a:rPr>
            </a:br>
            <a:endParaRPr>
              <a:solidFill>
                <a:srgbClr val="613318"/>
              </a:solidFill>
            </a:endParaRPr>
          </a:p>
        </p:txBody>
      </p:sp>
      <p:sp>
        <p:nvSpPr>
          <p:cNvPr id="249" name="Google Shape;249;p24"/>
          <p:cNvSpPr txBox="1"/>
          <p:nvPr>
            <p:ph idx="1" type="body"/>
          </p:nvPr>
        </p:nvSpPr>
        <p:spPr>
          <a:xfrm>
            <a:off x="838200" y="2569579"/>
            <a:ext cx="10515600" cy="360738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None/>
            </a:pPr>
            <a:r>
              <a:t/>
            </a:r>
            <a:endParaRPr>
              <a:solidFill>
                <a:srgbClr val="613318"/>
              </a:solidFill>
            </a:endParaRPr>
          </a:p>
          <a:p>
            <a:pPr indent="0" lvl="0" marL="0" rtl="0" algn="ctr">
              <a:lnSpc>
                <a:spcPct val="90000"/>
              </a:lnSpc>
              <a:spcBef>
                <a:spcPts val="1000"/>
              </a:spcBef>
              <a:spcAft>
                <a:spcPts val="0"/>
              </a:spcAft>
              <a:buClr>
                <a:srgbClr val="613318"/>
              </a:buClr>
              <a:buSzPts val="5400"/>
              <a:buNone/>
            </a:pPr>
            <a:r>
              <a:rPr lang="en-US">
                <a:solidFill>
                  <a:srgbClr val="613318"/>
                </a:solidFill>
              </a:rPr>
              <a:t>Bautizar = Aplicar agua de varias maneras</a:t>
            </a:r>
            <a:endParaRPr>
              <a:solidFill>
                <a:srgbClr val="613318"/>
              </a:solidFill>
            </a:endParaRPr>
          </a:p>
          <a:p>
            <a:pPr indent="0" lvl="0" marL="0" rtl="0" algn="l">
              <a:lnSpc>
                <a:spcPct val="90000"/>
              </a:lnSpc>
              <a:spcBef>
                <a:spcPts val="1000"/>
              </a:spcBef>
              <a:spcAft>
                <a:spcPts val="0"/>
              </a:spcAft>
              <a:buClr>
                <a:schemeClr val="dk1"/>
              </a:buClr>
              <a:buSzPts val="5400"/>
              <a:buNone/>
            </a:pPr>
            <a:r>
              <a:t/>
            </a:r>
            <a:endParaRPr>
              <a:solidFill>
                <a:srgbClr val="613318"/>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613318"/>
              </a:buClr>
              <a:buSzPct val="100000"/>
              <a:buFont typeface="Overlock"/>
              <a:buNone/>
            </a:pPr>
            <a:r>
              <a:rPr lang="en-US">
                <a:solidFill>
                  <a:srgbClr val="613318"/>
                </a:solidFill>
              </a:rPr>
              <a:t>¿Bautizaban en el Antiguo Testamento?</a:t>
            </a:r>
            <a:endParaRPr>
              <a:solidFill>
                <a:srgbClr val="613318"/>
              </a:solidFill>
            </a:endParaRPr>
          </a:p>
        </p:txBody>
      </p:sp>
      <p:sp>
        <p:nvSpPr>
          <p:cNvPr id="256" name="Google Shape;256;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317182" lvl="0" marL="228600" rtl="0" algn="l">
              <a:lnSpc>
                <a:spcPct val="90000"/>
              </a:lnSpc>
              <a:spcBef>
                <a:spcPts val="0"/>
              </a:spcBef>
              <a:spcAft>
                <a:spcPts val="0"/>
              </a:spcAft>
              <a:buClr>
                <a:srgbClr val="008000"/>
              </a:buClr>
              <a:buSzPct val="100000"/>
              <a:buChar char="•"/>
            </a:pPr>
            <a:r>
              <a:rPr lang="en-US">
                <a:solidFill>
                  <a:srgbClr val="008000"/>
                </a:solidFill>
              </a:rPr>
              <a:t>Lavamientos ceremoniales</a:t>
            </a:r>
            <a:endParaRPr>
              <a:solidFill>
                <a:srgbClr val="008000"/>
              </a:solidFill>
            </a:endParaRPr>
          </a:p>
          <a:p>
            <a:pPr indent="-317182" lvl="0" marL="228600" rtl="0" algn="l">
              <a:lnSpc>
                <a:spcPct val="90000"/>
              </a:lnSpc>
              <a:spcBef>
                <a:spcPts val="1000"/>
              </a:spcBef>
              <a:spcAft>
                <a:spcPts val="0"/>
              </a:spcAft>
              <a:buClr>
                <a:srgbClr val="008000"/>
              </a:buClr>
              <a:buSzPct val="100000"/>
              <a:buChar char="•"/>
            </a:pPr>
            <a:r>
              <a:rPr lang="en-US">
                <a:solidFill>
                  <a:srgbClr val="008000"/>
                </a:solidFill>
              </a:rPr>
              <a:t> Vemos una imagen del Bautismo en la creación, en el diluvio, y en el éxodo</a:t>
            </a:r>
            <a:endParaRPr>
              <a:solidFill>
                <a:srgbClr val="008000"/>
              </a:solidFill>
            </a:endParaRPr>
          </a:p>
          <a:p>
            <a:pPr indent="-317182" lvl="0" marL="228600" rtl="0" algn="l">
              <a:lnSpc>
                <a:spcPct val="90000"/>
              </a:lnSpc>
              <a:spcBef>
                <a:spcPts val="1000"/>
              </a:spcBef>
              <a:spcAft>
                <a:spcPts val="0"/>
              </a:spcAft>
              <a:buClr>
                <a:srgbClr val="008000"/>
              </a:buClr>
              <a:buSzPct val="100000"/>
              <a:buChar char="•"/>
            </a:pPr>
            <a:r>
              <a:rPr lang="en-US">
                <a:solidFill>
                  <a:srgbClr val="008000"/>
                </a:solidFill>
              </a:rPr>
              <a:t>Pero no bautizaban exactamente como en el Nuevo Testamento hasta que llegó Juan bautizando en el Jordán.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¿A quiénes debemos bautizar? </a:t>
            </a:r>
            <a:endParaRPr>
              <a:solidFill>
                <a:srgbClr val="613318"/>
              </a:solidFill>
            </a:endParaRPr>
          </a:p>
        </p:txBody>
      </p:sp>
      <p:sp>
        <p:nvSpPr>
          <p:cNvPr id="262" name="Google Shape;262;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8000"/>
              </a:buClr>
              <a:buSzPts val="5400"/>
              <a:buNone/>
            </a:pPr>
            <a:r>
              <a:rPr lang="en-US">
                <a:solidFill>
                  <a:srgbClr val="008000"/>
                </a:solidFill>
              </a:rPr>
              <a:t>“Vayan y hagan discípulos a todas las naciones, bautizándolos en el nombre del Padre y del Hijo y del Espíritu Santo” (Mateo 28:19). </a:t>
            </a:r>
            <a:endParaRPr>
              <a:solidFill>
                <a:srgbClr val="008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¿A quiénes debemos bautizar? </a:t>
            </a:r>
            <a:endParaRPr>
              <a:solidFill>
                <a:srgbClr val="613318"/>
              </a:solidFill>
            </a:endParaRPr>
          </a:p>
        </p:txBody>
      </p:sp>
      <p:sp>
        <p:nvSpPr>
          <p:cNvPr id="269" name="Google Shape;269;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0" lvl="1" marL="457200" rtl="0" algn="l">
              <a:lnSpc>
                <a:spcPct val="90000"/>
              </a:lnSpc>
              <a:spcBef>
                <a:spcPts val="0"/>
              </a:spcBef>
              <a:spcAft>
                <a:spcPts val="0"/>
              </a:spcAft>
              <a:buClr>
                <a:srgbClr val="008000"/>
              </a:buClr>
              <a:buSzPct val="100000"/>
              <a:buNone/>
            </a:pPr>
            <a:r>
              <a:rPr lang="en-US">
                <a:solidFill>
                  <a:srgbClr val="008000"/>
                </a:solidFill>
              </a:rPr>
              <a:t>Y Pedro les dijo: «Arrepiéntanse, y bautícense todos ustedes en el nombre de Jesucristo, para que sus pecados les sean perdonados. Entonces recibirán el don del Espíritu Santo. </a:t>
            </a:r>
            <a:r>
              <a:rPr b="1" baseline="30000" lang="en-US" sz="3600">
                <a:solidFill>
                  <a:srgbClr val="008000"/>
                </a:solidFill>
              </a:rPr>
              <a:t> </a:t>
            </a:r>
            <a:r>
              <a:rPr lang="en-US">
                <a:solidFill>
                  <a:srgbClr val="008000"/>
                </a:solidFill>
              </a:rPr>
              <a:t>Porque la promesa es para ustedes y para sus hijos, para todos los que están lejos, y para todos aquellos a quienes el Señor nuestro Dios llame.» Hechos 2:38-39</a:t>
            </a:r>
            <a:endParaRPr>
              <a:solidFill>
                <a:srgbClr val="008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613318"/>
              </a:buClr>
              <a:buSzPct val="100000"/>
              <a:buFont typeface="Overlock"/>
              <a:buNone/>
            </a:pPr>
            <a:r>
              <a:rPr lang="en-US">
                <a:solidFill>
                  <a:srgbClr val="613318"/>
                </a:solidFill>
              </a:rPr>
              <a:t>¿Qué bendiciones recibo en mi bautismo? </a:t>
            </a:r>
            <a:endParaRPr>
              <a:solidFill>
                <a:srgbClr val="613318"/>
              </a:solidFill>
            </a:endParaRPr>
          </a:p>
        </p:txBody>
      </p:sp>
      <p:sp>
        <p:nvSpPr>
          <p:cNvPr id="276" name="Google Shape;276;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317182" lvl="0" marL="228600" rtl="0" algn="l">
              <a:lnSpc>
                <a:spcPct val="90000"/>
              </a:lnSpc>
              <a:spcBef>
                <a:spcPts val="0"/>
              </a:spcBef>
              <a:spcAft>
                <a:spcPts val="0"/>
              </a:spcAft>
              <a:buClr>
                <a:srgbClr val="008000"/>
              </a:buClr>
              <a:buSzPct val="100000"/>
              <a:buChar char="•"/>
            </a:pPr>
            <a:r>
              <a:rPr lang="en-US">
                <a:solidFill>
                  <a:srgbClr val="008000"/>
                </a:solidFill>
              </a:rPr>
              <a:t>Soy miembro de la familia</a:t>
            </a:r>
            <a:endParaRPr>
              <a:solidFill>
                <a:srgbClr val="008000"/>
              </a:solidFill>
            </a:endParaRPr>
          </a:p>
          <a:p>
            <a:pPr indent="-317182" lvl="0" marL="228600" rtl="0" algn="l">
              <a:lnSpc>
                <a:spcPct val="90000"/>
              </a:lnSpc>
              <a:spcBef>
                <a:spcPts val="1000"/>
              </a:spcBef>
              <a:spcAft>
                <a:spcPts val="0"/>
              </a:spcAft>
              <a:buClr>
                <a:srgbClr val="008000"/>
              </a:buClr>
              <a:buSzPct val="100000"/>
              <a:buChar char="•"/>
            </a:pPr>
            <a:r>
              <a:rPr lang="en-US">
                <a:solidFill>
                  <a:srgbClr val="008000"/>
                </a:solidFill>
              </a:rPr>
              <a:t>Me lavó</a:t>
            </a:r>
            <a:endParaRPr>
              <a:solidFill>
                <a:srgbClr val="008000"/>
              </a:solidFill>
            </a:endParaRPr>
          </a:p>
          <a:p>
            <a:pPr indent="-317182" lvl="0" marL="228600" rtl="0" algn="l">
              <a:lnSpc>
                <a:spcPct val="90000"/>
              </a:lnSpc>
              <a:spcBef>
                <a:spcPts val="1000"/>
              </a:spcBef>
              <a:spcAft>
                <a:spcPts val="0"/>
              </a:spcAft>
              <a:buClr>
                <a:srgbClr val="008000"/>
              </a:buClr>
              <a:buSzPct val="100000"/>
              <a:buChar char="•"/>
            </a:pPr>
            <a:r>
              <a:rPr lang="en-US">
                <a:solidFill>
                  <a:srgbClr val="008000"/>
                </a:solidFill>
              </a:rPr>
              <a:t>Me he revestido de Cristo</a:t>
            </a:r>
            <a:endParaRPr/>
          </a:p>
          <a:p>
            <a:pPr indent="-317182" lvl="0" marL="228600" rtl="0" algn="l">
              <a:lnSpc>
                <a:spcPct val="90000"/>
              </a:lnSpc>
              <a:spcBef>
                <a:spcPts val="1000"/>
              </a:spcBef>
              <a:spcAft>
                <a:spcPts val="0"/>
              </a:spcAft>
              <a:buClr>
                <a:srgbClr val="008000"/>
              </a:buClr>
              <a:buSzPct val="100000"/>
              <a:buChar char="•"/>
            </a:pPr>
            <a:r>
              <a:rPr lang="en-US">
                <a:solidFill>
                  <a:srgbClr val="008000"/>
                </a:solidFill>
              </a:rPr>
              <a:t>Me salvo mediante el lavamiento de la regeneración por el Espíritu Santo</a:t>
            </a:r>
            <a:endParaRPr/>
          </a:p>
          <a:p>
            <a:pPr indent="-317182" lvl="0" marL="228600" rtl="0" algn="l">
              <a:lnSpc>
                <a:spcPct val="90000"/>
              </a:lnSpc>
              <a:spcBef>
                <a:spcPts val="1000"/>
              </a:spcBef>
              <a:spcAft>
                <a:spcPts val="0"/>
              </a:spcAft>
              <a:buClr>
                <a:srgbClr val="008000"/>
              </a:buClr>
              <a:buSzPct val="100000"/>
              <a:buChar char="•"/>
            </a:pPr>
            <a:r>
              <a:rPr lang="en-US">
                <a:solidFill>
                  <a:srgbClr val="008000"/>
                </a:solidFill>
              </a:rPr>
              <a:t>Creo y soy bautizado.  Seré y soy salvo.  </a:t>
            </a:r>
            <a:endParaRPr/>
          </a:p>
          <a:p>
            <a:pPr indent="0" lvl="0" marL="228600" rtl="0" algn="l">
              <a:lnSpc>
                <a:spcPct val="90000"/>
              </a:lnSpc>
              <a:spcBef>
                <a:spcPts val="1000"/>
              </a:spcBef>
              <a:spcAft>
                <a:spcPts val="0"/>
              </a:spcAft>
              <a:buClr>
                <a:schemeClr val="dk1"/>
              </a:buClr>
              <a:buSzPct val="1000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29"/>
          <p:cNvPicPr preferRelativeResize="0"/>
          <p:nvPr/>
        </p:nvPicPr>
        <p:blipFill rotWithShape="1">
          <a:blip r:embed="rId3">
            <a:alphaModFix/>
          </a:blip>
          <a:srcRect b="0" l="0" r="0" t="0"/>
          <a:stretch/>
        </p:blipFill>
        <p:spPr>
          <a:xfrm>
            <a:off x="-70309" y="-150472"/>
            <a:ext cx="12531356" cy="7008471"/>
          </a:xfrm>
          <a:prstGeom prst="rect">
            <a:avLst/>
          </a:prstGeom>
          <a:noFill/>
          <a:ln>
            <a:noFill/>
          </a:ln>
        </p:spPr>
      </p:pic>
      <p:sp>
        <p:nvSpPr>
          <p:cNvPr id="283" name="Google Shape;283;p29"/>
          <p:cNvSpPr txBox="1"/>
          <p:nvPr>
            <p:ph type="title"/>
          </p:nvPr>
        </p:nvSpPr>
        <p:spPr>
          <a:xfrm>
            <a:off x="340489" y="3353763"/>
            <a:ext cx="5257800" cy="3153579"/>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Overlock"/>
              <a:buNone/>
            </a:pPr>
            <a:r>
              <a:rPr lang="en-US">
                <a:solidFill>
                  <a:schemeClr val="lt1"/>
                </a:solidFill>
              </a:rPr>
              <a:t>Si uno no se ha bautizado todavía, ¿qué puede hacer? </a:t>
            </a:r>
            <a:endParaRPr>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8" name="Shape 288"/>
        <p:cNvGrpSpPr/>
        <p:nvPr/>
      </p:nvGrpSpPr>
      <p:grpSpPr>
        <a:xfrm>
          <a:off x="0" y="0"/>
          <a:ext cx="0" cy="0"/>
          <a:chOff x="0" y="0"/>
          <a:chExt cx="0" cy="0"/>
        </a:xfrm>
      </p:grpSpPr>
      <p:pic>
        <p:nvPicPr>
          <p:cNvPr descr="Screen Clipping" id="289" name="Google Shape;289;p30"/>
          <p:cNvPicPr preferRelativeResize="0"/>
          <p:nvPr/>
        </p:nvPicPr>
        <p:blipFill rotWithShape="1">
          <a:blip r:embed="rId3">
            <a:alphaModFix/>
          </a:blip>
          <a:srcRect b="0" l="0" r="9091" t="15126"/>
          <a:stretch/>
        </p:blipFill>
        <p:spPr>
          <a:xfrm>
            <a:off x="0" y="10"/>
            <a:ext cx="12191999" cy="6857990"/>
          </a:xfrm>
          <a:prstGeom prst="rect">
            <a:avLst/>
          </a:prstGeom>
          <a:noFill/>
          <a:ln>
            <a:noFill/>
          </a:ln>
        </p:spPr>
      </p:pic>
      <p:sp>
        <p:nvSpPr>
          <p:cNvPr id="290" name="Google Shape;290;p30"/>
          <p:cNvSpPr/>
          <p:nvPr/>
        </p:nvSpPr>
        <p:spPr>
          <a:xfrm>
            <a:off x="0" y="-2008"/>
            <a:ext cx="5609220" cy="5840278"/>
          </a:xfrm>
          <a:custGeom>
            <a:rect b="b" l="l" r="r" t="t"/>
            <a:pathLst>
              <a:path extrusionOk="0" h="5840278" w="560922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1" name="Google Shape;291;p30"/>
          <p:cNvSpPr/>
          <p:nvPr/>
        </p:nvSpPr>
        <p:spPr>
          <a:xfrm>
            <a:off x="-2333" y="-2"/>
            <a:ext cx="5441859" cy="5654940"/>
          </a:xfrm>
          <a:custGeom>
            <a:rect b="b" l="l" r="r" t="t"/>
            <a:pathLst>
              <a:path extrusionOk="0" h="5654940" w="5441859">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lt1">
              <a:alpha val="7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2" name="Google Shape;292;p30"/>
          <p:cNvSpPr txBox="1"/>
          <p:nvPr>
            <p:ph type="title"/>
          </p:nvPr>
        </p:nvSpPr>
        <p:spPr>
          <a:xfrm>
            <a:off x="520242" y="232937"/>
            <a:ext cx="4062643" cy="104340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13318"/>
              </a:buClr>
              <a:buSzPts val="4500"/>
              <a:buFont typeface="Overlock"/>
              <a:buNone/>
            </a:pPr>
            <a:r>
              <a:rPr lang="en-US" sz="4500">
                <a:solidFill>
                  <a:srgbClr val="613318"/>
                </a:solidFill>
              </a:rPr>
              <a:t>La Tarea</a:t>
            </a:r>
            <a:endParaRPr sz="4500">
              <a:solidFill>
                <a:srgbClr val="613318"/>
              </a:solidFill>
            </a:endParaRPr>
          </a:p>
        </p:txBody>
      </p:sp>
      <p:sp>
        <p:nvSpPr>
          <p:cNvPr id="293" name="Google Shape;293;p30"/>
          <p:cNvSpPr txBox="1"/>
          <p:nvPr>
            <p:ph idx="2" type="body"/>
          </p:nvPr>
        </p:nvSpPr>
        <p:spPr>
          <a:xfrm>
            <a:off x="350546" y="1203061"/>
            <a:ext cx="4773904" cy="3702426"/>
          </a:xfrm>
          <a:prstGeom prst="rect">
            <a:avLst/>
          </a:prstGeom>
          <a:noFill/>
          <a:ln>
            <a:noFill/>
          </a:ln>
        </p:spPr>
        <p:txBody>
          <a:bodyPr anchorCtr="0" anchor="t" bIns="45700" lIns="91425" spcFirstLastPara="1" rIns="91425" wrap="square" tIns="45700">
            <a:normAutofit fontScale="92500"/>
          </a:bodyPr>
          <a:lstStyle/>
          <a:p>
            <a:pPr indent="-258444" lvl="2" marL="1143000" rtl="0" algn="l">
              <a:lnSpc>
                <a:spcPct val="90000"/>
              </a:lnSpc>
              <a:spcBef>
                <a:spcPts val="0"/>
              </a:spcBef>
              <a:spcAft>
                <a:spcPts val="0"/>
              </a:spcAft>
              <a:buClr>
                <a:srgbClr val="613318"/>
              </a:buClr>
              <a:buSzPct val="100000"/>
              <a:buChar char="•"/>
            </a:pPr>
            <a:r>
              <a:rPr b="1" lang="en-US">
                <a:solidFill>
                  <a:srgbClr val="613318"/>
                </a:solidFill>
              </a:rPr>
              <a:t>Ver</a:t>
            </a:r>
            <a:r>
              <a:rPr lang="en-US">
                <a:solidFill>
                  <a:srgbClr val="613318"/>
                </a:solidFill>
              </a:rPr>
              <a:t> el siguiente video para la lección 5</a:t>
            </a:r>
            <a:endParaRPr/>
          </a:p>
          <a:p>
            <a:pPr indent="-258444" lvl="2" marL="1143000" rtl="0" algn="l">
              <a:lnSpc>
                <a:spcPct val="90000"/>
              </a:lnSpc>
              <a:spcBef>
                <a:spcPts val="500"/>
              </a:spcBef>
              <a:spcAft>
                <a:spcPts val="0"/>
              </a:spcAft>
              <a:buClr>
                <a:srgbClr val="613318"/>
              </a:buClr>
              <a:buSzPct val="100000"/>
              <a:buChar char="•"/>
            </a:pPr>
            <a:r>
              <a:rPr b="1" lang="en-US">
                <a:solidFill>
                  <a:srgbClr val="613318"/>
                </a:solidFill>
              </a:rPr>
              <a:t>Leer</a:t>
            </a:r>
            <a:r>
              <a:rPr lang="en-US">
                <a:solidFill>
                  <a:srgbClr val="613318"/>
                </a:solidFill>
              </a:rPr>
              <a:t> Juan 2:1-12 en sus Biblias</a:t>
            </a:r>
            <a:endParaRPr>
              <a:solidFill>
                <a:srgbClr val="613318"/>
              </a:solidFill>
            </a:endParaRPr>
          </a:p>
          <a:p>
            <a:pPr indent="0" lvl="0" marL="228600" rtl="0" algn="l">
              <a:lnSpc>
                <a:spcPct val="90000"/>
              </a:lnSpc>
              <a:spcBef>
                <a:spcPts val="1000"/>
              </a:spcBef>
              <a:spcAft>
                <a:spcPts val="0"/>
              </a:spcAft>
              <a:buClr>
                <a:schemeClr val="dk1"/>
              </a:buClr>
              <a:buSzPct val="100000"/>
              <a:buNone/>
            </a:pPr>
            <a:r>
              <a:t/>
            </a:r>
            <a:endParaRPr sz="40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p31"/>
          <p:cNvPicPr preferRelativeResize="0"/>
          <p:nvPr/>
        </p:nvPicPr>
        <p:blipFill rotWithShape="1">
          <a:blip r:embed="rId3">
            <a:alphaModFix/>
          </a:blip>
          <a:srcRect b="0" l="0" r="0" t="0"/>
          <a:stretch/>
        </p:blipFill>
        <p:spPr>
          <a:xfrm>
            <a:off x="0" y="0"/>
            <a:ext cx="12192000" cy="6875906"/>
          </a:xfrm>
          <a:prstGeom prst="rect">
            <a:avLst/>
          </a:prstGeom>
          <a:noFill/>
          <a:ln>
            <a:noFill/>
          </a:ln>
        </p:spPr>
      </p:pic>
      <p:sp>
        <p:nvSpPr>
          <p:cNvPr id="300" name="Google Shape;300;p31"/>
          <p:cNvSpPr txBox="1"/>
          <p:nvPr>
            <p:ph idx="1" type="body"/>
          </p:nvPr>
        </p:nvSpPr>
        <p:spPr>
          <a:xfrm>
            <a:off x="1126958" y="4345272"/>
            <a:ext cx="10515600" cy="463264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10000"/>
              <a:buNone/>
            </a:pPr>
            <a:r>
              <a:rPr lang="en-US" sz="10000">
                <a:solidFill>
                  <a:schemeClr val="lt1"/>
                </a:solidFill>
                <a:latin typeface="Overlock"/>
                <a:ea typeface="Overlock"/>
                <a:cs typeface="Overlock"/>
                <a:sym typeface="Overlock"/>
              </a:rPr>
              <a:t>La Oración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Oremos</a:t>
            </a:r>
            <a:endParaRPr>
              <a:solidFill>
                <a:srgbClr val="613318"/>
              </a:solidFill>
            </a:endParaRPr>
          </a:p>
        </p:txBody>
      </p:sp>
      <p:sp>
        <p:nvSpPr>
          <p:cNvPr id="105" name="Google Shape;105;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0" lvl="0" marL="0" rtl="0" algn="just">
              <a:lnSpc>
                <a:spcPct val="90000"/>
              </a:lnSpc>
              <a:spcBef>
                <a:spcPts val="0"/>
              </a:spcBef>
              <a:spcAft>
                <a:spcPts val="0"/>
              </a:spcAft>
              <a:buClr>
                <a:srgbClr val="613318"/>
              </a:buClr>
              <a:buSzPct val="284765"/>
              <a:buNone/>
            </a:pPr>
            <a:r>
              <a:rPr lang="en-US">
                <a:solidFill>
                  <a:srgbClr val="613318"/>
                </a:solidFill>
              </a:rPr>
              <a:t>Amado Dios, te doy gracias porque nos das la certeza de que Jesús es verdaderamente tu Hijo. Ayúdame para que siempre crea esta verdad, y dame el valor para contarles a otros sobre tu maravilloso Hijo. Te doy gracias, Jesús, porque nos diste el gran regalo del bautismo y porque al ser bautizados, nuestros pecados son lavados. También te doy gracias porque nos enseñaste todo esto mientras viviste en esta tierra. Amen</a:t>
            </a:r>
            <a:endParaRPr sz="3200">
              <a:solidFill>
                <a:srgbClr val="613318"/>
              </a:solidFill>
              <a:latin typeface="Overlock"/>
              <a:ea typeface="Overlock"/>
              <a:cs typeface="Overlock"/>
              <a:sym typeface="Overlock"/>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E3D22"/>
              </a:buClr>
              <a:buSzPts val="6000"/>
              <a:buFont typeface="Overlock"/>
              <a:buNone/>
            </a:pPr>
            <a:r>
              <a:rPr lang="en-US">
                <a:solidFill>
                  <a:srgbClr val="5E3D22"/>
                </a:solidFill>
                <a:latin typeface="Overlock"/>
                <a:ea typeface="Overlock"/>
                <a:cs typeface="Overlock"/>
                <a:sym typeface="Overlock"/>
              </a:rPr>
              <a:t>El Propósito de Academia Cristo</a:t>
            </a:r>
            <a:endParaRPr/>
          </a:p>
        </p:txBody>
      </p:sp>
      <p:sp>
        <p:nvSpPr>
          <p:cNvPr id="307" name="Google Shape;307;p32"/>
          <p:cNvSpPr txBox="1"/>
          <p:nvPr>
            <p:ph idx="1" type="body"/>
          </p:nvPr>
        </p:nvSpPr>
        <p:spPr>
          <a:xfrm>
            <a:off x="4811697" y="1926455"/>
            <a:ext cx="6542103" cy="425050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C7837"/>
              </a:buClr>
              <a:buSzPts val="4000"/>
              <a:buChar char="•"/>
            </a:pPr>
            <a:r>
              <a:rPr lang="en-US" sz="4000">
                <a:solidFill>
                  <a:srgbClr val="0C7837"/>
                </a:solidFill>
                <a:latin typeface="Overlock"/>
                <a:ea typeface="Overlock"/>
                <a:cs typeface="Overlock"/>
                <a:sym typeface="Overlock"/>
              </a:rPr>
              <a:t>Capacitación para cumplir la Gran Comisión. </a:t>
            </a:r>
            <a:endParaRPr/>
          </a:p>
          <a:p>
            <a:pPr indent="-228600" lvl="0" marL="228600" rtl="0" algn="l">
              <a:lnSpc>
                <a:spcPct val="90000"/>
              </a:lnSpc>
              <a:spcBef>
                <a:spcPts val="1000"/>
              </a:spcBef>
              <a:spcAft>
                <a:spcPts val="0"/>
              </a:spcAft>
              <a:buClr>
                <a:srgbClr val="0C7837"/>
              </a:buClr>
              <a:buSzPts val="4000"/>
              <a:buChar char="•"/>
            </a:pPr>
            <a:r>
              <a:rPr lang="en-US" sz="4000">
                <a:solidFill>
                  <a:srgbClr val="0C7837"/>
                </a:solidFill>
                <a:latin typeface="Overlock"/>
                <a:ea typeface="Overlock"/>
                <a:cs typeface="Overlock"/>
                <a:sym typeface="Overlock"/>
              </a:rPr>
              <a:t>Crecer en la Palabra </a:t>
            </a:r>
            <a:endParaRPr/>
          </a:p>
          <a:p>
            <a:pPr indent="-228600" lvl="0" marL="228600" rtl="0" algn="l">
              <a:lnSpc>
                <a:spcPct val="90000"/>
              </a:lnSpc>
              <a:spcBef>
                <a:spcPts val="1000"/>
              </a:spcBef>
              <a:spcAft>
                <a:spcPts val="0"/>
              </a:spcAft>
              <a:buClr>
                <a:srgbClr val="0C7837"/>
              </a:buClr>
              <a:buSzPts val="4000"/>
              <a:buChar char="•"/>
            </a:pPr>
            <a:r>
              <a:rPr lang="en-US" sz="4000">
                <a:solidFill>
                  <a:srgbClr val="0C7837"/>
                </a:solidFill>
                <a:latin typeface="Overlock"/>
                <a:ea typeface="Overlock"/>
                <a:cs typeface="Overlock"/>
                <a:sym typeface="Overlock"/>
              </a:rPr>
              <a:t>Llevar la Palabra a otros. </a:t>
            </a:r>
            <a:endParaRPr sz="4000">
              <a:latin typeface="Overlock"/>
              <a:ea typeface="Overlock"/>
              <a:cs typeface="Overlock"/>
              <a:sym typeface="Overlock"/>
            </a:endParaRPr>
          </a:p>
        </p:txBody>
      </p:sp>
      <p:pic>
        <p:nvPicPr>
          <p:cNvPr descr="A close up of a sign&#10;&#10;Description automatically generated" id="308" name="Google Shape;308;p32"/>
          <p:cNvPicPr preferRelativeResize="0"/>
          <p:nvPr/>
        </p:nvPicPr>
        <p:blipFill rotWithShape="1">
          <a:blip r:embed="rId3">
            <a:alphaModFix/>
          </a:blip>
          <a:srcRect b="0" l="0" r="0" t="0"/>
          <a:stretch/>
        </p:blipFill>
        <p:spPr>
          <a:xfrm>
            <a:off x="1121238" y="2396258"/>
            <a:ext cx="3273208" cy="206548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5E3D22"/>
              </a:buClr>
              <a:buSzPct val="100000"/>
              <a:buFont typeface="Overlock"/>
              <a:buNone/>
            </a:pPr>
            <a:r>
              <a:rPr lang="en-US" sz="4400">
                <a:solidFill>
                  <a:srgbClr val="5E3D22"/>
                </a:solidFill>
                <a:latin typeface="Overlock"/>
                <a:ea typeface="Overlock"/>
                <a:cs typeface="Overlock"/>
                <a:sym typeface="Overlock"/>
              </a:rPr>
              <a:t>“Quiero juntar un grupo</a:t>
            </a:r>
            <a:r>
              <a:rPr lang="en-US">
                <a:solidFill>
                  <a:srgbClr val="5E3D22"/>
                </a:solidFill>
                <a:latin typeface="Overlock"/>
                <a:ea typeface="Overlock"/>
                <a:cs typeface="Overlock"/>
                <a:sym typeface="Overlock"/>
              </a:rPr>
              <a:t>. </a:t>
            </a:r>
            <a:br>
              <a:rPr lang="en-US" sz="4400">
                <a:solidFill>
                  <a:srgbClr val="5E3D22"/>
                </a:solidFill>
                <a:latin typeface="Overlock"/>
                <a:ea typeface="Overlock"/>
                <a:cs typeface="Overlock"/>
                <a:sym typeface="Overlock"/>
              </a:rPr>
            </a:br>
            <a:r>
              <a:rPr lang="en-US" sz="4400">
                <a:solidFill>
                  <a:srgbClr val="5E3D22"/>
                </a:solidFill>
                <a:latin typeface="Overlock"/>
                <a:ea typeface="Overlock"/>
                <a:cs typeface="Overlock"/>
                <a:sym typeface="Overlock"/>
              </a:rPr>
              <a:t>¿Pueden orientarme?”</a:t>
            </a:r>
            <a:endParaRPr>
              <a:latin typeface="Overlock"/>
              <a:ea typeface="Overlock"/>
              <a:cs typeface="Overlock"/>
              <a:sym typeface="Overlock"/>
            </a:endParaRPr>
          </a:p>
        </p:txBody>
      </p:sp>
      <p:sp>
        <p:nvSpPr>
          <p:cNvPr id="315" name="Google Shape;315;p33"/>
          <p:cNvSpPr txBox="1"/>
          <p:nvPr>
            <p:ph idx="1" type="body"/>
          </p:nvPr>
        </p:nvSpPr>
        <p:spPr>
          <a:xfrm>
            <a:off x="4811697" y="1926455"/>
            <a:ext cx="6542103" cy="425050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C7837"/>
              </a:buClr>
              <a:buSzPts val="3600"/>
              <a:buChar char="•"/>
            </a:pPr>
            <a:r>
              <a:rPr lang="en-US" sz="3600">
                <a:solidFill>
                  <a:srgbClr val="0C7837"/>
                </a:solidFill>
                <a:latin typeface="Overlock"/>
                <a:ea typeface="Overlock"/>
                <a:cs typeface="Overlock"/>
                <a:sym typeface="Overlock"/>
              </a:rPr>
              <a:t>Hable con su profesor</a:t>
            </a:r>
            <a:endParaRPr sz="3600">
              <a:solidFill>
                <a:srgbClr val="0C7837"/>
              </a:solidFill>
              <a:latin typeface="Overlock"/>
              <a:ea typeface="Overlock"/>
              <a:cs typeface="Overlock"/>
              <a:sym typeface="Overlock"/>
            </a:endParaRPr>
          </a:p>
          <a:p>
            <a:pPr indent="-228600" lvl="0" marL="228600" rtl="0" algn="l">
              <a:lnSpc>
                <a:spcPct val="90000"/>
              </a:lnSpc>
              <a:spcBef>
                <a:spcPts val="1000"/>
              </a:spcBef>
              <a:spcAft>
                <a:spcPts val="0"/>
              </a:spcAft>
              <a:buClr>
                <a:srgbClr val="0C7837"/>
              </a:buClr>
              <a:buSzPts val="3600"/>
              <a:buChar char="•"/>
            </a:pPr>
            <a:r>
              <a:rPr lang="en-US" sz="3600">
                <a:solidFill>
                  <a:srgbClr val="0C7837"/>
                </a:solidFill>
                <a:latin typeface="Overlock"/>
                <a:ea typeface="Overlock"/>
                <a:cs typeface="Overlock"/>
                <a:sym typeface="Overlock"/>
              </a:rPr>
              <a:t>Orientación: Grupo Sembrador</a:t>
            </a:r>
            <a:endParaRPr sz="3600">
              <a:solidFill>
                <a:srgbClr val="0C7837"/>
              </a:solidFill>
              <a:latin typeface="Overlock"/>
              <a:ea typeface="Overlock"/>
              <a:cs typeface="Overlock"/>
              <a:sym typeface="Overlock"/>
            </a:endParaRPr>
          </a:p>
          <a:p>
            <a:pPr indent="-228600" lvl="0" marL="228600" rtl="0" algn="l">
              <a:lnSpc>
                <a:spcPct val="90000"/>
              </a:lnSpc>
              <a:spcBef>
                <a:spcPts val="1000"/>
              </a:spcBef>
              <a:spcAft>
                <a:spcPts val="0"/>
              </a:spcAft>
              <a:buClr>
                <a:srgbClr val="0C7837"/>
              </a:buClr>
              <a:buSzPts val="3600"/>
              <a:buChar char="•"/>
            </a:pPr>
            <a:r>
              <a:rPr b="0" i="1" lang="en-US" sz="3600">
                <a:solidFill>
                  <a:srgbClr val="0C7837"/>
                </a:solidFill>
                <a:latin typeface="Overlock"/>
                <a:ea typeface="Overlock"/>
                <a:cs typeface="Overlock"/>
                <a:sym typeface="Overlock"/>
              </a:rPr>
              <a:t>&gt;&gt;No dejemos de congregarnos, como es la costumbre de algunos, sino animémonos unos a otros; y con más razón ahora que vemos que aquel día se acerca.&lt;&lt; </a:t>
            </a:r>
            <a:r>
              <a:rPr b="0" i="0" lang="en-US" sz="3600">
                <a:solidFill>
                  <a:srgbClr val="0C7837"/>
                </a:solidFill>
                <a:latin typeface="Overlock"/>
                <a:ea typeface="Overlock"/>
                <a:cs typeface="Overlock"/>
                <a:sym typeface="Overlock"/>
              </a:rPr>
              <a:t>(Hebreos 10:25)</a:t>
            </a:r>
            <a:endParaRPr sz="3600">
              <a:solidFill>
                <a:srgbClr val="0C7837"/>
              </a:solidFill>
              <a:latin typeface="Overlock"/>
              <a:ea typeface="Overlock"/>
              <a:cs typeface="Overlock"/>
              <a:sym typeface="Overlock"/>
            </a:endParaRPr>
          </a:p>
        </p:txBody>
      </p:sp>
      <p:pic>
        <p:nvPicPr>
          <p:cNvPr descr="A close up of a sign&#10;&#10;Description automatically generated" id="316" name="Google Shape;316;p33"/>
          <p:cNvPicPr preferRelativeResize="0"/>
          <p:nvPr/>
        </p:nvPicPr>
        <p:blipFill rotWithShape="1">
          <a:blip r:embed="rId3">
            <a:alphaModFix/>
          </a:blip>
          <a:srcRect b="0" l="0" r="0" t="0"/>
          <a:stretch/>
        </p:blipFill>
        <p:spPr>
          <a:xfrm>
            <a:off x="1121238" y="2396258"/>
            <a:ext cx="3273208" cy="206548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5E3D22"/>
              </a:buClr>
              <a:buSzPct val="100000"/>
              <a:buFont typeface="Overlock"/>
              <a:buNone/>
            </a:pPr>
            <a:r>
              <a:rPr lang="en-US">
                <a:solidFill>
                  <a:srgbClr val="5E3D22"/>
                </a:solidFill>
                <a:latin typeface="Overlock"/>
                <a:ea typeface="Overlock"/>
                <a:cs typeface="Overlock"/>
                <a:sym typeface="Overlock"/>
              </a:rPr>
              <a:t>Deseo unirme a ustedes.  ¿Cómo se hace?</a:t>
            </a:r>
            <a:endParaRPr/>
          </a:p>
        </p:txBody>
      </p:sp>
      <p:sp>
        <p:nvSpPr>
          <p:cNvPr id="323" name="Google Shape;323;p34"/>
          <p:cNvSpPr txBox="1"/>
          <p:nvPr>
            <p:ph idx="1" type="body"/>
          </p:nvPr>
        </p:nvSpPr>
        <p:spPr>
          <a:xfrm>
            <a:off x="4811697" y="1690688"/>
            <a:ext cx="6898858" cy="448627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C7837"/>
              </a:buClr>
              <a:buSzPts val="3400"/>
              <a:buChar char="•"/>
            </a:pPr>
            <a:r>
              <a:rPr lang="en-US" sz="3400">
                <a:solidFill>
                  <a:srgbClr val="0C7837"/>
                </a:solidFill>
                <a:latin typeface="Overlock"/>
                <a:ea typeface="Overlock"/>
                <a:cs typeface="Overlock"/>
                <a:sym typeface="Overlock"/>
              </a:rPr>
              <a:t>Hable con su Profesor</a:t>
            </a:r>
            <a:endParaRPr sz="3400">
              <a:solidFill>
                <a:srgbClr val="0C7837"/>
              </a:solidFill>
              <a:latin typeface="Overlock"/>
              <a:ea typeface="Overlock"/>
              <a:cs typeface="Overlock"/>
              <a:sym typeface="Overlock"/>
            </a:endParaRPr>
          </a:p>
          <a:p>
            <a:pPr indent="-228600" lvl="0" marL="228600" rtl="0" algn="l">
              <a:lnSpc>
                <a:spcPct val="90000"/>
              </a:lnSpc>
              <a:spcBef>
                <a:spcPts val="1000"/>
              </a:spcBef>
              <a:spcAft>
                <a:spcPts val="0"/>
              </a:spcAft>
              <a:buClr>
                <a:srgbClr val="0C7837"/>
              </a:buClr>
              <a:buSzPts val="3400"/>
              <a:buChar char="•"/>
            </a:pPr>
            <a:r>
              <a:rPr lang="en-US" sz="3400">
                <a:solidFill>
                  <a:srgbClr val="0C7837"/>
                </a:solidFill>
                <a:latin typeface="Overlock"/>
                <a:ea typeface="Overlock"/>
                <a:cs typeface="Overlock"/>
                <a:sym typeface="Overlock"/>
              </a:rPr>
              <a:t>Se establece Unidad Doctrinal</a:t>
            </a:r>
            <a:endParaRPr/>
          </a:p>
          <a:p>
            <a:pPr indent="-228600" lvl="0" marL="228600" rtl="0" algn="l">
              <a:lnSpc>
                <a:spcPct val="90000"/>
              </a:lnSpc>
              <a:spcBef>
                <a:spcPts val="1000"/>
              </a:spcBef>
              <a:spcAft>
                <a:spcPts val="0"/>
              </a:spcAft>
              <a:buClr>
                <a:srgbClr val="0C7837"/>
              </a:buClr>
              <a:buSzPts val="3400"/>
              <a:buChar char="•"/>
            </a:pPr>
            <a:r>
              <a:rPr b="0" i="1" lang="en-US" sz="3400">
                <a:solidFill>
                  <a:srgbClr val="0C7837"/>
                </a:solidFill>
                <a:latin typeface="Overlock"/>
                <a:ea typeface="Overlock"/>
                <a:cs typeface="Overlock"/>
                <a:sym typeface="Overlock"/>
              </a:rPr>
              <a:t>&gt;&gt;Hermanos, les ruego por el nombre de nuestro Señor Jesucristo, que se pongan de acuerdo y que no haya divisiones entre ustedes, sino que estén perfectamente unidos en un mismo sentir y en un mismo parecer.&lt;&lt;  (1 Corintios 1:10)</a:t>
            </a:r>
            <a:endParaRPr sz="3400">
              <a:latin typeface="Overlock"/>
              <a:ea typeface="Overlock"/>
              <a:cs typeface="Overlock"/>
              <a:sym typeface="Overlock"/>
            </a:endParaRPr>
          </a:p>
        </p:txBody>
      </p:sp>
      <p:pic>
        <p:nvPicPr>
          <p:cNvPr descr="A close up of a sign&#10;&#10;Description automatically generated" id="324" name="Google Shape;324;p34"/>
          <p:cNvPicPr preferRelativeResize="0"/>
          <p:nvPr/>
        </p:nvPicPr>
        <p:blipFill rotWithShape="1">
          <a:blip r:embed="rId3">
            <a:alphaModFix/>
          </a:blip>
          <a:srcRect b="0" l="0" r="0" t="0"/>
          <a:stretch/>
        </p:blipFill>
        <p:spPr>
          <a:xfrm>
            <a:off x="1121238" y="2396258"/>
            <a:ext cx="3273208" cy="206548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8" name="Shape 328"/>
        <p:cNvGrpSpPr/>
        <p:nvPr/>
      </p:nvGrpSpPr>
      <p:grpSpPr>
        <a:xfrm>
          <a:off x="0" y="0"/>
          <a:ext cx="0" cy="0"/>
          <a:chOff x="0" y="0"/>
          <a:chExt cx="0" cy="0"/>
        </a:xfrm>
      </p:grpSpPr>
      <p:sp>
        <p:nvSpPr>
          <p:cNvPr id="329" name="Google Shape;329;p35"/>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Aplicación&#10;&#10;Descripción generada automáticamente" id="330" name="Google Shape;330;p35"/>
          <p:cNvPicPr preferRelativeResize="0"/>
          <p:nvPr>
            <p:ph idx="1" type="body"/>
          </p:nvPr>
        </p:nvPicPr>
        <p:blipFill rotWithShape="1">
          <a:blip r:embed="rId3">
            <a:alphaModFix/>
          </a:blip>
          <a:srcRect b="17" l="0" r="0" t="0"/>
          <a:stretch/>
        </p:blipFill>
        <p:spPr>
          <a:xfrm>
            <a:off x="20" y="1282"/>
            <a:ext cx="12191980" cy="685671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t/>
            </a:r>
            <a:endParaRPr/>
          </a:p>
        </p:txBody>
      </p:sp>
      <p:sp>
        <p:nvSpPr>
          <p:cNvPr id="337" name="Google Shape;33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Screen Clipping" id="338" name="Google Shape;338;p36"/>
          <p:cNvPicPr preferRelativeResize="0"/>
          <p:nvPr/>
        </p:nvPicPr>
        <p:blipFill rotWithShape="1">
          <a:blip r:embed="rId3">
            <a:alphaModFix/>
          </a:blip>
          <a:srcRect b="0" l="0" r="0" t="0"/>
          <a:stretch/>
        </p:blipFill>
        <p:spPr>
          <a:xfrm>
            <a:off x="1011936" y="265451"/>
            <a:ext cx="10168128" cy="66731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E3D22"/>
              </a:buClr>
              <a:buSzPts val="4400"/>
              <a:buFont typeface="Overlock"/>
              <a:buNone/>
            </a:pPr>
            <a:r>
              <a:rPr b="1" lang="en-US" sz="4800">
                <a:solidFill>
                  <a:srgbClr val="5E3D22"/>
                </a:solidFill>
                <a:latin typeface="Overlock"/>
                <a:ea typeface="Overlock"/>
                <a:cs typeface="Overlock"/>
                <a:sym typeface="Overlock"/>
              </a:rPr>
              <a:t>Propósito de Academia Cristo</a:t>
            </a:r>
            <a:endParaRPr b="1" sz="4800">
              <a:latin typeface="Overlock"/>
              <a:ea typeface="Overlock"/>
              <a:cs typeface="Overlock"/>
              <a:sym typeface="Overlock"/>
            </a:endParaRPr>
          </a:p>
        </p:txBody>
      </p:sp>
      <p:sp>
        <p:nvSpPr>
          <p:cNvPr id="112" name="Google Shape;112;p6"/>
          <p:cNvSpPr txBox="1"/>
          <p:nvPr>
            <p:ph idx="1" type="body"/>
          </p:nvPr>
        </p:nvSpPr>
        <p:spPr>
          <a:xfrm>
            <a:off x="4613800" y="1926450"/>
            <a:ext cx="6870600" cy="4250400"/>
          </a:xfrm>
          <a:prstGeom prst="rect">
            <a:avLst/>
          </a:prstGeom>
          <a:noFill/>
          <a:ln>
            <a:noFill/>
          </a:ln>
        </p:spPr>
        <p:txBody>
          <a:bodyPr anchorCtr="0" anchor="t" bIns="45700" lIns="91425" spcFirstLastPara="1" rIns="91425" wrap="square" tIns="45700">
            <a:noAutofit/>
          </a:bodyPr>
          <a:lstStyle/>
          <a:p>
            <a:pPr indent="-342900" lvl="0" marL="685800" rtl="0" algn="just">
              <a:lnSpc>
                <a:spcPct val="90000"/>
              </a:lnSpc>
              <a:spcBef>
                <a:spcPts val="0"/>
              </a:spcBef>
              <a:spcAft>
                <a:spcPts val="0"/>
              </a:spcAft>
              <a:buClr>
                <a:srgbClr val="0C7837"/>
              </a:buClr>
              <a:buSzPts val="3600"/>
              <a:buChar char="•"/>
            </a:pPr>
            <a:r>
              <a:rPr lang="en-US" sz="4000">
                <a:solidFill>
                  <a:srgbClr val="0C7837"/>
                </a:solidFill>
                <a:latin typeface="Overlock"/>
                <a:ea typeface="Overlock"/>
                <a:cs typeface="Overlock"/>
                <a:sym typeface="Overlock"/>
              </a:rPr>
              <a:t>Capacitar para cumplir la Gran Comisión. </a:t>
            </a:r>
            <a:endParaRPr sz="4000">
              <a:latin typeface="Overlock"/>
              <a:ea typeface="Overlock"/>
              <a:cs typeface="Overlock"/>
              <a:sym typeface="Overlock"/>
            </a:endParaRPr>
          </a:p>
          <a:p>
            <a:pPr indent="-342900" lvl="0" marL="685800" rtl="0" algn="just">
              <a:lnSpc>
                <a:spcPct val="90000"/>
              </a:lnSpc>
              <a:spcBef>
                <a:spcPts val="1000"/>
              </a:spcBef>
              <a:spcAft>
                <a:spcPts val="0"/>
              </a:spcAft>
              <a:buClr>
                <a:srgbClr val="0C7837"/>
              </a:buClr>
              <a:buSzPts val="3600"/>
              <a:buChar char="•"/>
            </a:pPr>
            <a:r>
              <a:rPr lang="en-US" sz="4000">
                <a:solidFill>
                  <a:srgbClr val="0C7837"/>
                </a:solidFill>
                <a:latin typeface="Overlock"/>
                <a:ea typeface="Overlock"/>
                <a:cs typeface="Overlock"/>
                <a:sym typeface="Overlock"/>
              </a:rPr>
              <a:t>Ayudar a crecer en el conocimiento de la Palabra. </a:t>
            </a:r>
            <a:endParaRPr sz="4000">
              <a:latin typeface="Overlock"/>
              <a:ea typeface="Overlock"/>
              <a:cs typeface="Overlock"/>
              <a:sym typeface="Overlock"/>
            </a:endParaRPr>
          </a:p>
          <a:p>
            <a:pPr indent="-342900" lvl="0" marL="685800" rtl="0" algn="just">
              <a:lnSpc>
                <a:spcPct val="90000"/>
              </a:lnSpc>
              <a:spcBef>
                <a:spcPts val="1000"/>
              </a:spcBef>
              <a:spcAft>
                <a:spcPts val="0"/>
              </a:spcAft>
              <a:buClr>
                <a:srgbClr val="0C7837"/>
              </a:buClr>
              <a:buSzPts val="3600"/>
              <a:buChar char="•"/>
            </a:pPr>
            <a:r>
              <a:rPr lang="en-US" sz="4000">
                <a:solidFill>
                  <a:srgbClr val="0C7837"/>
                </a:solidFill>
                <a:latin typeface="Overlock"/>
                <a:ea typeface="Overlock"/>
                <a:cs typeface="Overlock"/>
                <a:sym typeface="Overlock"/>
              </a:rPr>
              <a:t>Orientar en cómo llevar la Palabra a otros. </a:t>
            </a:r>
            <a:endParaRPr sz="4000">
              <a:latin typeface="Overlock"/>
              <a:ea typeface="Overlock"/>
              <a:cs typeface="Overlock"/>
              <a:sym typeface="Overlock"/>
            </a:endParaRPr>
          </a:p>
        </p:txBody>
      </p:sp>
      <p:pic>
        <p:nvPicPr>
          <p:cNvPr descr="A close up of a sign&#10;&#10;Description automatically generated" id="113" name="Google Shape;113;p6"/>
          <p:cNvPicPr preferRelativeResize="0"/>
          <p:nvPr/>
        </p:nvPicPr>
        <p:blipFill rotWithShape="1">
          <a:blip r:embed="rId3">
            <a:alphaModFix/>
          </a:blip>
          <a:srcRect b="0" l="0" r="0" t="0"/>
          <a:stretch/>
        </p:blipFill>
        <p:spPr>
          <a:xfrm>
            <a:off x="1121238" y="2396258"/>
            <a:ext cx="3273208" cy="20654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E3D22"/>
              </a:buClr>
              <a:buSzPts val="4400"/>
              <a:buFont typeface="Overlock"/>
              <a:buNone/>
            </a:pPr>
            <a:r>
              <a:rPr b="1" lang="en-US" sz="4400">
                <a:solidFill>
                  <a:srgbClr val="5E3D22"/>
                </a:solidFill>
                <a:latin typeface="Overlock"/>
                <a:ea typeface="Overlock"/>
                <a:cs typeface="Overlock"/>
                <a:sym typeface="Overlock"/>
              </a:rPr>
              <a:t>“Quiero hacer un grupo de estudio de la Palabra. ¿Pueden orientarme?”</a:t>
            </a:r>
            <a:endParaRPr b="1" sz="4400">
              <a:latin typeface="Overlock"/>
              <a:ea typeface="Overlock"/>
              <a:cs typeface="Overlock"/>
              <a:sym typeface="Overlock"/>
            </a:endParaRPr>
          </a:p>
        </p:txBody>
      </p:sp>
      <p:sp>
        <p:nvSpPr>
          <p:cNvPr id="120" name="Google Shape;120;p7"/>
          <p:cNvSpPr txBox="1"/>
          <p:nvPr>
            <p:ph idx="1" type="body"/>
          </p:nvPr>
        </p:nvSpPr>
        <p:spPr>
          <a:xfrm>
            <a:off x="4811697" y="1926455"/>
            <a:ext cx="6542103" cy="4250508"/>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90000"/>
              </a:lnSpc>
              <a:spcBef>
                <a:spcPts val="0"/>
              </a:spcBef>
              <a:spcAft>
                <a:spcPts val="0"/>
              </a:spcAft>
              <a:buClr>
                <a:srgbClr val="0C7837"/>
              </a:buClr>
              <a:buSzPts val="3600"/>
              <a:buChar char="•"/>
            </a:pPr>
            <a:r>
              <a:rPr lang="en-US" sz="3200">
                <a:solidFill>
                  <a:srgbClr val="0C7837"/>
                </a:solidFill>
                <a:latin typeface="Overlock"/>
                <a:ea typeface="Overlock"/>
                <a:cs typeface="Overlock"/>
                <a:sym typeface="Overlock"/>
              </a:rPr>
              <a:t>Comuníquese con su profesor.</a:t>
            </a:r>
            <a:endParaRPr sz="3200">
              <a:solidFill>
                <a:srgbClr val="0C7837"/>
              </a:solidFill>
              <a:latin typeface="Overlock"/>
              <a:ea typeface="Overlock"/>
              <a:cs typeface="Overlock"/>
              <a:sym typeface="Overlock"/>
            </a:endParaRPr>
          </a:p>
          <a:p>
            <a:pPr indent="-228600" lvl="0" marL="228600" rtl="0" algn="just">
              <a:lnSpc>
                <a:spcPct val="90000"/>
              </a:lnSpc>
              <a:spcBef>
                <a:spcPts val="1000"/>
              </a:spcBef>
              <a:spcAft>
                <a:spcPts val="0"/>
              </a:spcAft>
              <a:buClr>
                <a:srgbClr val="0C7837"/>
              </a:buClr>
              <a:buSzPts val="3600"/>
              <a:buChar char="•"/>
            </a:pPr>
            <a:r>
              <a:rPr lang="en-US" sz="3200">
                <a:solidFill>
                  <a:srgbClr val="0C7837"/>
                </a:solidFill>
                <a:latin typeface="Overlock"/>
                <a:ea typeface="Overlock"/>
                <a:cs typeface="Overlock"/>
                <a:sym typeface="Overlock"/>
              </a:rPr>
              <a:t>Grupo Sembrador: crecer, orar,  alabar, y llevar la palabra a otros.</a:t>
            </a:r>
            <a:endParaRPr/>
          </a:p>
          <a:p>
            <a:pPr indent="-228600" lvl="0" marL="228600" rtl="0" algn="just">
              <a:lnSpc>
                <a:spcPct val="90000"/>
              </a:lnSpc>
              <a:spcBef>
                <a:spcPts val="1000"/>
              </a:spcBef>
              <a:spcAft>
                <a:spcPts val="0"/>
              </a:spcAft>
              <a:buClr>
                <a:srgbClr val="0C7837"/>
              </a:buClr>
              <a:buSzPts val="3600"/>
              <a:buChar char="•"/>
            </a:pPr>
            <a:r>
              <a:rPr b="0" i="1" lang="en-US" sz="2800">
                <a:solidFill>
                  <a:srgbClr val="0C7837"/>
                </a:solidFill>
                <a:latin typeface="Overlock"/>
                <a:ea typeface="Overlock"/>
                <a:cs typeface="Overlock"/>
                <a:sym typeface="Overlock"/>
              </a:rPr>
              <a:t>&gt;&gt;No dejemos de congregarnos, como es la costumbre de algunos, sino animémonos unos a otros; y con más razón ahora que vemos que aquel día se acerca.&lt;&lt; </a:t>
            </a:r>
            <a:r>
              <a:rPr lang="en-US" sz="2800">
                <a:solidFill>
                  <a:srgbClr val="0C7837"/>
                </a:solidFill>
                <a:latin typeface="Overlock"/>
                <a:ea typeface="Overlock"/>
                <a:cs typeface="Overlock"/>
                <a:sym typeface="Overlock"/>
              </a:rPr>
              <a:t> </a:t>
            </a:r>
            <a:r>
              <a:rPr b="0" i="0" lang="en-US" sz="2800">
                <a:solidFill>
                  <a:srgbClr val="0C7837"/>
                </a:solidFill>
                <a:latin typeface="Overlock"/>
                <a:ea typeface="Overlock"/>
                <a:cs typeface="Overlock"/>
                <a:sym typeface="Overlock"/>
              </a:rPr>
              <a:t>Hebreos 10:25 </a:t>
            </a:r>
            <a:endParaRPr sz="2800">
              <a:solidFill>
                <a:srgbClr val="0C7837"/>
              </a:solidFill>
              <a:latin typeface="Overlock"/>
              <a:ea typeface="Overlock"/>
              <a:cs typeface="Overlock"/>
              <a:sym typeface="Overlock"/>
            </a:endParaRPr>
          </a:p>
        </p:txBody>
      </p:sp>
      <p:pic>
        <p:nvPicPr>
          <p:cNvPr descr="A close up of a sign&#10;&#10;Description automatically generated" id="121" name="Google Shape;121;p7"/>
          <p:cNvPicPr preferRelativeResize="0"/>
          <p:nvPr/>
        </p:nvPicPr>
        <p:blipFill rotWithShape="1">
          <a:blip r:embed="rId3">
            <a:alphaModFix/>
          </a:blip>
          <a:srcRect b="0" l="0" r="0" t="0"/>
          <a:stretch/>
        </p:blipFill>
        <p:spPr>
          <a:xfrm>
            <a:off x="1121238" y="2396258"/>
            <a:ext cx="3273208" cy="206548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8"/>
          <p:cNvSpPr txBox="1"/>
          <p:nvPr>
            <p:ph type="title"/>
          </p:nvPr>
        </p:nvSpPr>
        <p:spPr>
          <a:xfrm>
            <a:off x="838200" y="365125"/>
            <a:ext cx="109971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5E3D22"/>
              </a:buClr>
              <a:buSzPts val="4400"/>
              <a:buFont typeface="Overlock"/>
              <a:buNone/>
            </a:pPr>
            <a:r>
              <a:rPr b="1" lang="en-US" sz="5000">
                <a:solidFill>
                  <a:srgbClr val="5E3D22"/>
                </a:solidFill>
                <a:latin typeface="Overlock"/>
                <a:ea typeface="Overlock"/>
                <a:cs typeface="Overlock"/>
                <a:sym typeface="Overlock"/>
              </a:rPr>
              <a:t>“Deseo unirme a ustedes: </a:t>
            </a:r>
            <a:br>
              <a:rPr b="1" lang="en-US" sz="5000">
                <a:solidFill>
                  <a:srgbClr val="5E3D22"/>
                </a:solidFill>
                <a:latin typeface="Overlock"/>
                <a:ea typeface="Overlock"/>
                <a:cs typeface="Overlock"/>
                <a:sym typeface="Overlock"/>
              </a:rPr>
            </a:br>
            <a:r>
              <a:rPr b="1" lang="en-US" sz="5000">
                <a:solidFill>
                  <a:srgbClr val="5E3D22"/>
                </a:solidFill>
                <a:latin typeface="Overlock"/>
                <a:ea typeface="Overlock"/>
                <a:cs typeface="Overlock"/>
                <a:sym typeface="Overlock"/>
              </a:rPr>
              <a:t>¿Qué debo hacer?”</a:t>
            </a:r>
            <a:endParaRPr b="1" sz="5000">
              <a:latin typeface="Overlock"/>
              <a:ea typeface="Overlock"/>
              <a:cs typeface="Overlock"/>
              <a:sym typeface="Overlock"/>
            </a:endParaRPr>
          </a:p>
        </p:txBody>
      </p:sp>
      <p:sp>
        <p:nvSpPr>
          <p:cNvPr id="128" name="Google Shape;128;p8"/>
          <p:cNvSpPr txBox="1"/>
          <p:nvPr>
            <p:ph idx="1" type="body"/>
          </p:nvPr>
        </p:nvSpPr>
        <p:spPr>
          <a:xfrm>
            <a:off x="4811697" y="1997476"/>
            <a:ext cx="6898858" cy="435005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C7837"/>
              </a:buClr>
              <a:buSzPts val="3400"/>
              <a:buChar char="•"/>
            </a:pPr>
            <a:r>
              <a:rPr lang="en-US" sz="3200">
                <a:solidFill>
                  <a:srgbClr val="0C7837"/>
                </a:solidFill>
                <a:latin typeface="Overlock"/>
                <a:ea typeface="Overlock"/>
                <a:cs typeface="Overlock"/>
                <a:sym typeface="Overlock"/>
              </a:rPr>
              <a:t> Comuníquese con su profesor</a:t>
            </a:r>
            <a:endParaRPr sz="3200">
              <a:solidFill>
                <a:srgbClr val="0C7837"/>
              </a:solidFill>
              <a:latin typeface="Overlock"/>
              <a:ea typeface="Overlock"/>
              <a:cs typeface="Overlock"/>
              <a:sym typeface="Overlock"/>
            </a:endParaRPr>
          </a:p>
          <a:p>
            <a:pPr indent="-228600" lvl="0" marL="228600" rtl="0" algn="l">
              <a:lnSpc>
                <a:spcPct val="90000"/>
              </a:lnSpc>
              <a:spcBef>
                <a:spcPts val="1000"/>
              </a:spcBef>
              <a:spcAft>
                <a:spcPts val="0"/>
              </a:spcAft>
              <a:buClr>
                <a:srgbClr val="0C7837"/>
              </a:buClr>
              <a:buSzPts val="3400"/>
              <a:buChar char="•"/>
            </a:pPr>
            <a:r>
              <a:rPr lang="en-US" sz="3200">
                <a:solidFill>
                  <a:srgbClr val="0C7837"/>
                </a:solidFill>
                <a:latin typeface="Overlock"/>
                <a:ea typeface="Overlock"/>
                <a:cs typeface="Overlock"/>
                <a:sym typeface="Overlock"/>
              </a:rPr>
              <a:t> Proceso Unidad Doctrinal</a:t>
            </a:r>
            <a:endParaRPr/>
          </a:p>
          <a:p>
            <a:pPr indent="-228600" lvl="0" marL="228600" rtl="0" algn="l">
              <a:lnSpc>
                <a:spcPct val="90000"/>
              </a:lnSpc>
              <a:spcBef>
                <a:spcPts val="1000"/>
              </a:spcBef>
              <a:spcAft>
                <a:spcPts val="0"/>
              </a:spcAft>
              <a:buClr>
                <a:srgbClr val="0C7837"/>
              </a:buClr>
              <a:buSzPts val="3400"/>
              <a:buChar char="•"/>
            </a:pPr>
            <a:r>
              <a:rPr i="1" lang="en-US" sz="3200">
                <a:solidFill>
                  <a:srgbClr val="0C7837"/>
                </a:solidFill>
                <a:latin typeface="Overlock"/>
                <a:ea typeface="Overlock"/>
                <a:cs typeface="Overlock"/>
                <a:sym typeface="Overlock"/>
              </a:rPr>
              <a:t>&gt;&gt;Hermanos, les ruego por el nombre de nuestro Señor Jesucristo, que se pongan de acuerdo y que no haya divisiones entre ustedes, sino que estén perfectamente unidos en un mismo sentir y en un mismo parecer.&lt;&lt;            </a:t>
            </a:r>
            <a:r>
              <a:rPr lang="en-US" sz="3200">
                <a:solidFill>
                  <a:srgbClr val="0C7837"/>
                </a:solidFill>
                <a:latin typeface="Overlock"/>
                <a:ea typeface="Overlock"/>
                <a:cs typeface="Overlock"/>
                <a:sym typeface="Overlock"/>
              </a:rPr>
              <a:t>1 Corintios 1:10</a:t>
            </a:r>
            <a:endParaRPr sz="3200">
              <a:solidFill>
                <a:srgbClr val="0C7837"/>
              </a:solidFill>
              <a:latin typeface="Overlock"/>
              <a:ea typeface="Overlock"/>
              <a:cs typeface="Overlock"/>
              <a:sym typeface="Overlock"/>
            </a:endParaRPr>
          </a:p>
        </p:txBody>
      </p:sp>
      <p:pic>
        <p:nvPicPr>
          <p:cNvPr descr="A close up of a sign&#10;&#10;Description automatically generated" id="129" name="Google Shape;129;p8"/>
          <p:cNvPicPr preferRelativeResize="0"/>
          <p:nvPr/>
        </p:nvPicPr>
        <p:blipFill rotWithShape="1">
          <a:blip r:embed="rId3">
            <a:alphaModFix/>
          </a:blip>
          <a:srcRect b="0" l="0" r="0" t="0"/>
          <a:stretch/>
        </p:blipFill>
        <p:spPr>
          <a:xfrm>
            <a:off x="1121238" y="2396258"/>
            <a:ext cx="3273208" cy="206548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pic>
        <p:nvPicPr>
          <p:cNvPr id="135" name="Google Shape;135;p9"/>
          <p:cNvPicPr preferRelativeResize="0"/>
          <p:nvPr/>
        </p:nvPicPr>
        <p:blipFill rotWithShape="1">
          <a:blip r:embed="rId3">
            <a:alphaModFix/>
          </a:blip>
          <a:srcRect b="0" l="0" r="0" t="4661"/>
          <a:stretch/>
        </p:blipFill>
        <p:spPr>
          <a:xfrm>
            <a:off x="20" y="10"/>
            <a:ext cx="12191980" cy="6857990"/>
          </a:xfrm>
          <a:prstGeom prst="rect">
            <a:avLst/>
          </a:prstGeom>
          <a:noFill/>
          <a:ln>
            <a:noFill/>
          </a:ln>
        </p:spPr>
      </p:pic>
      <p:sp>
        <p:nvSpPr>
          <p:cNvPr id="136" name="Google Shape;136;p9"/>
          <p:cNvSpPr/>
          <p:nvPr/>
        </p:nvSpPr>
        <p:spPr>
          <a:xfrm>
            <a:off x="0" y="5320142"/>
            <a:ext cx="12192000" cy="736551"/>
          </a:xfrm>
          <a:prstGeom prst="rect">
            <a:avLst/>
          </a:prstGeom>
          <a:solidFill>
            <a:schemeClr val="lt1">
              <a:alpha val="9254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p9"/>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4400"/>
              <a:buFont typeface="Overlock"/>
              <a:buNone/>
            </a:pPr>
            <a:r>
              <a:rPr lang="en-US" sz="4400">
                <a:solidFill>
                  <a:srgbClr val="613318"/>
                </a:solidFill>
                <a:latin typeface="Overlock"/>
                <a:ea typeface="Overlock"/>
                <a:cs typeface="Overlock"/>
                <a:sym typeface="Overlock"/>
              </a:rPr>
              <a:t>Considerar- Mateo 3:1-17</a:t>
            </a:r>
            <a:endParaRPr/>
          </a:p>
        </p:txBody>
      </p:sp>
      <p:cxnSp>
        <p:nvCxnSpPr>
          <p:cNvPr id="138" name="Google Shape;138;p9"/>
          <p:cNvCxnSpPr/>
          <p:nvPr/>
        </p:nvCxnSpPr>
        <p:spPr>
          <a:xfrm>
            <a:off x="0" y="5241983"/>
            <a:ext cx="12192000" cy="0"/>
          </a:xfrm>
          <a:prstGeom prst="straightConnector1">
            <a:avLst/>
          </a:prstGeom>
          <a:noFill/>
          <a:ln cap="flat" cmpd="sng" w="41275">
            <a:solidFill>
              <a:schemeClr val="lt1">
                <a:alpha val="89411"/>
              </a:schemeClr>
            </a:solidFill>
            <a:prstDash val="solid"/>
            <a:miter lim="800000"/>
            <a:headEnd len="sm" w="sm" type="none"/>
            <a:tailEnd len="sm" w="sm" type="none"/>
          </a:ln>
        </p:spPr>
      </p:cxnSp>
      <p:cxnSp>
        <p:nvCxnSpPr>
          <p:cNvPr id="139" name="Google Shape;139;p9"/>
          <p:cNvCxnSpPr/>
          <p:nvPr/>
        </p:nvCxnSpPr>
        <p:spPr>
          <a:xfrm>
            <a:off x="0" y="6134852"/>
            <a:ext cx="12192000" cy="0"/>
          </a:xfrm>
          <a:prstGeom prst="straightConnector1">
            <a:avLst/>
          </a:prstGeom>
          <a:noFill/>
          <a:ln cap="flat" cmpd="sng" w="41275">
            <a:solidFill>
              <a:schemeClr val="lt1">
                <a:alpha val="89411"/>
              </a:schemeClr>
            </a:solidFill>
            <a:prstDash val="solid"/>
            <a:miter lim="800000"/>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Considerar- Mateo 3:1-17</a:t>
            </a:r>
            <a:endParaRPr/>
          </a:p>
        </p:txBody>
      </p:sp>
      <p:sp>
        <p:nvSpPr>
          <p:cNvPr id="146" name="Google Shape;146;p10"/>
          <p:cNvSpPr txBox="1"/>
          <p:nvPr>
            <p:ph idx="1" type="body"/>
          </p:nvPr>
        </p:nvSpPr>
        <p:spPr>
          <a:xfrm>
            <a:off x="838200" y="1690688"/>
            <a:ext cx="9805988" cy="4486275"/>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rgbClr val="613318"/>
              </a:buClr>
              <a:buSzPts val="4800"/>
              <a:buAutoNum type="arabicPeriod"/>
            </a:pPr>
            <a:r>
              <a:rPr lang="en-US" sz="4800">
                <a:solidFill>
                  <a:srgbClr val="613318"/>
                </a:solidFill>
              </a:rPr>
              <a:t>¿</a:t>
            </a:r>
            <a:r>
              <a:rPr lang="en-US" sz="4800" u="sng">
                <a:solidFill>
                  <a:srgbClr val="613318"/>
                </a:solidFill>
              </a:rPr>
              <a:t>Quiénes</a:t>
            </a:r>
            <a:r>
              <a:rPr lang="en-US" sz="4800">
                <a:solidFill>
                  <a:srgbClr val="613318"/>
                </a:solidFill>
              </a:rPr>
              <a:t> son los personajes de esta historia?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Considerar- Mateo 3:1-17</a:t>
            </a:r>
            <a:endParaRPr sz="5400"/>
          </a:p>
        </p:txBody>
      </p:sp>
      <p:sp>
        <p:nvSpPr>
          <p:cNvPr id="153" name="Google Shape;153;p11"/>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4800"/>
              <a:buNone/>
            </a:pPr>
            <a:r>
              <a:rPr lang="en-US" sz="4800">
                <a:solidFill>
                  <a:srgbClr val="613318"/>
                </a:solidFill>
              </a:rPr>
              <a:t>2. ¿</a:t>
            </a:r>
            <a:r>
              <a:rPr lang="en-US" sz="4800" u="sng">
                <a:solidFill>
                  <a:srgbClr val="613318"/>
                </a:solidFill>
              </a:rPr>
              <a:t>Cuáles</a:t>
            </a:r>
            <a:r>
              <a:rPr lang="en-US" sz="4800">
                <a:solidFill>
                  <a:srgbClr val="613318"/>
                </a:solidFill>
              </a:rPr>
              <a:t> son los </a:t>
            </a:r>
            <a:r>
              <a:rPr lang="en-US" sz="4800" u="sng">
                <a:solidFill>
                  <a:srgbClr val="613318"/>
                </a:solidFill>
              </a:rPr>
              <a:t>objetos</a:t>
            </a:r>
            <a:r>
              <a:rPr lang="en-US" sz="4800">
                <a:solidFill>
                  <a:srgbClr val="613318"/>
                </a:solidFill>
              </a:rPr>
              <a:t> de esta historia?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2020-01-18T22:36:34Z</dcterms:created>
  <dc:creator>Joel Sutton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