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8" r:id="rId6"/>
    <p:sldId id="257" r:id="rId7"/>
    <p:sldId id="261" r:id="rId8"/>
    <p:sldId id="259" r:id="rId9"/>
    <p:sldId id="293" r:id="rId10"/>
    <p:sldId id="294" r:id="rId11"/>
    <p:sldId id="338" r:id="rId12"/>
    <p:sldId id="343" r:id="rId13"/>
    <p:sldId id="344" r:id="rId14"/>
    <p:sldId id="345" r:id="rId15"/>
    <p:sldId id="347" r:id="rId16"/>
    <p:sldId id="332" r:id="rId17"/>
    <p:sldId id="297" r:id="rId18"/>
    <p:sldId id="304" r:id="rId19"/>
    <p:sldId id="305" r:id="rId20"/>
    <p:sldId id="306" r:id="rId21"/>
    <p:sldId id="349" r:id="rId22"/>
    <p:sldId id="350" r:id="rId23"/>
    <p:sldId id="307" r:id="rId24"/>
    <p:sldId id="309" r:id="rId25"/>
    <p:sldId id="310" r:id="rId26"/>
    <p:sldId id="334" r:id="rId27"/>
    <p:sldId id="312" r:id="rId28"/>
    <p:sldId id="314" r:id="rId29"/>
    <p:sldId id="315" r:id="rId30"/>
    <p:sldId id="316" r:id="rId31"/>
    <p:sldId id="317" r:id="rId32"/>
    <p:sldId id="336" r:id="rId33"/>
    <p:sldId id="341" r:id="rId34"/>
    <p:sldId id="351" r:id="rId35"/>
    <p:sldId id="340" r:id="rId36"/>
    <p:sldId id="352" r:id="rId37"/>
    <p:sldId id="353" r:id="rId38"/>
    <p:sldId id="354" r:id="rId39"/>
    <p:sldId id="274" r:id="rId40"/>
    <p:sldId id="273" r:id="rId41"/>
    <p:sldId id="333" r:id="rId42"/>
    <p:sldId id="27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E9D31-9925-4A2C-A725-772BC1A3D8D2}" v="3" dt="2021-10-02T22:48:49.550"/>
    <p1510:client id="{77DF8C78-C270-42CA-BED3-5C1D157610D2}" v="36" dt="2020-02-17T15:02:17.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74" autoAdjust="0"/>
  </p:normalViewPr>
  <p:slideViewPr>
    <p:cSldViewPr snapToGrid="0">
      <p:cViewPr>
        <p:scale>
          <a:sx n="64" d="100"/>
          <a:sy n="64" d="100"/>
        </p:scale>
        <p:origin x="14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A9A1E-38B2-413A-84D1-C401190344A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248CBC8-3D6B-4F08-9A5E-0A608EDB7DBD}">
      <dgm:prSet phldrT="[Text]"/>
      <dgm:spPr>
        <a:solidFill>
          <a:schemeClr val="bg1">
            <a:lumMod val="95000"/>
          </a:schemeClr>
        </a:solidFill>
      </dgm:spPr>
      <dgm:t>
        <a:bodyPr/>
        <a:lstStyle/>
        <a:p>
          <a:r>
            <a:rPr lang="en-US" dirty="0" err="1">
              <a:latin typeface="Berlin Sans FB" panose="020E0602020502020306" pitchFamily="34" charset="0"/>
            </a:rPr>
            <a:t>Discipulado</a:t>
          </a:r>
          <a:endParaRPr lang="en-US" dirty="0">
            <a:latin typeface="Berlin Sans FB" panose="020E0602020502020306" pitchFamily="34" charset="0"/>
          </a:endParaRPr>
        </a:p>
      </dgm:t>
    </dgm:pt>
    <dgm:pt modelId="{6F902705-02E1-4465-85A3-B24803E8C966}" type="parTrans" cxnId="{B187457C-0AA8-4995-93B0-EAE87615DFA8}">
      <dgm:prSet/>
      <dgm:spPr/>
      <dgm:t>
        <a:bodyPr/>
        <a:lstStyle/>
        <a:p>
          <a:endParaRPr lang="en-US"/>
        </a:p>
      </dgm:t>
    </dgm:pt>
    <dgm:pt modelId="{5A4A309F-6161-4669-BE98-CFE4926FBEF9}" type="sibTrans" cxnId="{B187457C-0AA8-4995-93B0-EAE87615DFA8}">
      <dgm:prSet/>
      <dgm:spPr/>
      <dgm:t>
        <a:bodyPr/>
        <a:lstStyle/>
        <a:p>
          <a:endParaRPr lang="en-US"/>
        </a:p>
      </dgm:t>
    </dgm:pt>
    <dgm:pt modelId="{FB5B3451-F671-4221-B1B2-1BC4B1856B3A}">
      <dgm:prSet phldrT="[Text]"/>
      <dgm:spPr>
        <a:solidFill>
          <a:srgbClr val="008000"/>
        </a:solidFill>
      </dgm:spPr>
      <dgm:t>
        <a:bodyPr/>
        <a:lstStyle/>
        <a:p>
          <a:r>
            <a:rPr lang="en-US" dirty="0">
              <a:latin typeface="Berlin Sans FB" panose="020E0602020502020306" pitchFamily="34" charset="0"/>
            </a:rPr>
            <a:t>La Biblia (6 </a:t>
          </a:r>
          <a:r>
            <a:rPr lang="en-US" dirty="0" err="1">
              <a:latin typeface="Berlin Sans FB" panose="020E0602020502020306" pitchFamily="34" charset="0"/>
            </a:rPr>
            <a:t>cursos</a:t>
          </a:r>
          <a:r>
            <a:rPr lang="en-US" dirty="0">
              <a:latin typeface="Berlin Sans FB" panose="020E0602020502020306" pitchFamily="34" charset="0"/>
            </a:rPr>
            <a:t>) </a:t>
          </a:r>
        </a:p>
      </dgm:t>
    </dgm:pt>
    <dgm:pt modelId="{2DE0BB58-0F3F-4D39-89D1-5BD0D68A5CEF}" type="parTrans" cxnId="{ADA723F4-9BEE-4252-9AEB-41DF7F3B426B}">
      <dgm:prSet/>
      <dgm:spPr/>
      <dgm:t>
        <a:bodyPr/>
        <a:lstStyle/>
        <a:p>
          <a:endParaRPr lang="en-US"/>
        </a:p>
      </dgm:t>
    </dgm:pt>
    <dgm:pt modelId="{C94BD806-7CFE-4C80-B8D6-A316A245E8FF}" type="sibTrans" cxnId="{ADA723F4-9BEE-4252-9AEB-41DF7F3B426B}">
      <dgm:prSet/>
      <dgm:spPr/>
      <dgm:t>
        <a:bodyPr/>
        <a:lstStyle/>
        <a:p>
          <a:endParaRPr lang="en-US"/>
        </a:p>
      </dgm:t>
    </dgm:pt>
    <dgm:pt modelId="{C3E61EF0-308F-4379-B0A7-9D2809B3748E}">
      <dgm:prSet phldrT="[Text]"/>
      <dgm:spPr>
        <a:solidFill>
          <a:srgbClr val="613318"/>
        </a:solidFill>
      </dgm:spPr>
      <dgm:t>
        <a:bodyPr/>
        <a:lstStyle/>
        <a:p>
          <a:r>
            <a:rPr lang="en-US" dirty="0">
              <a:latin typeface="Berlin Sans FB" panose="020E0602020502020306" pitchFamily="34" charset="0"/>
            </a:rPr>
            <a:t>Las </a:t>
          </a:r>
          <a:r>
            <a:rPr lang="en-US" dirty="0" err="1">
              <a:latin typeface="Berlin Sans FB" panose="020E0602020502020306" pitchFamily="34" charset="0"/>
            </a:rPr>
            <a:t>Enseñanzas</a:t>
          </a:r>
          <a:r>
            <a:rPr lang="en-US" dirty="0">
              <a:latin typeface="Berlin Sans FB" panose="020E0602020502020306" pitchFamily="34" charset="0"/>
            </a:rPr>
            <a:t> de Jesús (3 </a:t>
          </a:r>
          <a:r>
            <a:rPr lang="en-US" dirty="0" err="1">
              <a:latin typeface="Berlin Sans FB" panose="020E0602020502020306" pitchFamily="34" charset="0"/>
            </a:rPr>
            <a:t>cursos</a:t>
          </a:r>
          <a:r>
            <a:rPr lang="en-US" dirty="0">
              <a:latin typeface="Berlin Sans FB" panose="020E0602020502020306" pitchFamily="34" charset="0"/>
            </a:rPr>
            <a:t>)</a:t>
          </a:r>
        </a:p>
      </dgm:t>
    </dgm:pt>
    <dgm:pt modelId="{6523419B-0D28-48DA-B54D-078B0F690313}" type="parTrans" cxnId="{F72D0DAF-98CA-4F10-99FD-6A6C78D10B8C}">
      <dgm:prSet/>
      <dgm:spPr/>
      <dgm:t>
        <a:bodyPr/>
        <a:lstStyle/>
        <a:p>
          <a:endParaRPr lang="en-US"/>
        </a:p>
      </dgm:t>
    </dgm:pt>
    <dgm:pt modelId="{73001D9C-961D-4618-9AA7-213CB035A70D}" type="sibTrans" cxnId="{F72D0DAF-98CA-4F10-99FD-6A6C78D10B8C}">
      <dgm:prSet/>
      <dgm:spPr/>
      <dgm:t>
        <a:bodyPr/>
        <a:lstStyle/>
        <a:p>
          <a:endParaRPr lang="en-US"/>
        </a:p>
      </dgm:t>
    </dgm:pt>
    <dgm:pt modelId="{DD344D23-71C7-4099-A190-E46A69CBAEBB}">
      <dgm:prSet phldrT="[Text]"/>
      <dgm:spPr>
        <a:solidFill>
          <a:srgbClr val="613318"/>
        </a:solidFill>
      </dgm:spPr>
      <dgm:t>
        <a:bodyPr/>
        <a:lstStyle/>
        <a:p>
          <a:r>
            <a:rPr lang="en-US" dirty="0" err="1">
              <a:latin typeface="Berlin Sans FB" panose="020E0602020502020306" pitchFamily="34" charset="0"/>
            </a:rPr>
            <a:t>Identificación</a:t>
          </a:r>
          <a:r>
            <a:rPr lang="en-US" dirty="0">
              <a:latin typeface="Berlin Sans FB" panose="020E0602020502020306" pitchFamily="34" charset="0"/>
            </a:rPr>
            <a:t> </a:t>
          </a:r>
          <a:r>
            <a:rPr lang="en-US" dirty="0" err="1">
              <a:latin typeface="Berlin Sans FB" panose="020E0602020502020306" pitchFamily="34" charset="0"/>
            </a:rPr>
            <a:t>Espiritual</a:t>
          </a:r>
          <a:r>
            <a:rPr lang="en-US" dirty="0">
              <a:latin typeface="Berlin Sans FB" panose="020E0602020502020306" pitchFamily="34" charset="0"/>
            </a:rPr>
            <a:t> y </a:t>
          </a:r>
          <a:r>
            <a:rPr lang="en-US" dirty="0" err="1">
              <a:latin typeface="Berlin Sans FB" panose="020E0602020502020306" pitchFamily="34" charset="0"/>
            </a:rPr>
            <a:t>Legalismo</a:t>
          </a:r>
          <a:r>
            <a:rPr lang="en-US" dirty="0">
              <a:latin typeface="Berlin Sans FB" panose="020E0602020502020306" pitchFamily="34" charset="0"/>
            </a:rPr>
            <a:t> (2 </a:t>
          </a:r>
          <a:r>
            <a:rPr lang="en-US" dirty="0" err="1">
              <a:latin typeface="Berlin Sans FB" panose="020E0602020502020306" pitchFamily="34" charset="0"/>
            </a:rPr>
            <a:t>cursos</a:t>
          </a:r>
          <a:r>
            <a:rPr lang="en-US" dirty="0">
              <a:latin typeface="Berlin Sans FB" panose="020E0602020502020306" pitchFamily="34" charset="0"/>
            </a:rPr>
            <a:t>)</a:t>
          </a:r>
        </a:p>
      </dgm:t>
    </dgm:pt>
    <dgm:pt modelId="{5DABE7AF-BD09-44C2-8ECB-A5535941F9E8}" type="parTrans" cxnId="{08B8DE21-6B72-4544-AAE9-D1D98DFB9DFA}">
      <dgm:prSet/>
      <dgm:spPr/>
      <dgm:t>
        <a:bodyPr/>
        <a:lstStyle/>
        <a:p>
          <a:endParaRPr lang="en-US"/>
        </a:p>
      </dgm:t>
    </dgm:pt>
    <dgm:pt modelId="{D0837BBE-7F6E-4EFA-B259-FF26CA3AC5AD}" type="sibTrans" cxnId="{08B8DE21-6B72-4544-AAE9-D1D98DFB9DFA}">
      <dgm:prSet/>
      <dgm:spPr/>
      <dgm:t>
        <a:bodyPr/>
        <a:lstStyle/>
        <a:p>
          <a:endParaRPr lang="en-US"/>
        </a:p>
      </dgm:t>
    </dgm:pt>
    <dgm:pt modelId="{3FDD300E-E7A9-4C5D-ACE3-3CCB9FB6D3EC}">
      <dgm:prSet phldrT="[Text]"/>
      <dgm:spPr>
        <a:solidFill>
          <a:srgbClr val="008000"/>
        </a:solidFill>
      </dgm:spPr>
      <dgm:t>
        <a:bodyPr/>
        <a:lstStyle/>
        <a:p>
          <a:r>
            <a:rPr lang="en-US" dirty="0">
              <a:latin typeface="Berlin Sans FB" panose="020E0602020502020306" pitchFamily="34" charset="0"/>
            </a:rPr>
            <a:t>La Palabra </a:t>
          </a:r>
          <a:r>
            <a:rPr lang="en-US" dirty="0" err="1">
              <a:latin typeface="Berlin Sans FB" panose="020E0602020502020306" pitchFamily="34" charset="0"/>
            </a:rPr>
            <a:t>Crece</a:t>
          </a:r>
          <a:r>
            <a:rPr lang="en-US" dirty="0">
              <a:latin typeface="Berlin Sans FB" panose="020E0602020502020306" pitchFamily="34" charset="0"/>
            </a:rPr>
            <a:t>           (2 </a:t>
          </a:r>
          <a:r>
            <a:rPr lang="en-US" dirty="0" err="1">
              <a:latin typeface="Berlin Sans FB" panose="020E0602020502020306" pitchFamily="34" charset="0"/>
            </a:rPr>
            <a:t>cursos</a:t>
          </a:r>
          <a:r>
            <a:rPr lang="en-US" dirty="0">
              <a:latin typeface="Berlin Sans FB" panose="020E0602020502020306" pitchFamily="34" charset="0"/>
            </a:rPr>
            <a:t>)</a:t>
          </a:r>
        </a:p>
      </dgm:t>
    </dgm:pt>
    <dgm:pt modelId="{2D80E427-41DD-430E-9A25-8D397620CB58}" type="parTrans" cxnId="{55E99DAA-F96D-4B32-8171-B6790BB250CD}">
      <dgm:prSet/>
      <dgm:spPr/>
      <dgm:t>
        <a:bodyPr/>
        <a:lstStyle/>
        <a:p>
          <a:endParaRPr lang="en-US"/>
        </a:p>
      </dgm:t>
    </dgm:pt>
    <dgm:pt modelId="{954B858C-57A9-42D0-8AD6-549C7100EC31}" type="sibTrans" cxnId="{55E99DAA-F96D-4B32-8171-B6790BB250CD}">
      <dgm:prSet/>
      <dgm:spPr/>
      <dgm:t>
        <a:bodyPr/>
        <a:lstStyle/>
        <a:p>
          <a:endParaRPr lang="en-US"/>
        </a:p>
      </dgm:t>
    </dgm:pt>
    <dgm:pt modelId="{2DF2B3EA-29C0-4D09-A91F-48BA4E2CBD18}" type="pres">
      <dgm:prSet presAssocID="{FB9A9A1E-38B2-413A-84D1-C401190344AD}" presName="diagram" presStyleCnt="0">
        <dgm:presLayoutVars>
          <dgm:chMax val="1"/>
          <dgm:dir/>
          <dgm:animLvl val="ctr"/>
          <dgm:resizeHandles val="exact"/>
        </dgm:presLayoutVars>
      </dgm:prSet>
      <dgm:spPr/>
    </dgm:pt>
    <dgm:pt modelId="{610320D0-4DB3-4416-987A-246C5A7E28CA}" type="pres">
      <dgm:prSet presAssocID="{FB9A9A1E-38B2-413A-84D1-C401190344AD}" presName="matrix" presStyleCnt="0"/>
      <dgm:spPr/>
    </dgm:pt>
    <dgm:pt modelId="{4FF00734-4B60-46FD-B808-70654D51940D}" type="pres">
      <dgm:prSet presAssocID="{FB9A9A1E-38B2-413A-84D1-C401190344AD}" presName="tile1" presStyleLbl="node1" presStyleIdx="0" presStyleCnt="4"/>
      <dgm:spPr/>
    </dgm:pt>
    <dgm:pt modelId="{26BD4082-FA17-4ECE-9893-3F5DB3BBB37F}" type="pres">
      <dgm:prSet presAssocID="{FB9A9A1E-38B2-413A-84D1-C401190344AD}" presName="tile1text" presStyleLbl="node1" presStyleIdx="0" presStyleCnt="4">
        <dgm:presLayoutVars>
          <dgm:chMax val="0"/>
          <dgm:chPref val="0"/>
          <dgm:bulletEnabled val="1"/>
        </dgm:presLayoutVars>
      </dgm:prSet>
      <dgm:spPr/>
    </dgm:pt>
    <dgm:pt modelId="{6E0CC5FF-C9DB-4760-AA79-31FC3FC479FD}" type="pres">
      <dgm:prSet presAssocID="{FB9A9A1E-38B2-413A-84D1-C401190344AD}" presName="tile2" presStyleLbl="node1" presStyleIdx="1" presStyleCnt="4"/>
      <dgm:spPr/>
    </dgm:pt>
    <dgm:pt modelId="{0332CAB4-FB3D-4CC1-AE4D-945165D2715B}" type="pres">
      <dgm:prSet presAssocID="{FB9A9A1E-38B2-413A-84D1-C401190344AD}" presName="tile2text" presStyleLbl="node1" presStyleIdx="1" presStyleCnt="4">
        <dgm:presLayoutVars>
          <dgm:chMax val="0"/>
          <dgm:chPref val="0"/>
          <dgm:bulletEnabled val="1"/>
        </dgm:presLayoutVars>
      </dgm:prSet>
      <dgm:spPr/>
    </dgm:pt>
    <dgm:pt modelId="{25B5EB48-B635-4406-9A02-343272F34893}" type="pres">
      <dgm:prSet presAssocID="{FB9A9A1E-38B2-413A-84D1-C401190344AD}" presName="tile3" presStyleLbl="node1" presStyleIdx="2" presStyleCnt="4"/>
      <dgm:spPr/>
    </dgm:pt>
    <dgm:pt modelId="{07301BED-B0B5-4F0A-B658-C701E969910D}" type="pres">
      <dgm:prSet presAssocID="{FB9A9A1E-38B2-413A-84D1-C401190344AD}" presName="tile3text" presStyleLbl="node1" presStyleIdx="2" presStyleCnt="4">
        <dgm:presLayoutVars>
          <dgm:chMax val="0"/>
          <dgm:chPref val="0"/>
          <dgm:bulletEnabled val="1"/>
        </dgm:presLayoutVars>
      </dgm:prSet>
      <dgm:spPr/>
    </dgm:pt>
    <dgm:pt modelId="{16B3304A-4CEA-4243-82B3-4C72B7BFB347}" type="pres">
      <dgm:prSet presAssocID="{FB9A9A1E-38B2-413A-84D1-C401190344AD}" presName="tile4" presStyleLbl="node1" presStyleIdx="3" presStyleCnt="4"/>
      <dgm:spPr/>
    </dgm:pt>
    <dgm:pt modelId="{BB2CB20B-CEEE-4AC8-A9CC-171E32E8201E}" type="pres">
      <dgm:prSet presAssocID="{FB9A9A1E-38B2-413A-84D1-C401190344AD}" presName="tile4text" presStyleLbl="node1" presStyleIdx="3" presStyleCnt="4">
        <dgm:presLayoutVars>
          <dgm:chMax val="0"/>
          <dgm:chPref val="0"/>
          <dgm:bulletEnabled val="1"/>
        </dgm:presLayoutVars>
      </dgm:prSet>
      <dgm:spPr/>
    </dgm:pt>
    <dgm:pt modelId="{53CC6A9C-47BD-4C93-BC53-295C6FA4C5C0}" type="pres">
      <dgm:prSet presAssocID="{FB9A9A1E-38B2-413A-84D1-C401190344AD}" presName="centerTile" presStyleLbl="fgShp" presStyleIdx="0" presStyleCnt="1">
        <dgm:presLayoutVars>
          <dgm:chMax val="0"/>
          <dgm:chPref val="0"/>
        </dgm:presLayoutVars>
      </dgm:prSet>
      <dgm:spPr/>
    </dgm:pt>
  </dgm:ptLst>
  <dgm:cxnLst>
    <dgm:cxn modelId="{A16B1017-9BE4-4400-B248-D15CE11B6969}" type="presOf" srcId="{DD344D23-71C7-4099-A190-E46A69CBAEBB}" destId="{07301BED-B0B5-4F0A-B658-C701E969910D}" srcOrd="1" destOrd="0" presId="urn:microsoft.com/office/officeart/2005/8/layout/matrix1"/>
    <dgm:cxn modelId="{08B8DE21-6B72-4544-AAE9-D1D98DFB9DFA}" srcId="{3248CBC8-3D6B-4F08-9A5E-0A608EDB7DBD}" destId="{DD344D23-71C7-4099-A190-E46A69CBAEBB}" srcOrd="2" destOrd="0" parTransId="{5DABE7AF-BD09-44C2-8ECB-A5535941F9E8}" sibTransId="{D0837BBE-7F6E-4EFA-B259-FF26CA3AC5AD}"/>
    <dgm:cxn modelId="{F5D56571-C9C6-45A8-946A-87F62D92EF32}" type="presOf" srcId="{FB9A9A1E-38B2-413A-84D1-C401190344AD}" destId="{2DF2B3EA-29C0-4D09-A91F-48BA4E2CBD18}" srcOrd="0" destOrd="0" presId="urn:microsoft.com/office/officeart/2005/8/layout/matrix1"/>
    <dgm:cxn modelId="{B187457C-0AA8-4995-93B0-EAE87615DFA8}" srcId="{FB9A9A1E-38B2-413A-84D1-C401190344AD}" destId="{3248CBC8-3D6B-4F08-9A5E-0A608EDB7DBD}" srcOrd="0" destOrd="0" parTransId="{6F902705-02E1-4465-85A3-B24803E8C966}" sibTransId="{5A4A309F-6161-4669-BE98-CFE4926FBEF9}"/>
    <dgm:cxn modelId="{A904037D-EAC9-4996-8FDB-E37041593526}" type="presOf" srcId="{FB5B3451-F671-4221-B1B2-1BC4B1856B3A}" destId="{4FF00734-4B60-46FD-B808-70654D51940D}" srcOrd="0" destOrd="0" presId="urn:microsoft.com/office/officeart/2005/8/layout/matrix1"/>
    <dgm:cxn modelId="{6A258C80-AAC6-4641-A346-C1CEBED70136}" type="presOf" srcId="{3248CBC8-3D6B-4F08-9A5E-0A608EDB7DBD}" destId="{53CC6A9C-47BD-4C93-BC53-295C6FA4C5C0}" srcOrd="0" destOrd="0" presId="urn:microsoft.com/office/officeart/2005/8/layout/matrix1"/>
    <dgm:cxn modelId="{4E245694-65E1-46B9-8D1F-89123B756E5E}" type="presOf" srcId="{3FDD300E-E7A9-4C5D-ACE3-3CCB9FB6D3EC}" destId="{16B3304A-4CEA-4243-82B3-4C72B7BFB347}" srcOrd="0" destOrd="0" presId="urn:microsoft.com/office/officeart/2005/8/layout/matrix1"/>
    <dgm:cxn modelId="{55E99DAA-F96D-4B32-8171-B6790BB250CD}" srcId="{3248CBC8-3D6B-4F08-9A5E-0A608EDB7DBD}" destId="{3FDD300E-E7A9-4C5D-ACE3-3CCB9FB6D3EC}" srcOrd="3" destOrd="0" parTransId="{2D80E427-41DD-430E-9A25-8D397620CB58}" sibTransId="{954B858C-57A9-42D0-8AD6-549C7100EC31}"/>
    <dgm:cxn modelId="{F72D0DAF-98CA-4F10-99FD-6A6C78D10B8C}" srcId="{3248CBC8-3D6B-4F08-9A5E-0A608EDB7DBD}" destId="{C3E61EF0-308F-4379-B0A7-9D2809B3748E}" srcOrd="1" destOrd="0" parTransId="{6523419B-0D28-48DA-B54D-078B0F690313}" sibTransId="{73001D9C-961D-4618-9AA7-213CB035A70D}"/>
    <dgm:cxn modelId="{5503D5B9-54D4-4D14-8F42-0561557A8FB6}" type="presOf" srcId="{3FDD300E-E7A9-4C5D-ACE3-3CCB9FB6D3EC}" destId="{BB2CB20B-CEEE-4AC8-A9CC-171E32E8201E}" srcOrd="1" destOrd="0" presId="urn:microsoft.com/office/officeart/2005/8/layout/matrix1"/>
    <dgm:cxn modelId="{F03183BB-F7DA-4323-8D4C-901B0F8D084E}" type="presOf" srcId="{FB5B3451-F671-4221-B1B2-1BC4B1856B3A}" destId="{26BD4082-FA17-4ECE-9893-3F5DB3BBB37F}" srcOrd="1" destOrd="0" presId="urn:microsoft.com/office/officeart/2005/8/layout/matrix1"/>
    <dgm:cxn modelId="{9F5699DD-1780-4598-9613-5926B0590F28}" type="presOf" srcId="{C3E61EF0-308F-4379-B0A7-9D2809B3748E}" destId="{6E0CC5FF-C9DB-4760-AA79-31FC3FC479FD}" srcOrd="0" destOrd="0" presId="urn:microsoft.com/office/officeart/2005/8/layout/matrix1"/>
    <dgm:cxn modelId="{43940CE0-CA2C-450A-A4B3-7447782CA95A}" type="presOf" srcId="{DD344D23-71C7-4099-A190-E46A69CBAEBB}" destId="{25B5EB48-B635-4406-9A02-343272F34893}" srcOrd="0" destOrd="0" presId="urn:microsoft.com/office/officeart/2005/8/layout/matrix1"/>
    <dgm:cxn modelId="{ADA723F4-9BEE-4252-9AEB-41DF7F3B426B}" srcId="{3248CBC8-3D6B-4F08-9A5E-0A608EDB7DBD}" destId="{FB5B3451-F671-4221-B1B2-1BC4B1856B3A}" srcOrd="0" destOrd="0" parTransId="{2DE0BB58-0F3F-4D39-89D1-5BD0D68A5CEF}" sibTransId="{C94BD806-7CFE-4C80-B8D6-A316A245E8FF}"/>
    <dgm:cxn modelId="{50D012FB-C8D8-45BC-80DE-01F385C21818}" type="presOf" srcId="{C3E61EF0-308F-4379-B0A7-9D2809B3748E}" destId="{0332CAB4-FB3D-4CC1-AE4D-945165D2715B}" srcOrd="1" destOrd="0" presId="urn:microsoft.com/office/officeart/2005/8/layout/matrix1"/>
    <dgm:cxn modelId="{F54AF46D-80D8-4B11-BB2B-474858825705}" type="presParOf" srcId="{2DF2B3EA-29C0-4D09-A91F-48BA4E2CBD18}" destId="{610320D0-4DB3-4416-987A-246C5A7E28CA}" srcOrd="0" destOrd="0" presId="urn:microsoft.com/office/officeart/2005/8/layout/matrix1"/>
    <dgm:cxn modelId="{4EAEDCB3-3A74-4B9B-BBE0-E70CFB9F578F}" type="presParOf" srcId="{610320D0-4DB3-4416-987A-246C5A7E28CA}" destId="{4FF00734-4B60-46FD-B808-70654D51940D}" srcOrd="0" destOrd="0" presId="urn:microsoft.com/office/officeart/2005/8/layout/matrix1"/>
    <dgm:cxn modelId="{0AF776B2-EC75-4ABC-9B82-414210FB70CA}" type="presParOf" srcId="{610320D0-4DB3-4416-987A-246C5A7E28CA}" destId="{26BD4082-FA17-4ECE-9893-3F5DB3BBB37F}" srcOrd="1" destOrd="0" presId="urn:microsoft.com/office/officeart/2005/8/layout/matrix1"/>
    <dgm:cxn modelId="{ECFD6C4F-6F64-45C0-BF6D-E96BC2228940}" type="presParOf" srcId="{610320D0-4DB3-4416-987A-246C5A7E28CA}" destId="{6E0CC5FF-C9DB-4760-AA79-31FC3FC479FD}" srcOrd="2" destOrd="0" presId="urn:microsoft.com/office/officeart/2005/8/layout/matrix1"/>
    <dgm:cxn modelId="{CBE2D7CC-B254-4F75-AE55-E9E53A2BC897}" type="presParOf" srcId="{610320D0-4DB3-4416-987A-246C5A7E28CA}" destId="{0332CAB4-FB3D-4CC1-AE4D-945165D2715B}" srcOrd="3" destOrd="0" presId="urn:microsoft.com/office/officeart/2005/8/layout/matrix1"/>
    <dgm:cxn modelId="{5091279B-2B47-46EF-9A1D-8151E1F718B8}" type="presParOf" srcId="{610320D0-4DB3-4416-987A-246C5A7E28CA}" destId="{25B5EB48-B635-4406-9A02-343272F34893}" srcOrd="4" destOrd="0" presId="urn:microsoft.com/office/officeart/2005/8/layout/matrix1"/>
    <dgm:cxn modelId="{51EDBE14-86F8-4F3F-8130-A8FD604E7FC8}" type="presParOf" srcId="{610320D0-4DB3-4416-987A-246C5A7E28CA}" destId="{07301BED-B0B5-4F0A-B658-C701E969910D}" srcOrd="5" destOrd="0" presId="urn:microsoft.com/office/officeart/2005/8/layout/matrix1"/>
    <dgm:cxn modelId="{8771CA39-0985-4AA3-939A-CCCB8AB5460D}" type="presParOf" srcId="{610320D0-4DB3-4416-987A-246C5A7E28CA}" destId="{16B3304A-4CEA-4243-82B3-4C72B7BFB347}" srcOrd="6" destOrd="0" presId="urn:microsoft.com/office/officeart/2005/8/layout/matrix1"/>
    <dgm:cxn modelId="{3CF6BF5C-07C5-4F54-A0BA-1FC5F8F9155C}" type="presParOf" srcId="{610320D0-4DB3-4416-987A-246C5A7E28CA}" destId="{BB2CB20B-CEEE-4AC8-A9CC-171E32E8201E}" srcOrd="7" destOrd="0" presId="urn:microsoft.com/office/officeart/2005/8/layout/matrix1"/>
    <dgm:cxn modelId="{94943192-FA3E-4316-96A9-842F24A19F0A}" type="presParOf" srcId="{2DF2B3EA-29C0-4D09-A91F-48BA4E2CBD18}" destId="{53CC6A9C-47BD-4C93-BC53-295C6FA4C5C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00734-4B60-46FD-B808-70654D51940D}">
      <dsp:nvSpPr>
        <dsp:cNvPr id="0" name=""/>
        <dsp:cNvSpPr/>
      </dsp:nvSpPr>
      <dsp:spPr>
        <a:xfrm rot="16200000">
          <a:off x="1491915" y="-1491915"/>
          <a:ext cx="2815389" cy="5799220"/>
        </a:xfrm>
        <a:prstGeom prst="round1Rect">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erlin Sans FB" panose="020E0602020502020306" pitchFamily="34" charset="0"/>
            </a:rPr>
            <a:t>La Biblia (6 </a:t>
          </a:r>
          <a:r>
            <a:rPr lang="en-US" sz="4200" kern="1200" dirty="0" err="1">
              <a:latin typeface="Berlin Sans FB" panose="020E0602020502020306" pitchFamily="34" charset="0"/>
            </a:rPr>
            <a:t>cursos</a:t>
          </a:r>
          <a:r>
            <a:rPr lang="en-US" sz="4200" kern="1200" dirty="0">
              <a:latin typeface="Berlin Sans FB" panose="020E0602020502020306" pitchFamily="34" charset="0"/>
            </a:rPr>
            <a:t>) </a:t>
          </a:r>
        </a:p>
      </dsp:txBody>
      <dsp:txXfrm rot="5400000">
        <a:off x="0" y="0"/>
        <a:ext cx="5799220" cy="2111542"/>
      </dsp:txXfrm>
    </dsp:sp>
    <dsp:sp modelId="{6E0CC5FF-C9DB-4760-AA79-31FC3FC479FD}">
      <dsp:nvSpPr>
        <dsp:cNvPr id="0" name=""/>
        <dsp:cNvSpPr/>
      </dsp:nvSpPr>
      <dsp:spPr>
        <a:xfrm>
          <a:off x="5799220" y="0"/>
          <a:ext cx="5799220" cy="2815389"/>
        </a:xfrm>
        <a:prstGeom prst="round1Rect">
          <a:avLst/>
        </a:prstGeom>
        <a:solidFill>
          <a:srgbClr val="6133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erlin Sans FB" panose="020E0602020502020306" pitchFamily="34" charset="0"/>
            </a:rPr>
            <a:t>Las </a:t>
          </a:r>
          <a:r>
            <a:rPr lang="en-US" sz="4200" kern="1200" dirty="0" err="1">
              <a:latin typeface="Berlin Sans FB" panose="020E0602020502020306" pitchFamily="34" charset="0"/>
            </a:rPr>
            <a:t>Enseñanzas</a:t>
          </a:r>
          <a:r>
            <a:rPr lang="en-US" sz="4200" kern="1200" dirty="0">
              <a:latin typeface="Berlin Sans FB" panose="020E0602020502020306" pitchFamily="34" charset="0"/>
            </a:rPr>
            <a:t> de Jesús (3 </a:t>
          </a:r>
          <a:r>
            <a:rPr lang="en-US" sz="4200" kern="1200" dirty="0" err="1">
              <a:latin typeface="Berlin Sans FB" panose="020E0602020502020306" pitchFamily="34" charset="0"/>
            </a:rPr>
            <a:t>cursos</a:t>
          </a:r>
          <a:r>
            <a:rPr lang="en-US" sz="4200" kern="1200" dirty="0">
              <a:latin typeface="Berlin Sans FB" panose="020E0602020502020306" pitchFamily="34" charset="0"/>
            </a:rPr>
            <a:t>)</a:t>
          </a:r>
        </a:p>
      </dsp:txBody>
      <dsp:txXfrm>
        <a:off x="5799220" y="0"/>
        <a:ext cx="5799220" cy="2111542"/>
      </dsp:txXfrm>
    </dsp:sp>
    <dsp:sp modelId="{25B5EB48-B635-4406-9A02-343272F34893}">
      <dsp:nvSpPr>
        <dsp:cNvPr id="0" name=""/>
        <dsp:cNvSpPr/>
      </dsp:nvSpPr>
      <dsp:spPr>
        <a:xfrm rot="10800000">
          <a:off x="0" y="2815389"/>
          <a:ext cx="5799220" cy="2815389"/>
        </a:xfrm>
        <a:prstGeom prst="round1Rect">
          <a:avLst/>
        </a:prstGeom>
        <a:solidFill>
          <a:srgbClr val="6133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err="1">
              <a:latin typeface="Berlin Sans FB" panose="020E0602020502020306" pitchFamily="34" charset="0"/>
            </a:rPr>
            <a:t>Identificación</a:t>
          </a:r>
          <a:r>
            <a:rPr lang="en-US" sz="4200" kern="1200" dirty="0">
              <a:latin typeface="Berlin Sans FB" panose="020E0602020502020306" pitchFamily="34" charset="0"/>
            </a:rPr>
            <a:t> </a:t>
          </a:r>
          <a:r>
            <a:rPr lang="en-US" sz="4200" kern="1200" dirty="0" err="1">
              <a:latin typeface="Berlin Sans FB" panose="020E0602020502020306" pitchFamily="34" charset="0"/>
            </a:rPr>
            <a:t>Espiritual</a:t>
          </a:r>
          <a:r>
            <a:rPr lang="en-US" sz="4200" kern="1200" dirty="0">
              <a:latin typeface="Berlin Sans FB" panose="020E0602020502020306" pitchFamily="34" charset="0"/>
            </a:rPr>
            <a:t> y </a:t>
          </a:r>
          <a:r>
            <a:rPr lang="en-US" sz="4200" kern="1200" dirty="0" err="1">
              <a:latin typeface="Berlin Sans FB" panose="020E0602020502020306" pitchFamily="34" charset="0"/>
            </a:rPr>
            <a:t>Legalismo</a:t>
          </a:r>
          <a:r>
            <a:rPr lang="en-US" sz="4200" kern="1200" dirty="0">
              <a:latin typeface="Berlin Sans FB" panose="020E0602020502020306" pitchFamily="34" charset="0"/>
            </a:rPr>
            <a:t> (2 </a:t>
          </a:r>
          <a:r>
            <a:rPr lang="en-US" sz="4200" kern="1200" dirty="0" err="1">
              <a:latin typeface="Berlin Sans FB" panose="020E0602020502020306" pitchFamily="34" charset="0"/>
            </a:rPr>
            <a:t>cursos</a:t>
          </a:r>
          <a:r>
            <a:rPr lang="en-US" sz="4200" kern="1200" dirty="0">
              <a:latin typeface="Berlin Sans FB" panose="020E0602020502020306" pitchFamily="34" charset="0"/>
            </a:rPr>
            <a:t>)</a:t>
          </a:r>
        </a:p>
      </dsp:txBody>
      <dsp:txXfrm rot="10800000">
        <a:off x="0" y="3519236"/>
        <a:ext cx="5799220" cy="2111542"/>
      </dsp:txXfrm>
    </dsp:sp>
    <dsp:sp modelId="{16B3304A-4CEA-4243-82B3-4C72B7BFB347}">
      <dsp:nvSpPr>
        <dsp:cNvPr id="0" name=""/>
        <dsp:cNvSpPr/>
      </dsp:nvSpPr>
      <dsp:spPr>
        <a:xfrm rot="5400000">
          <a:off x="7291136" y="1323474"/>
          <a:ext cx="2815389" cy="5799220"/>
        </a:xfrm>
        <a:prstGeom prst="round1Rect">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erlin Sans FB" panose="020E0602020502020306" pitchFamily="34" charset="0"/>
            </a:rPr>
            <a:t>La Palabra </a:t>
          </a:r>
          <a:r>
            <a:rPr lang="en-US" sz="4200" kern="1200" dirty="0" err="1">
              <a:latin typeface="Berlin Sans FB" panose="020E0602020502020306" pitchFamily="34" charset="0"/>
            </a:rPr>
            <a:t>Crece</a:t>
          </a:r>
          <a:r>
            <a:rPr lang="en-US" sz="4200" kern="1200" dirty="0">
              <a:latin typeface="Berlin Sans FB" panose="020E0602020502020306" pitchFamily="34" charset="0"/>
            </a:rPr>
            <a:t>           (2 </a:t>
          </a:r>
          <a:r>
            <a:rPr lang="en-US" sz="4200" kern="1200" dirty="0" err="1">
              <a:latin typeface="Berlin Sans FB" panose="020E0602020502020306" pitchFamily="34" charset="0"/>
            </a:rPr>
            <a:t>cursos</a:t>
          </a:r>
          <a:r>
            <a:rPr lang="en-US" sz="4200" kern="1200" dirty="0">
              <a:latin typeface="Berlin Sans FB" panose="020E0602020502020306" pitchFamily="34" charset="0"/>
            </a:rPr>
            <a:t>)</a:t>
          </a:r>
        </a:p>
      </dsp:txBody>
      <dsp:txXfrm rot="-5400000">
        <a:off x="5799220" y="3519236"/>
        <a:ext cx="5799220" cy="2111542"/>
      </dsp:txXfrm>
    </dsp:sp>
    <dsp:sp modelId="{53CC6A9C-47BD-4C93-BC53-295C6FA4C5C0}">
      <dsp:nvSpPr>
        <dsp:cNvPr id="0" name=""/>
        <dsp:cNvSpPr/>
      </dsp:nvSpPr>
      <dsp:spPr>
        <a:xfrm>
          <a:off x="4059454" y="2111542"/>
          <a:ext cx="3479532" cy="1407694"/>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err="1">
              <a:latin typeface="Berlin Sans FB" panose="020E0602020502020306" pitchFamily="34" charset="0"/>
            </a:rPr>
            <a:t>Discipulado</a:t>
          </a:r>
          <a:endParaRPr lang="en-US" sz="4200" kern="1200" dirty="0">
            <a:latin typeface="Berlin Sans FB" panose="020E0602020502020306" pitchFamily="34" charset="0"/>
          </a:endParaRPr>
        </a:p>
      </dsp:txBody>
      <dsp:txXfrm>
        <a:off x="4128172" y="2180260"/>
        <a:ext cx="3342096" cy="127025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‹Nº›</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pload.wikimedia.org/wikipedia/commons/thumb/8/84/First_century_palestine-es.svg/746px-First_century_palestine-es.svg.p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xhere.com/en/photo/144891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upload.wikimedia.org/wikipedia/commons/e/ee/Answered_Prayer_%28165923671%29.jpe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i="1" kern="1200" dirty="0">
                <a:solidFill>
                  <a:schemeClr val="tx1"/>
                </a:solidFill>
                <a:effectLst/>
                <a:latin typeface="+mn-lt"/>
                <a:ea typeface="+mn-ea"/>
                <a:cs typeface="+mn-cs"/>
              </a:rPr>
              <a:t>En el día final (de tu vida en la tierra y en el día final) juegan un papel clave</a:t>
            </a:r>
            <a:endParaRPr lang="en-US" sz="1200" kern="1200" dirty="0">
              <a:solidFill>
                <a:schemeClr val="tx1"/>
              </a:solidFill>
              <a:effectLst/>
              <a:latin typeface="+mn-lt"/>
              <a:ea typeface="+mn-ea"/>
              <a:cs typeface="+mn-cs"/>
            </a:endParaRPr>
          </a:p>
          <a:p>
            <a:pPr lvl="1"/>
            <a:r>
              <a:rPr lang="es-ES" sz="1200" i="1" kern="1200" dirty="0">
                <a:solidFill>
                  <a:schemeClr val="tx1"/>
                </a:solidFill>
                <a:effectLst/>
                <a:latin typeface="+mn-lt"/>
                <a:ea typeface="+mn-ea"/>
                <a:cs typeface="+mn-cs"/>
              </a:rPr>
              <a:t>Llevaron el alma de Lázaro al cielo (Lucas 16:22)</a:t>
            </a:r>
            <a:endParaRPr lang="en-US" sz="1200" kern="1200" dirty="0">
              <a:solidFill>
                <a:schemeClr val="tx1"/>
              </a:solidFill>
              <a:effectLst/>
              <a:latin typeface="+mn-lt"/>
              <a:ea typeface="+mn-ea"/>
              <a:cs typeface="+mn-cs"/>
            </a:endParaRPr>
          </a:p>
          <a:p>
            <a:pPr lvl="1"/>
            <a:r>
              <a:rPr lang="es-ES" sz="1200" i="1" kern="1200" dirty="0">
                <a:solidFill>
                  <a:schemeClr val="tx1"/>
                </a:solidFill>
                <a:effectLst/>
                <a:latin typeface="+mn-lt"/>
                <a:ea typeface="+mn-ea"/>
                <a:cs typeface="+mn-cs"/>
              </a:rPr>
              <a:t>Juntarán a todos delante del Juez en aquel día (Mateo 25:31-33)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12</a:t>
            </a:fld>
            <a:endParaRPr lang="en-US"/>
          </a:p>
        </p:txBody>
      </p:sp>
    </p:spTree>
    <p:extLst>
      <p:ext uri="{BB962C8B-B14F-4D97-AF65-F5344CB8AC3E}">
        <p14:creationId xmlns:p14="http://schemas.microsoft.com/office/powerpoint/2010/main" val="419229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13</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dirty="0"/>
              <a:t>a.	Dios, </a:t>
            </a:r>
          </a:p>
          <a:p>
            <a:pPr marL="0" indent="0">
              <a:buNone/>
            </a:pPr>
            <a:r>
              <a:rPr lang="es-ES" dirty="0"/>
              <a:t>b.	El hijo venidero: Jesús, Hijo del Altísimo, gran hombre, el Señor, tiene el trono de David, el Santo Ser, Hijo de Dios</a:t>
            </a:r>
          </a:p>
          <a:p>
            <a:pPr marL="0" indent="0">
              <a:buNone/>
            </a:pPr>
            <a:r>
              <a:rPr lang="es-ES" dirty="0"/>
              <a:t>c.	El Espíritu Santo</a:t>
            </a:r>
          </a:p>
          <a:p>
            <a:pPr marL="0" indent="0">
              <a:buNone/>
            </a:pPr>
            <a:r>
              <a:rPr lang="es-ES" dirty="0"/>
              <a:t>d.	el ángel Gabriel, </a:t>
            </a:r>
          </a:p>
          <a:p>
            <a:pPr marL="0" indent="0">
              <a:buNone/>
            </a:pPr>
            <a:r>
              <a:rPr lang="es-ES" dirty="0"/>
              <a:t>e.	María, una virgen</a:t>
            </a:r>
          </a:p>
          <a:p>
            <a:pPr marL="0" indent="0">
              <a:buNone/>
            </a:pPr>
            <a:r>
              <a:rPr lang="es-ES" dirty="0"/>
              <a:t>f.	José descendiente de David,</a:t>
            </a:r>
          </a:p>
          <a:p>
            <a:pPr marL="0" indent="0">
              <a:buNone/>
            </a:pPr>
            <a:r>
              <a:rPr lang="es-ES" dirty="0"/>
              <a:t>g.	 </a:t>
            </a:r>
            <a:r>
              <a:rPr lang="es-ES" dirty="0" err="1"/>
              <a:t>Elisabet</a:t>
            </a:r>
            <a:r>
              <a:rPr lang="es-ES" dirty="0"/>
              <a:t>, el bebé de </a:t>
            </a:r>
            <a:r>
              <a:rPr lang="es-ES" dirty="0" err="1"/>
              <a:t>Elisabet</a:t>
            </a:r>
            <a:r>
              <a:rPr lang="es-ES" dirty="0"/>
              <a:t> que todavía no ha nacido (Juan)</a:t>
            </a:r>
          </a:p>
          <a:p>
            <a:pPr marL="0" inden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¿No se aplica?  No hay.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r>
              <a:rPr lang="es-MX" sz="1200" kern="1200" dirty="0">
                <a:solidFill>
                  <a:schemeClr val="tx1"/>
                </a:solidFill>
                <a:effectLst/>
                <a:latin typeface="+mn-lt"/>
                <a:ea typeface="+mn-ea"/>
                <a:cs typeface="+mn-cs"/>
              </a:rPr>
              <a:t>La ciudad galilea de Nazaret</a:t>
            </a:r>
            <a:endParaRPr lang="en-US" sz="1200" kern="1200" dirty="0">
              <a:solidFill>
                <a:schemeClr val="tx1"/>
              </a:solidFill>
              <a:effectLst/>
              <a:latin typeface="+mn-lt"/>
              <a:ea typeface="+mn-ea"/>
              <a:cs typeface="+mn-cs"/>
            </a:endParaRPr>
          </a:p>
          <a:p>
            <a:pPr lvl="5"/>
            <a:r>
              <a:rPr lang="en-US" dirty="0">
                <a:hlinkClick r:id="rId3"/>
              </a:rPr>
              <a:t>https://upload.wikimedia.org/wikipedia/commons/thumb/8/84/First_century_palestine-es.svg/746px-First_century_palestine-es.svg.png</a:t>
            </a:r>
            <a:endParaRPr lang="en-US" dirty="0"/>
          </a:p>
          <a:p>
            <a:pPr lvl="5"/>
            <a:r>
              <a:rPr lang="es-ES" sz="1200" kern="1200" dirty="0">
                <a:solidFill>
                  <a:schemeClr val="tx1"/>
                </a:solidFill>
                <a:effectLst/>
                <a:latin typeface="+mn-lt"/>
                <a:ea typeface="+mn-ea"/>
                <a:cs typeface="+mn-cs"/>
              </a:rPr>
              <a:t>María va a una ciudad de Judá en las montañas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“Seis meses después…” de que Gabriel le anunció a Zacarías el nacimiento de Juan, o sea </a:t>
            </a:r>
            <a:r>
              <a:rPr lang="es-ES" dirty="0" err="1"/>
              <a:t>Elisabet</a:t>
            </a:r>
            <a:r>
              <a:rPr lang="es-ES" dirty="0"/>
              <a:t> tiene unos 6 meses embarazada</a:t>
            </a:r>
          </a:p>
          <a:p>
            <a:r>
              <a:rPr lang="es-ES" dirty="0"/>
              <a:t>b.	María va con </a:t>
            </a:r>
            <a:r>
              <a:rPr lang="es-ES" dirty="0" err="1"/>
              <a:t>Elisabet</a:t>
            </a:r>
            <a:r>
              <a:rPr lang="es-ES" dirty="0"/>
              <a:t> y se queda tres meses allí</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17</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lvl="4" indent="-228600">
              <a:lnSpc>
                <a:spcPct val="107000"/>
              </a:lnSpc>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El Imperio Romano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lvl="5" indent="-228600">
              <a:lnSpc>
                <a:spcPct val="107000"/>
              </a:lnSpc>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Roma tomó control de Israel en el año 63 a.C.</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lvl="5" indent="-228600">
              <a:lnSpc>
                <a:spcPct val="107000"/>
              </a:lnSpc>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Cesar Augusto es el emperador romano.  Se llamaba Octaviano.  Gobernó entre 27 a.C. y 14 d.C. (unos 41 años); fue el heredero adoptado de Julio Cesar.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lvl="5" indent="-228600">
              <a:lnSpc>
                <a:spcPct val="107000"/>
              </a:lnSpc>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Los romanos prefirieron gobernar mediante un gobernante o dinastía local. A estos gobiernos títeres se les permitió gobernar su territorio mientras: permanecieran fieles a Roma, conservaran la paz, protegieran a los ciudadanos romanos, y cobraran la cantidad acordada de impuestos para el estado romano. A estos países usualmente se les permitía conservar su propia religión y costumbres, mientras se sometieran pacíficamente al gobierno romano.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lvl="5" indent="-228600">
              <a:lnSpc>
                <a:spcPct val="107000"/>
              </a:lnSpc>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Cuando nació Jesús, Herodes el Grande era el “rey,” o gobernador local en Judea, nombrado por Roma,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514600" lvl="5" indent="-228600">
              <a:lnSpc>
                <a:spcPct val="107000"/>
              </a:lnSpc>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Con el tiempo, Roma mandaría a un “prefecto,” a veces llamado “gobernador.”  (Poncio Pilato).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457200" lvl="1" indent="0">
              <a:buNone/>
            </a:pPr>
            <a:endParaRPr lang="es-ES" dirty="0"/>
          </a:p>
        </p:txBody>
      </p:sp>
      <p:sp>
        <p:nvSpPr>
          <p:cNvPr id="4" name="Slide Number Placeholder 3"/>
          <p:cNvSpPr>
            <a:spLocks noGrp="1"/>
          </p:cNvSpPr>
          <p:nvPr>
            <p:ph type="sldNum" sz="quarter" idx="5"/>
          </p:nvPr>
        </p:nvSpPr>
        <p:spPr/>
        <p:txBody>
          <a:bodyPr/>
          <a:lstStyle/>
          <a:p>
            <a:fld id="{518C9797-1961-4903-9FF3-FBD0C701D800}" type="slidenum">
              <a:rPr lang="en-US" smtClean="0"/>
              <a:t>18</a:t>
            </a:fld>
            <a:endParaRPr lang="en-US"/>
          </a:p>
        </p:txBody>
      </p:sp>
    </p:spTree>
    <p:extLst>
      <p:ext uri="{BB962C8B-B14F-4D97-AF65-F5344CB8AC3E}">
        <p14:creationId xmlns:p14="http://schemas.microsoft.com/office/powerpoint/2010/main" val="176636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Paz Romana- El mundo mediterráneo gozó de un ambiente (relativamente) pacífico.  </a:t>
            </a:r>
          </a:p>
          <a:p>
            <a:pPr lvl="1"/>
            <a:r>
              <a:rPr lang="es-ES" dirty="0"/>
              <a:t>a.	Redes de Caminos- hizo más fácil y seguro el viajar</a:t>
            </a:r>
          </a:p>
          <a:p>
            <a:pPr lvl="1"/>
            <a:r>
              <a:rPr lang="es-ES" dirty="0"/>
              <a:t>b.	Sistema de mensajería- facilitó la comunicación</a:t>
            </a:r>
          </a:p>
          <a:p>
            <a:pPr lvl="1"/>
            <a:r>
              <a:rPr lang="es-ES" dirty="0"/>
              <a:t>c.	Estableció un ejército permanente que ayudó en mantener el orden y la “paz.”  Los rebeldes fueron castigados severamente (La crucifixión)</a:t>
            </a:r>
          </a:p>
          <a:p>
            <a:pPr lvl="1"/>
            <a:r>
              <a:rPr lang="es-ES" dirty="0"/>
              <a:t>d.	Sistema de censos e impuestos</a:t>
            </a:r>
          </a:p>
          <a:p>
            <a:endParaRPr lang="es-ES" dirty="0"/>
          </a:p>
          <a:p>
            <a:endParaRPr lang="es-ES" dirty="0"/>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19</a:t>
            </a:fld>
            <a:endParaRPr lang="en-US"/>
          </a:p>
        </p:txBody>
      </p:sp>
    </p:spTree>
    <p:extLst>
      <p:ext uri="{BB962C8B-B14F-4D97-AF65-F5344CB8AC3E}">
        <p14:creationId xmlns:p14="http://schemas.microsoft.com/office/powerpoint/2010/main" val="185471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Dios prometió un Mesías.  Ya pasaron muchos años y Dios ha cumplido…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	María es virgen.  Ni se ha casado.  ¿Cómo va a tener un bebe?  ¿Cómo puede ser el Hijo de Dios? Es imposible.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a:p>
            <a:endParaRPr lang="en-US" dirty="0"/>
          </a:p>
          <a:p>
            <a:r>
              <a:rPr lang="en-US" dirty="0">
                <a:hlinkClick r:id="rId3"/>
              </a:rPr>
              <a:t>https://pxhere.com/en/photo/1448915</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Ya llegó el Salvador.</a:t>
            </a:r>
          </a:p>
          <a:p>
            <a:r>
              <a:rPr lang="es-ES" dirty="0"/>
              <a:t>b.	“¡Para Dios no hay nada imposible!” El Espíritu Santo vendrá sobre ti, y el poder del Altísimo te cubrirá con su sombra.</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23</a:t>
            </a:fld>
            <a:endParaRPr lang="en-US"/>
          </a:p>
        </p:txBody>
      </p:sp>
    </p:spTree>
    <p:extLst>
      <p:ext uri="{BB962C8B-B14F-4D97-AF65-F5344CB8AC3E}">
        <p14:creationId xmlns:p14="http://schemas.microsoft.com/office/powerpoint/2010/main" val="1796668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Gabriel aparece con las mejores noticias.  La virgen María acepta las noticias con fe y humildad.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24</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r>
              <a:rPr lang="es-ES" sz="1200" i="1" kern="1200" dirty="0">
                <a:solidFill>
                  <a:schemeClr val="tx1"/>
                </a:solidFill>
                <a:effectLst/>
                <a:latin typeface="+mn-lt"/>
                <a:ea typeface="+mn-ea"/>
                <a:cs typeface="+mn-cs"/>
              </a:rPr>
              <a:t>A veces no creo que Dios sea capaz de hacer lo imposible.</a:t>
            </a:r>
            <a:endParaRPr lang="en-US" sz="1200" kern="1200" dirty="0">
              <a:solidFill>
                <a:schemeClr val="tx1"/>
              </a:solidFill>
              <a:effectLst/>
              <a:latin typeface="+mn-lt"/>
              <a:ea typeface="+mn-ea"/>
              <a:cs typeface="+mn-cs"/>
            </a:endParaRPr>
          </a:p>
          <a:p>
            <a:pPr lvl="4"/>
            <a:r>
              <a:rPr lang="es-ES" sz="1200" i="1" kern="1200" dirty="0">
                <a:solidFill>
                  <a:schemeClr val="tx1"/>
                </a:solidFill>
                <a:effectLst/>
                <a:latin typeface="+mn-lt"/>
                <a:ea typeface="+mn-ea"/>
                <a:cs typeface="+mn-cs"/>
              </a:rPr>
              <a:t>No me agrada lo que Dios pide de mí.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25</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Dios socorrió a su pueblo, se acordó de su misericordia, y cumplió su promesa de mandar al Salvador esperado por miles de años.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b.	Dios usa su poder, no sujeto bajo las “reglas de la naturaleza,” y por el poder del Espíritu Santo es concebido el bebé en el vientre de María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c.	Dice María: “mi espíritu se regocija en Dios mi Salvador.”  Pues, Jesús es MI salvador también.  (Fíjense que María necesita de un salvador… ¿de qué?  Ella es pecadora también, necesitada de un salvador.)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26</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r>
              <a:rPr lang="es-ES" sz="1200" i="1" kern="1200" dirty="0">
                <a:solidFill>
                  <a:schemeClr val="tx1"/>
                </a:solidFill>
                <a:effectLst/>
                <a:latin typeface="+mn-lt"/>
                <a:ea typeface="+mn-ea"/>
                <a:cs typeface="+mn-cs"/>
              </a:rPr>
              <a:t>Dios quiere que confíe humildemente en sus promesas. María es un ejemplo de ese tipo de fe obrada por el Espíritu Santo.</a:t>
            </a:r>
            <a:endParaRPr lang="en-US" sz="1200" kern="1200" dirty="0">
              <a:solidFill>
                <a:schemeClr val="tx1"/>
              </a:solidFill>
              <a:effectLst/>
              <a:latin typeface="+mn-lt"/>
              <a:ea typeface="+mn-ea"/>
              <a:cs typeface="+mn-cs"/>
            </a:endParaRPr>
          </a:p>
          <a:p>
            <a:pPr lvl="4"/>
            <a:r>
              <a:rPr lang="es-ES" sz="1200" i="1" kern="1200" dirty="0">
                <a:solidFill>
                  <a:schemeClr val="tx1"/>
                </a:solidFill>
                <a:effectLst/>
                <a:latin typeface="+mn-lt"/>
                <a:ea typeface="+mn-ea"/>
                <a:cs typeface="+mn-cs"/>
              </a:rPr>
              <a:t>Ayúdame a creer en tu palabra, aun cuando me parece ilógica o hasta imposible.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27</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r>
              <a:rPr lang="es-MX" sz="1200" i="1" kern="1200" dirty="0">
                <a:solidFill>
                  <a:schemeClr val="tx1"/>
                </a:solidFill>
                <a:effectLst/>
                <a:latin typeface="+mn-lt"/>
                <a:ea typeface="+mn-ea"/>
                <a:cs typeface="+mn-cs"/>
              </a:rPr>
              <a:t>Con los que no creen en lo imposible.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28</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128435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i="1" kern="1200" dirty="0">
                <a:solidFill>
                  <a:schemeClr val="tx1"/>
                </a:solidFill>
                <a:effectLst/>
                <a:latin typeface="+mn-lt"/>
                <a:ea typeface="+mn-ea"/>
                <a:cs typeface="+mn-cs"/>
              </a:rPr>
              <a:t>¿Quién era Lucas?</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El médico amado (Colosenses 4:14)</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En Filemón 24 se menciona como “colaborador”</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Le hizo compañía a Pablo cuando Pablo estaba en la cárcel (2 Timoteo 4:11)</a:t>
            </a:r>
            <a:endParaRPr lang="en-US" sz="1200" kern="1200" dirty="0">
              <a:solidFill>
                <a:schemeClr val="tx1"/>
              </a:solidFill>
              <a:effectLst/>
              <a:latin typeface="+mn-lt"/>
              <a:ea typeface="+mn-ea"/>
              <a:cs typeface="+mn-cs"/>
            </a:endParaRPr>
          </a:p>
          <a:p>
            <a:pPr lvl="3"/>
            <a:r>
              <a:rPr lang="es-ES" sz="1200" i="1" kern="1200" dirty="0">
                <a:solidFill>
                  <a:schemeClr val="tx1"/>
                </a:solidFill>
                <a:effectLst/>
                <a:latin typeface="+mn-lt"/>
                <a:ea typeface="+mn-ea"/>
                <a:cs typeface="+mn-cs"/>
              </a:rPr>
              <a:t>En el libro de Hechos, también escrito por Lucas, usa en varias ocasiones la primera persona “yo,” lo cual nos indica que a veces participaba en los viajes misioneros.</a:t>
            </a:r>
            <a:endParaRPr lang="en-US" sz="120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30</a:t>
            </a:fld>
            <a:endParaRPr lang="en-US"/>
          </a:p>
        </p:txBody>
      </p:sp>
    </p:spTree>
    <p:extLst>
      <p:ext uri="{BB962C8B-B14F-4D97-AF65-F5344CB8AC3E}">
        <p14:creationId xmlns:p14="http://schemas.microsoft.com/office/powerpoint/2010/main" val="542416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kern="1200" dirty="0">
                <a:solidFill>
                  <a:schemeClr val="tx1"/>
                </a:solidFill>
                <a:effectLst/>
                <a:latin typeface="+mn-lt"/>
                <a:ea typeface="+mn-ea"/>
                <a:cs typeface="+mn-cs"/>
              </a:rPr>
              <a:t>El Evangelio de Lucas: </a:t>
            </a:r>
            <a:endParaRPr lang="en-US" sz="12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s-ES" sz="1200" i="1" kern="1200" dirty="0">
                <a:solidFill>
                  <a:schemeClr val="tx1"/>
                </a:solidFill>
                <a:effectLst/>
                <a:latin typeface="+mn-lt"/>
                <a:ea typeface="+mn-ea"/>
                <a:cs typeface="+mn-cs"/>
              </a:rPr>
              <a:t>El propósito de Lucas es proporcionar un registro fiel y bien investigado de lo relevante de la vida y ministerio terrenal de Jesucristo escrito para un hombre llamado Teófilo, aparentemente un nuevo converso, que quería conocer con certeza lo que le había sido enseñado. </a:t>
            </a:r>
            <a:endParaRPr lang="en-US" sz="12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s-ES" sz="1200" i="1" kern="1200" dirty="0">
                <a:solidFill>
                  <a:schemeClr val="tx1"/>
                </a:solidFill>
                <a:effectLst/>
                <a:latin typeface="+mn-lt"/>
                <a:ea typeface="+mn-ea"/>
                <a:cs typeface="+mn-cs"/>
              </a:rPr>
              <a:t>Lucas entra en muchos detalles, particularmente en los que conciernen a los primeros años de la vida de Nuestro Salvador. </a:t>
            </a:r>
            <a:endParaRPr lang="en-US" sz="12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s-ES" sz="1200" i="1" kern="1200" dirty="0">
                <a:solidFill>
                  <a:schemeClr val="tx1"/>
                </a:solidFill>
                <a:effectLst/>
                <a:latin typeface="+mn-lt"/>
                <a:ea typeface="+mn-ea"/>
                <a:cs typeface="+mn-cs"/>
              </a:rPr>
              <a:t>Probablemente Lucas no fue testigo presencial de la vida de Jesús.  Lo que escribió este evangelista también está basado en una cabal investigación personal, incluyendo entrevistas con testigos presenciales e indagaciones en documentos escritos con anterioridad a su obra sobre la vida de nuestro Señor</a:t>
            </a:r>
            <a:endParaRPr lang="en-US" sz="12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s-ES" sz="1200" i="1" kern="1200" dirty="0">
                <a:solidFill>
                  <a:schemeClr val="tx1"/>
                </a:solidFill>
                <a:effectLst/>
                <a:latin typeface="+mn-lt"/>
                <a:ea typeface="+mn-ea"/>
                <a:cs typeface="+mn-cs"/>
              </a:rPr>
              <a:t>Lucas es la “Parte Uno.”  Hechos es la “Parte Dos.”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31</a:t>
            </a:fld>
            <a:endParaRPr lang="en-US"/>
          </a:p>
        </p:txBody>
      </p:sp>
    </p:spTree>
    <p:extLst>
      <p:ext uri="{BB962C8B-B14F-4D97-AF65-F5344CB8AC3E}">
        <p14:creationId xmlns:p14="http://schemas.microsoft.com/office/powerpoint/2010/main" val="231942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Este </a:t>
            </a:r>
            <a:r>
              <a:rPr lang="en-US" dirty="0" err="1"/>
              <a:t>curso</a:t>
            </a:r>
            <a:r>
              <a:rPr lang="en-US" dirty="0"/>
              <a:t> es </a:t>
            </a:r>
            <a:r>
              <a:rPr lang="en-US" dirty="0" err="1"/>
              <a:t>parte</a:t>
            </a:r>
            <a:r>
              <a:rPr lang="en-US" dirty="0"/>
              <a:t> del </a:t>
            </a:r>
            <a:r>
              <a:rPr lang="en-US" dirty="0" err="1"/>
              <a:t>Discipulado</a:t>
            </a:r>
            <a:r>
              <a:rPr lang="en-US" dirty="0"/>
              <a:t> de Academia Cristo.  </a:t>
            </a:r>
          </a:p>
          <a:p>
            <a:endParaRPr lang="en-US" dirty="0"/>
          </a:p>
          <a:p>
            <a:r>
              <a:rPr lang="en-US" dirty="0"/>
              <a:t>Son 13 </a:t>
            </a:r>
            <a:r>
              <a:rPr lang="en-US" dirty="0" err="1"/>
              <a:t>cursos</a:t>
            </a:r>
            <a:r>
              <a:rPr lang="en-US" dirty="0"/>
              <a:t> </a:t>
            </a:r>
            <a:r>
              <a:rPr lang="en-US" dirty="0" err="1"/>
              <a:t>en</a:t>
            </a:r>
            <a:r>
              <a:rPr lang="en-US" dirty="0"/>
              <a:t> total.  </a:t>
            </a:r>
          </a:p>
          <a:p>
            <a:endParaRPr lang="en-US" dirty="0"/>
          </a:p>
          <a:p>
            <a:r>
              <a:rPr lang="en-US" dirty="0"/>
              <a:t>6 </a:t>
            </a:r>
            <a:r>
              <a:rPr lang="en-US" dirty="0" err="1"/>
              <a:t>cursos</a:t>
            </a:r>
            <a:r>
              <a:rPr lang="en-US" dirty="0"/>
              <a:t> La Biblia </a:t>
            </a:r>
            <a:r>
              <a:rPr lang="en-US" dirty="0" err="1"/>
              <a:t>serie</a:t>
            </a:r>
            <a:r>
              <a:rPr lang="en-US" dirty="0"/>
              <a:t>.  3 del </a:t>
            </a:r>
            <a:r>
              <a:rPr lang="en-US" dirty="0" err="1"/>
              <a:t>Antiguo</a:t>
            </a:r>
            <a:r>
              <a:rPr lang="en-US" dirty="0"/>
              <a:t> </a:t>
            </a:r>
            <a:r>
              <a:rPr lang="en-US" dirty="0" err="1"/>
              <a:t>Testamento</a:t>
            </a:r>
            <a:r>
              <a:rPr lang="en-US" dirty="0"/>
              <a:t>, 3 del Nuevo </a:t>
            </a:r>
            <a:r>
              <a:rPr lang="en-US" dirty="0" err="1"/>
              <a:t>Testamento</a:t>
            </a:r>
            <a:r>
              <a:rPr lang="en-US" dirty="0"/>
              <a:t>. </a:t>
            </a:r>
            <a:r>
              <a:rPr lang="en-US" dirty="0" err="1"/>
              <a:t>Estudiamos</a:t>
            </a:r>
            <a:r>
              <a:rPr lang="en-US" dirty="0"/>
              <a:t> </a:t>
            </a:r>
            <a:r>
              <a:rPr lang="en-US" dirty="0" err="1"/>
              <a:t>historias</a:t>
            </a:r>
            <a:r>
              <a:rPr lang="en-US" dirty="0"/>
              <a:t> </a:t>
            </a:r>
            <a:r>
              <a:rPr lang="en-US" dirty="0" err="1"/>
              <a:t>biblicas</a:t>
            </a:r>
            <a:r>
              <a:rPr lang="en-US" dirty="0"/>
              <a:t> y </a:t>
            </a:r>
            <a:r>
              <a:rPr lang="en-US" dirty="0" err="1"/>
              <a:t>vamos</a:t>
            </a:r>
            <a:r>
              <a:rPr lang="en-US" dirty="0"/>
              <a:t> </a:t>
            </a:r>
            <a:r>
              <a:rPr lang="en-US" dirty="0" err="1"/>
              <a:t>perfeccionando</a:t>
            </a:r>
            <a:r>
              <a:rPr lang="en-US" dirty="0"/>
              <a:t> el </a:t>
            </a:r>
            <a:r>
              <a:rPr lang="en-US" dirty="0" err="1"/>
              <a:t>método</a:t>
            </a:r>
            <a:r>
              <a:rPr lang="en-US" dirty="0"/>
              <a:t> de las 4 C.</a:t>
            </a:r>
          </a:p>
          <a:p>
            <a:endParaRPr lang="en-US" dirty="0"/>
          </a:p>
          <a:p>
            <a:r>
              <a:rPr lang="en-US" dirty="0" err="1"/>
              <a:t>En</a:t>
            </a:r>
            <a:r>
              <a:rPr lang="en-US" dirty="0"/>
              <a:t> dos </a:t>
            </a:r>
            <a:r>
              <a:rPr lang="en-US" dirty="0" err="1"/>
              <a:t>cursos</a:t>
            </a:r>
            <a:r>
              <a:rPr lang="en-US" dirty="0"/>
              <a:t> “</a:t>
            </a:r>
            <a:r>
              <a:rPr lang="en-US" dirty="0" err="1"/>
              <a:t>Identificación</a:t>
            </a:r>
            <a:r>
              <a:rPr lang="en-US" dirty="0"/>
              <a:t> </a:t>
            </a:r>
            <a:r>
              <a:rPr lang="en-US" dirty="0" err="1"/>
              <a:t>Espiritual</a:t>
            </a:r>
            <a:r>
              <a:rPr lang="en-US" dirty="0"/>
              <a:t>” y “</a:t>
            </a:r>
            <a:r>
              <a:rPr lang="en-US" dirty="0" err="1"/>
              <a:t>Legalismo</a:t>
            </a:r>
            <a:r>
              <a:rPr lang="en-US" dirty="0"/>
              <a:t>” </a:t>
            </a:r>
            <a:r>
              <a:rPr lang="en-US" dirty="0" err="1"/>
              <a:t>vemos</a:t>
            </a:r>
            <a:r>
              <a:rPr lang="en-US" dirty="0"/>
              <a:t> las </a:t>
            </a:r>
            <a:r>
              <a:rPr lang="en-US" dirty="0" err="1"/>
              <a:t>diferencias</a:t>
            </a:r>
            <a:r>
              <a:rPr lang="en-US" dirty="0"/>
              <a:t> claves entre las </a:t>
            </a:r>
            <a:r>
              <a:rPr lang="en-US" dirty="0" err="1"/>
              <a:t>diferentes</a:t>
            </a:r>
            <a:r>
              <a:rPr lang="en-US" dirty="0"/>
              <a:t> Iglesias </a:t>
            </a:r>
            <a:r>
              <a:rPr lang="en-US" dirty="0" err="1"/>
              <a:t>cristianas</a:t>
            </a:r>
            <a:r>
              <a:rPr lang="en-US" dirty="0"/>
              <a:t>. </a:t>
            </a:r>
          </a:p>
          <a:p>
            <a:endParaRPr lang="en-US" dirty="0"/>
          </a:p>
          <a:p>
            <a:r>
              <a:rPr lang="en-US" dirty="0" err="1"/>
              <a:t>En</a:t>
            </a:r>
            <a:r>
              <a:rPr lang="en-US" dirty="0"/>
              <a:t> la </a:t>
            </a:r>
            <a:r>
              <a:rPr lang="en-US" dirty="0" err="1"/>
              <a:t>serie</a:t>
            </a:r>
            <a:r>
              <a:rPr lang="en-US" dirty="0"/>
              <a:t> </a:t>
            </a:r>
            <a:r>
              <a:rPr lang="en-US" dirty="0" err="1"/>
              <a:t>titulada</a:t>
            </a:r>
            <a:r>
              <a:rPr lang="en-US" dirty="0"/>
              <a:t> “La Palabra </a:t>
            </a:r>
            <a:r>
              <a:rPr lang="en-US" dirty="0" err="1"/>
              <a:t>Crece</a:t>
            </a:r>
            <a:r>
              <a:rPr lang="en-US" dirty="0"/>
              <a:t>” </a:t>
            </a:r>
            <a:r>
              <a:rPr lang="en-US" dirty="0" err="1"/>
              <a:t>recibiremos</a:t>
            </a:r>
            <a:r>
              <a:rPr lang="en-US" dirty="0"/>
              <a:t> </a:t>
            </a:r>
            <a:r>
              <a:rPr lang="en-US" dirty="0" err="1"/>
              <a:t>capacitación</a:t>
            </a:r>
            <a:r>
              <a:rPr lang="en-US" dirty="0"/>
              <a:t> </a:t>
            </a:r>
            <a:r>
              <a:rPr lang="en-US" dirty="0" err="1"/>
              <a:t>en</a:t>
            </a:r>
            <a:r>
              <a:rPr lang="en-US" dirty="0"/>
              <a:t> </a:t>
            </a:r>
            <a:r>
              <a:rPr lang="en-US" dirty="0" err="1"/>
              <a:t>hacer</a:t>
            </a:r>
            <a:r>
              <a:rPr lang="en-US" dirty="0"/>
              <a:t> </a:t>
            </a:r>
            <a:r>
              <a:rPr lang="en-US" dirty="0" err="1"/>
              <a:t>discípulos</a:t>
            </a:r>
            <a:r>
              <a:rPr lang="en-US" dirty="0"/>
              <a:t>, la </a:t>
            </a:r>
            <a:r>
              <a:rPr lang="en-US" dirty="0" err="1"/>
              <a:t>multiplicación</a:t>
            </a:r>
            <a:r>
              <a:rPr lang="en-US" dirty="0"/>
              <a:t> de </a:t>
            </a:r>
            <a:r>
              <a:rPr lang="en-US" dirty="0" err="1"/>
              <a:t>discípulos</a:t>
            </a:r>
            <a:r>
              <a:rPr lang="en-US" dirty="0"/>
              <a:t>, y la </a:t>
            </a:r>
            <a:r>
              <a:rPr lang="en-US" dirty="0" err="1"/>
              <a:t>multiplicación</a:t>
            </a:r>
            <a:r>
              <a:rPr lang="en-US" dirty="0"/>
              <a:t> de Iglesias.  La </a:t>
            </a:r>
            <a:r>
              <a:rPr lang="en-US" dirty="0" err="1"/>
              <a:t>serie</a:t>
            </a:r>
            <a:r>
              <a:rPr lang="en-US" dirty="0"/>
              <a:t> </a:t>
            </a:r>
            <a:r>
              <a:rPr lang="en-US" dirty="0" err="1"/>
              <a:t>empieza</a:t>
            </a:r>
            <a:r>
              <a:rPr lang="en-US" dirty="0"/>
              <a:t> </a:t>
            </a:r>
            <a:r>
              <a:rPr lang="en-US" dirty="0" err="1"/>
              <a:t>en</a:t>
            </a:r>
            <a:r>
              <a:rPr lang="en-US" dirty="0"/>
              <a:t> el “</a:t>
            </a:r>
            <a:r>
              <a:rPr lang="en-US" dirty="0" err="1"/>
              <a:t>Discipulado</a:t>
            </a:r>
            <a:r>
              <a:rPr lang="en-US" dirty="0"/>
              <a:t>,” y continua </a:t>
            </a:r>
            <a:r>
              <a:rPr lang="en-US" dirty="0" err="1"/>
              <a:t>en</a:t>
            </a:r>
            <a:r>
              <a:rPr lang="en-US" dirty="0"/>
              <a:t> el “</a:t>
            </a:r>
            <a:r>
              <a:rPr lang="en-US" dirty="0" err="1"/>
              <a:t>Discipulado</a:t>
            </a:r>
            <a:r>
              <a:rPr lang="en-US" dirty="0"/>
              <a:t> Dos.”</a:t>
            </a:r>
          </a:p>
        </p:txBody>
      </p:sp>
      <p:sp>
        <p:nvSpPr>
          <p:cNvPr id="4" name="Slide Number Placeholder 3"/>
          <p:cNvSpPr>
            <a:spLocks noGrp="1"/>
          </p:cNvSpPr>
          <p:nvPr>
            <p:ph type="sldNum" sz="quarter" idx="5"/>
          </p:nvPr>
        </p:nvSpPr>
        <p:spPr/>
        <p:txBody>
          <a:bodyPr/>
          <a:lstStyle/>
          <a:p>
            <a:fld id="{518C9797-1961-4903-9FF3-FBD0C701D800}" type="slidenum">
              <a:rPr lang="en-US" smtClean="0"/>
              <a:t>32</a:t>
            </a:fld>
            <a:endParaRPr lang="en-US"/>
          </a:p>
        </p:txBody>
      </p:sp>
    </p:spTree>
    <p:extLst>
      <p:ext uri="{BB962C8B-B14F-4D97-AF65-F5344CB8AC3E}">
        <p14:creationId xmlns:p14="http://schemas.microsoft.com/office/powerpoint/2010/main" val="1057449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s-419" sz="1200" kern="1200" dirty="0">
                <a:solidFill>
                  <a:schemeClr val="tx1"/>
                </a:solidFill>
                <a:effectLst/>
                <a:latin typeface="+mn-lt"/>
                <a:ea typeface="+mn-ea"/>
                <a:cs typeface="+mn-cs"/>
              </a:rPr>
              <a:t>CAPTAR- Es el gancho, la introducción</a:t>
            </a:r>
            <a:endParaRPr lang="en-US" sz="1200" kern="1200" dirty="0">
              <a:solidFill>
                <a:schemeClr val="tx1"/>
              </a:solidFill>
              <a:effectLst/>
              <a:latin typeface="+mn-lt"/>
              <a:ea typeface="+mn-ea"/>
              <a:cs typeface="+mn-cs"/>
            </a:endParaRPr>
          </a:p>
          <a:p>
            <a:pPr lvl="2"/>
            <a:r>
              <a:rPr lang="es-419" sz="1200" kern="1200" dirty="0">
                <a:solidFill>
                  <a:schemeClr val="tx1"/>
                </a:solidFill>
                <a:effectLst/>
                <a:latin typeface="+mn-lt"/>
                <a:ea typeface="+mn-ea"/>
                <a:cs typeface="+mn-cs"/>
              </a:rPr>
              <a:t>Captar- </a:t>
            </a:r>
            <a:r>
              <a:rPr lang="es-419" sz="1200" i="1" kern="1200" dirty="0">
                <a:solidFill>
                  <a:schemeClr val="tx1"/>
                </a:solidFill>
                <a:effectLst/>
                <a:latin typeface="+mn-lt"/>
                <a:ea typeface="+mn-ea"/>
                <a:cs typeface="+mn-cs"/>
              </a:rPr>
              <a:t>Captar la atención de la gente con una historia, un video, una imagen, algo que llame la atención.  Algo que se les haga interesante.  Algo que nos haga pensar en el tema de la historia.  Jesús hacía lo mismo con parábolas, con los dichos y modismos del pueblo, con milagros, con las noticias del día.  El fin es llevarlos a conocer el reino de Dios.  Es el gancho, el anzuelo para captar la atención, y para que ya vayan pensando en el tema del día.  O sea, es una introducción al tema de la historia.</a:t>
            </a:r>
            <a:endParaRPr lang="en-US" sz="1200" kern="1200" dirty="0">
              <a:solidFill>
                <a:schemeClr val="tx1"/>
              </a:solidFill>
              <a:effectLst/>
              <a:latin typeface="+mn-lt"/>
              <a:ea typeface="+mn-ea"/>
              <a:cs typeface="+mn-cs"/>
            </a:endParaRPr>
          </a:p>
          <a:p>
            <a:pPr lvl="1"/>
            <a:r>
              <a:rPr lang="es-419" sz="1200" kern="1200" dirty="0">
                <a:solidFill>
                  <a:schemeClr val="tx1"/>
                </a:solidFill>
                <a:effectLst/>
                <a:latin typeface="+mn-lt"/>
                <a:ea typeface="+mn-ea"/>
                <a:cs typeface="+mn-cs"/>
              </a:rPr>
              <a:t>CONTAR- se cuenta la historia bíblica.  Aquí tiene algunas opciones. Podrías…</a:t>
            </a:r>
            <a:endParaRPr lang="en-US" sz="1200" kern="1200" dirty="0">
              <a:solidFill>
                <a:schemeClr val="tx1"/>
              </a:solidFill>
              <a:effectLst/>
              <a:latin typeface="+mn-lt"/>
              <a:ea typeface="+mn-ea"/>
              <a:cs typeface="+mn-cs"/>
            </a:endParaRPr>
          </a:p>
          <a:p>
            <a:pPr lvl="2"/>
            <a:r>
              <a:rPr lang="es-419" sz="1200" b="1" u="sng" kern="1200" dirty="0">
                <a:solidFill>
                  <a:schemeClr val="tx1"/>
                </a:solidFill>
                <a:effectLst/>
                <a:latin typeface="+mn-lt"/>
                <a:ea typeface="+mn-ea"/>
                <a:cs typeface="+mn-cs"/>
              </a:rPr>
              <a:t>Leer</a:t>
            </a:r>
            <a:r>
              <a:rPr lang="es-419" sz="1200" kern="1200" dirty="0">
                <a:solidFill>
                  <a:schemeClr val="tx1"/>
                </a:solidFill>
                <a:effectLst/>
                <a:latin typeface="+mn-lt"/>
                <a:ea typeface="+mn-ea"/>
                <a:cs typeface="+mn-cs"/>
              </a:rPr>
              <a:t> la historia directamente de la Biblia.</a:t>
            </a:r>
            <a:endParaRPr lang="en-US" sz="1200" kern="1200" dirty="0">
              <a:solidFill>
                <a:schemeClr val="tx1"/>
              </a:solidFill>
              <a:effectLst/>
              <a:latin typeface="+mn-lt"/>
              <a:ea typeface="+mn-ea"/>
              <a:cs typeface="+mn-cs"/>
            </a:endParaRPr>
          </a:p>
          <a:p>
            <a:pPr lvl="2"/>
            <a:r>
              <a:rPr lang="es-419" sz="1200" b="1" u="sng" kern="1200" dirty="0">
                <a:solidFill>
                  <a:schemeClr val="tx1"/>
                </a:solidFill>
                <a:effectLst/>
                <a:latin typeface="+mn-lt"/>
                <a:ea typeface="+mn-ea"/>
                <a:cs typeface="+mn-cs"/>
              </a:rPr>
              <a:t>Contar</a:t>
            </a:r>
            <a:r>
              <a:rPr lang="es-419" sz="1200" kern="1200" dirty="0">
                <a:solidFill>
                  <a:schemeClr val="tx1"/>
                </a:solidFill>
                <a:effectLst/>
                <a:latin typeface="+mn-lt"/>
                <a:ea typeface="+mn-ea"/>
                <a:cs typeface="+mn-cs"/>
              </a:rPr>
              <a:t> la historia. Estás contando la historia en tus propias palabras, pero siendo fiel a la palabra de Dios.   Puede haber imágenes que acompañan la historia.</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5"/>
          </p:nvPr>
        </p:nvSpPr>
        <p:spPr/>
        <p:txBody>
          <a:bodyPr/>
          <a:lstStyle/>
          <a:p>
            <a:fld id="{518C9797-1961-4903-9FF3-FBD0C701D800}" type="slidenum">
              <a:rPr lang="en-US" smtClean="0"/>
              <a:t>33</a:t>
            </a:fld>
            <a:endParaRPr lang="en-US"/>
          </a:p>
        </p:txBody>
      </p:sp>
    </p:spTree>
    <p:extLst>
      <p:ext uri="{BB962C8B-B14F-4D97-AF65-F5344CB8AC3E}">
        <p14:creationId xmlns:p14="http://schemas.microsoft.com/office/powerpoint/2010/main" val="488165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s-419" sz="1200" kern="1200" dirty="0">
                <a:solidFill>
                  <a:schemeClr val="tx1"/>
                </a:solidFill>
                <a:effectLst/>
                <a:latin typeface="+mn-lt"/>
                <a:ea typeface="+mn-ea"/>
                <a:cs typeface="+mn-cs"/>
              </a:rPr>
              <a:t>CONSIDERAR</a:t>
            </a:r>
            <a:endParaRPr lang="en-US" sz="1200" kern="1200" dirty="0">
              <a:solidFill>
                <a:schemeClr val="tx1"/>
              </a:solidFill>
              <a:effectLst/>
              <a:latin typeface="+mn-lt"/>
              <a:ea typeface="+mn-ea"/>
              <a:cs typeface="+mn-cs"/>
            </a:endParaRPr>
          </a:p>
          <a:p>
            <a:pPr marL="685800" lvl="1" indent="-228600">
              <a:buFont typeface="+mj-lt"/>
              <a:buAutoNum type="arabicPeriod"/>
            </a:pPr>
            <a:r>
              <a:rPr lang="es-MX" sz="1200" kern="1200" dirty="0">
                <a:solidFill>
                  <a:schemeClr val="tx1"/>
                </a:solidFill>
                <a:effectLst/>
                <a:latin typeface="+mn-lt"/>
                <a:ea typeface="+mn-ea"/>
                <a:cs typeface="+mn-cs"/>
              </a:rPr>
              <a:t>¿Quiénes son los personajes de esta historia?</a:t>
            </a:r>
          </a:p>
          <a:p>
            <a:pPr marL="457200" lvl="1" indent="0">
              <a:buFont typeface="+mj-lt"/>
              <a:buNone/>
            </a:pPr>
            <a:r>
              <a:rPr lang="es-MX" sz="1200" i="1" kern="1200" dirty="0">
                <a:solidFill>
                  <a:schemeClr val="tx1"/>
                </a:solidFill>
                <a:effectLst/>
                <a:latin typeface="+mn-lt"/>
                <a:ea typeface="+mn-ea"/>
                <a:cs typeface="+mn-cs"/>
              </a:rPr>
              <a:t>	-Seres humanos y seres espirituales</a:t>
            </a:r>
            <a:endParaRPr lang="en-US" sz="1200" i="1" kern="1200" dirty="0">
              <a:solidFill>
                <a:schemeClr val="tx1"/>
              </a:solidFill>
              <a:effectLst/>
              <a:latin typeface="+mn-lt"/>
              <a:ea typeface="+mn-ea"/>
              <a:cs typeface="+mn-cs"/>
            </a:endParaRPr>
          </a:p>
          <a:p>
            <a:pPr marL="457200" lvl="1" indent="0">
              <a:buFont typeface="+mj-lt"/>
              <a:buNone/>
            </a:pPr>
            <a:r>
              <a:rPr lang="es-MX" sz="1200" kern="1200" dirty="0">
                <a:solidFill>
                  <a:schemeClr val="tx1"/>
                </a:solidFill>
                <a:effectLst/>
                <a:latin typeface="+mn-lt"/>
                <a:ea typeface="+mn-ea"/>
                <a:cs typeface="+mn-cs"/>
              </a:rPr>
              <a:t>2.   ¿Cuáles son los objetos de esta historia?</a:t>
            </a:r>
          </a:p>
          <a:p>
            <a:pPr marL="457200" lvl="1" indent="0">
              <a:buFont typeface="+mj-lt"/>
              <a:buNone/>
            </a:pPr>
            <a:r>
              <a:rPr lang="es-MX" sz="1200" kern="1200" dirty="0">
                <a:solidFill>
                  <a:schemeClr val="tx1"/>
                </a:solidFill>
                <a:effectLst/>
                <a:latin typeface="+mn-lt"/>
                <a:ea typeface="+mn-ea"/>
                <a:cs typeface="+mn-cs"/>
              </a:rPr>
              <a:t>	</a:t>
            </a:r>
            <a:r>
              <a:rPr lang="es-MX" sz="1200" i="1" kern="1200" dirty="0">
                <a:solidFill>
                  <a:schemeClr val="tx1"/>
                </a:solidFill>
                <a:effectLst/>
                <a:latin typeface="+mn-lt"/>
                <a:ea typeface="+mn-ea"/>
                <a:cs typeface="+mn-cs"/>
              </a:rPr>
              <a:t>- Aquí vamos a incluir objetos inanimados, y animales.  </a:t>
            </a:r>
            <a:endParaRPr lang="en-US" sz="1200" kern="1200" dirty="0">
              <a:solidFill>
                <a:schemeClr val="tx1"/>
              </a:solidFill>
              <a:effectLst/>
              <a:latin typeface="+mn-lt"/>
              <a:ea typeface="+mn-ea"/>
              <a:cs typeface="+mn-cs"/>
            </a:endParaRPr>
          </a:p>
          <a:p>
            <a:pPr marL="457200" lvl="1" indent="0">
              <a:buFont typeface="+mj-lt"/>
              <a:buNone/>
            </a:pPr>
            <a:r>
              <a:rPr lang="es-MX" sz="1200" kern="1200" dirty="0">
                <a:solidFill>
                  <a:schemeClr val="tx1"/>
                </a:solidFill>
                <a:effectLst/>
                <a:latin typeface="+mn-lt"/>
                <a:ea typeface="+mn-ea"/>
                <a:cs typeface="+mn-cs"/>
              </a:rPr>
              <a:t>3.  ¿Dónde ocurrió la historia?</a:t>
            </a:r>
          </a:p>
          <a:p>
            <a:pPr marL="457200" lvl="1" indent="0">
              <a:buFont typeface="+mj-lt"/>
              <a:buNone/>
            </a:pPr>
            <a:r>
              <a:rPr lang="es-MX" sz="1200" i="1" kern="1200" dirty="0">
                <a:solidFill>
                  <a:schemeClr val="tx1"/>
                </a:solidFill>
                <a:effectLst/>
                <a:latin typeface="+mn-lt"/>
                <a:ea typeface="+mn-ea"/>
                <a:cs typeface="+mn-cs"/>
              </a:rPr>
              <a:t>	Geografía, o sea en qué país, pueblo, o cualquier otro detalle (bajo un árbol, en el aposento alto, et </a:t>
            </a:r>
            <a:r>
              <a:rPr lang="es-MX" sz="1200" i="1" kern="1200" dirty="0" err="1">
                <a:solidFill>
                  <a:schemeClr val="tx1"/>
                </a:solidFill>
                <a:effectLst/>
                <a:latin typeface="+mn-lt"/>
                <a:ea typeface="+mn-ea"/>
                <a:cs typeface="+mn-cs"/>
              </a:rPr>
              <a:t>cetera</a:t>
            </a:r>
            <a:r>
              <a:rPr lang="es-MX" sz="1200" i="1" kern="1200" dirty="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a:p>
            <a:pPr marL="457200" lvl="1" indent="0">
              <a:buFont typeface="+mj-lt"/>
              <a:buNone/>
            </a:pPr>
            <a:r>
              <a:rPr lang="es-MX" sz="1200" kern="1200" dirty="0">
                <a:solidFill>
                  <a:schemeClr val="tx1"/>
                </a:solidFill>
                <a:effectLst/>
                <a:latin typeface="+mn-lt"/>
                <a:ea typeface="+mn-ea"/>
                <a:cs typeface="+mn-cs"/>
              </a:rPr>
              <a:t>4. ¿Cuándo ocurrió la historia?</a:t>
            </a:r>
          </a:p>
          <a:p>
            <a:pPr marL="457200" lvl="1" indent="0">
              <a:buFont typeface="+mj-lt"/>
              <a:buNone/>
            </a:pPr>
            <a:r>
              <a:rPr lang="es-MX" sz="1200" i="1" kern="1200" dirty="0">
                <a:solidFill>
                  <a:schemeClr val="tx1"/>
                </a:solidFill>
                <a:effectLst/>
                <a:latin typeface="+mn-lt"/>
                <a:ea typeface="+mn-ea"/>
                <a:cs typeface="+mn-cs"/>
              </a:rPr>
              <a:t>	Es el contexto histórico.  ¿En qué año estamos, aproximadamente?  O ¿algún punto de referencia en la cronología bíblica?  </a:t>
            </a:r>
          </a:p>
          <a:p>
            <a:pPr marL="457200" lvl="1" indent="0">
              <a:buFont typeface="+mj-lt"/>
              <a:buNone/>
            </a:pPr>
            <a:r>
              <a:rPr lang="es-MX" sz="1200" i="1" kern="1200" dirty="0">
                <a:solidFill>
                  <a:schemeClr val="tx1"/>
                </a:solidFill>
                <a:effectLst/>
                <a:latin typeface="+mn-lt"/>
                <a:ea typeface="+mn-ea"/>
                <a:cs typeface="+mn-cs"/>
              </a:rPr>
              <a:t>Por ejemplo, cuando Jesús tenía 30 años, o más o menos en el año 586 antes de Cristo, algo así.  </a:t>
            </a:r>
          </a:p>
          <a:p>
            <a:pPr marL="457200" lvl="1" indent="0">
              <a:buFont typeface="+mj-lt"/>
              <a:buNone/>
            </a:pPr>
            <a:r>
              <a:rPr lang="es-MX" sz="1200" i="1" kern="1200" dirty="0">
                <a:solidFill>
                  <a:schemeClr val="tx1"/>
                </a:solidFill>
                <a:effectLst/>
                <a:latin typeface="+mn-lt"/>
                <a:ea typeface="+mn-ea"/>
                <a:cs typeface="+mn-cs"/>
              </a:rPr>
              <a:t>Para eso puede ser de mucha ayuda la serie, “La Biblia Popular.”</a:t>
            </a:r>
            <a:endParaRPr lang="en-US" sz="1200" kern="1200" dirty="0">
              <a:solidFill>
                <a:schemeClr val="tx1"/>
              </a:solidFill>
              <a:effectLst/>
              <a:latin typeface="+mn-lt"/>
              <a:ea typeface="+mn-ea"/>
              <a:cs typeface="+mn-cs"/>
            </a:endParaRPr>
          </a:p>
          <a:p>
            <a:pPr marL="457200" lvl="1" indent="0">
              <a:buFont typeface="+mj-lt"/>
              <a:buNone/>
            </a:pPr>
            <a:endParaRPr lang="es-MX" sz="1200" kern="1200" dirty="0">
              <a:solidFill>
                <a:schemeClr val="tx1"/>
              </a:solidFill>
              <a:effectLst/>
              <a:latin typeface="+mn-lt"/>
              <a:ea typeface="+mn-ea"/>
              <a:cs typeface="+mn-cs"/>
            </a:endParaRPr>
          </a:p>
          <a:p>
            <a:pPr marL="457200" lvl="1" indent="0">
              <a:buFont typeface="+mj-lt"/>
              <a:buNone/>
            </a:pPr>
            <a:r>
              <a:rPr lang="es-MX" sz="1200" kern="1200" dirty="0">
                <a:solidFill>
                  <a:schemeClr val="tx1"/>
                </a:solidFill>
                <a:effectLst/>
                <a:latin typeface="+mn-lt"/>
                <a:ea typeface="+mn-ea"/>
                <a:cs typeface="+mn-cs"/>
              </a:rPr>
              <a:t>5.  ¿Cuál es el problema?</a:t>
            </a:r>
          </a:p>
          <a:p>
            <a:pPr marL="457200" lvl="1" indent="0">
              <a:buFont typeface="+mj-lt"/>
              <a:buNone/>
            </a:pPr>
            <a:r>
              <a:rPr lang="es-MX" sz="1200" kern="1200" dirty="0">
                <a:solidFill>
                  <a:schemeClr val="tx1"/>
                </a:solidFill>
                <a:effectLst/>
                <a:latin typeface="+mn-lt"/>
                <a:ea typeface="+mn-ea"/>
                <a:cs typeface="+mn-cs"/>
              </a:rPr>
              <a:t>	</a:t>
            </a:r>
            <a:r>
              <a:rPr lang="es-MX" sz="1200" i="1" kern="1200" dirty="0">
                <a:solidFill>
                  <a:schemeClr val="tx1"/>
                </a:solidFill>
                <a:effectLst/>
                <a:latin typeface="+mn-lt"/>
                <a:ea typeface="+mn-ea"/>
                <a:cs typeface="+mn-cs"/>
              </a:rPr>
              <a:t>Aquí se identifica el conflicto principal de la historia.  </a:t>
            </a:r>
            <a:endParaRPr lang="en-US" sz="1200" kern="1200" dirty="0">
              <a:solidFill>
                <a:schemeClr val="tx1"/>
              </a:solidFill>
              <a:effectLst/>
              <a:latin typeface="+mn-lt"/>
              <a:ea typeface="+mn-ea"/>
              <a:cs typeface="+mn-cs"/>
            </a:endParaRPr>
          </a:p>
          <a:p>
            <a:pPr marL="457200" lvl="1" indent="0">
              <a:buFont typeface="+mj-lt"/>
              <a:buNone/>
            </a:pPr>
            <a:r>
              <a:rPr lang="es-MX" sz="1200" kern="1200" dirty="0">
                <a:solidFill>
                  <a:schemeClr val="tx1"/>
                </a:solidFill>
                <a:effectLst/>
                <a:latin typeface="+mn-lt"/>
                <a:ea typeface="+mn-ea"/>
                <a:cs typeface="+mn-cs"/>
              </a:rPr>
              <a:t>6. ¿Cuáles eventos ocurrieron en esta historia?</a:t>
            </a:r>
          </a:p>
          <a:p>
            <a:pPr marL="457200" lvl="1" indent="0">
              <a:buFont typeface="+mj-lt"/>
              <a:buNone/>
            </a:pPr>
            <a:r>
              <a:rPr lang="es-MX" sz="1200" kern="1200" dirty="0">
                <a:solidFill>
                  <a:schemeClr val="tx1"/>
                </a:solidFill>
                <a:effectLst/>
                <a:latin typeface="+mn-lt"/>
                <a:ea typeface="+mn-ea"/>
                <a:cs typeface="+mn-cs"/>
              </a:rPr>
              <a:t>	</a:t>
            </a:r>
            <a:r>
              <a:rPr lang="es-MX" sz="1200" i="1" kern="1200" dirty="0">
                <a:solidFill>
                  <a:schemeClr val="tx1"/>
                </a:solidFill>
                <a:effectLst/>
                <a:latin typeface="+mn-lt"/>
                <a:ea typeface="+mn-ea"/>
                <a:cs typeface="+mn-cs"/>
              </a:rPr>
              <a:t>Alguien del grupo cuenta la historia.  O el grupo colabora para contar la historia.  El profesor facilita la narración.</a:t>
            </a:r>
            <a:endParaRPr lang="en-US" sz="1200" kern="1200" dirty="0">
              <a:solidFill>
                <a:schemeClr val="tx1"/>
              </a:solidFill>
              <a:effectLst/>
              <a:latin typeface="+mn-lt"/>
              <a:ea typeface="+mn-ea"/>
              <a:cs typeface="+mn-cs"/>
            </a:endParaRPr>
          </a:p>
          <a:p>
            <a:pPr marL="457200" lvl="1" indent="0">
              <a:buFont typeface="+mj-lt"/>
              <a:buNone/>
            </a:pPr>
            <a:r>
              <a:rPr lang="es-MX" sz="1200" kern="1200" dirty="0">
                <a:solidFill>
                  <a:schemeClr val="tx1"/>
                </a:solidFill>
                <a:effectLst/>
                <a:latin typeface="+mn-lt"/>
                <a:ea typeface="+mn-ea"/>
                <a:cs typeface="+mn-cs"/>
              </a:rPr>
              <a:t>7. ¿Se resuelve el problema? ¿Cómo?</a:t>
            </a:r>
          </a:p>
          <a:p>
            <a:pPr marL="457200" lvl="1" indent="0">
              <a:buFont typeface="+mj-lt"/>
              <a:buNone/>
            </a:pPr>
            <a:r>
              <a:rPr lang="es-MX" sz="1200" kern="1200" dirty="0">
                <a:solidFill>
                  <a:schemeClr val="tx1"/>
                </a:solidFill>
                <a:effectLst/>
                <a:latin typeface="+mn-lt"/>
                <a:ea typeface="+mn-ea"/>
                <a:cs typeface="+mn-cs"/>
              </a:rPr>
              <a:t>	Vuelvan a la pregunta 5.  El problema que se identificó, ¿se solucionó?  ¿Cómo?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34</a:t>
            </a:fld>
            <a:endParaRPr lang="en-US"/>
          </a:p>
        </p:txBody>
      </p:sp>
    </p:spTree>
    <p:extLst>
      <p:ext uri="{BB962C8B-B14F-4D97-AF65-F5344CB8AC3E}">
        <p14:creationId xmlns:p14="http://schemas.microsoft.com/office/powerpoint/2010/main" val="145033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419" sz="1200" kern="1200" dirty="0">
                <a:solidFill>
                  <a:schemeClr val="tx1"/>
                </a:solidFill>
                <a:effectLst/>
                <a:latin typeface="+mn-lt"/>
                <a:ea typeface="+mn-ea"/>
                <a:cs typeface="+mn-cs"/>
              </a:rPr>
              <a:t>CONSOLIDAR</a:t>
            </a:r>
            <a:endParaRPr lang="en-US" sz="12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¿De qué se trata la historia?</a:t>
            </a:r>
          </a:p>
          <a:p>
            <a:pPr lvl="1"/>
            <a:r>
              <a:rPr lang="es-MX" sz="1200" kern="1200" dirty="0">
                <a:solidFill>
                  <a:schemeClr val="tx1"/>
                </a:solidFill>
                <a:effectLst/>
                <a:latin typeface="+mn-lt"/>
                <a:ea typeface="+mn-ea"/>
                <a:cs typeface="+mn-cs"/>
              </a:rPr>
              <a:t>	</a:t>
            </a:r>
            <a:r>
              <a:rPr lang="es-MX" sz="1200" i="1" kern="1200" dirty="0">
                <a:solidFill>
                  <a:schemeClr val="tx1"/>
                </a:solidFill>
                <a:effectLst/>
                <a:latin typeface="+mn-lt"/>
                <a:ea typeface="+mn-ea"/>
                <a:cs typeface="+mn-cs"/>
              </a:rPr>
              <a:t>En pocas palabras, ¿cuál es el punto clave de la historia? </a:t>
            </a:r>
            <a:endParaRPr lang="en-US" sz="12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¿Qué pecado me enseña a confesar esta historia?</a:t>
            </a:r>
          </a:p>
          <a:p>
            <a:pPr lvl="1"/>
            <a:r>
              <a:rPr lang="es-MX" sz="1200" kern="1200" dirty="0">
                <a:solidFill>
                  <a:schemeClr val="tx1"/>
                </a:solidFill>
                <a:effectLst/>
                <a:latin typeface="+mn-lt"/>
                <a:ea typeface="+mn-ea"/>
                <a:cs typeface="+mn-cs"/>
              </a:rPr>
              <a:t>	</a:t>
            </a:r>
            <a:r>
              <a:rPr lang="es-MX" sz="1200" i="1" kern="1200" dirty="0">
                <a:solidFill>
                  <a:schemeClr val="tx1"/>
                </a:solidFill>
                <a:effectLst/>
                <a:latin typeface="+mn-lt"/>
                <a:ea typeface="+mn-ea"/>
                <a:cs typeface="+mn-cs"/>
              </a:rPr>
              <a:t>¿Algún pecado se menciona en la historia?   Por ejemplo, los hijos de Elí en la historia hoy les faltaron el respeto a Dios mismo, a las cosas de Dios, y al pueblo de Dios.  Y Elí no disciplinó a sus hijos.  Y luego, lo hacemos personal:   Yo he faltado el respeto a Dios.  No he disciplinado bien a mis hijos.  </a:t>
            </a:r>
            <a:r>
              <a:rPr lang="es-MX" sz="1200" b="1" i="1" kern="1200" dirty="0">
                <a:solidFill>
                  <a:schemeClr val="tx1"/>
                </a:solidFill>
                <a:effectLst/>
                <a:latin typeface="+mn-lt"/>
                <a:ea typeface="+mn-ea"/>
                <a:cs typeface="+mn-cs"/>
              </a:rPr>
              <a:t>La ley </a:t>
            </a:r>
            <a:r>
              <a:rPr lang="es-MX" sz="1200" i="1" kern="1200" dirty="0">
                <a:solidFill>
                  <a:schemeClr val="tx1"/>
                </a:solidFill>
                <a:effectLst/>
                <a:latin typeface="+mn-lt"/>
                <a:ea typeface="+mn-ea"/>
                <a:cs typeface="+mn-cs"/>
              </a:rPr>
              <a:t>de Dios nos muestra el pecado.  </a:t>
            </a:r>
            <a:endParaRPr lang="en-US" sz="12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¿Dónde veo el amor de Dios en esta historia?</a:t>
            </a:r>
          </a:p>
          <a:p>
            <a:pPr lvl="1"/>
            <a:r>
              <a:rPr lang="es-MX" sz="1200" kern="1200" dirty="0">
                <a:solidFill>
                  <a:schemeClr val="tx1"/>
                </a:solidFill>
                <a:effectLst/>
                <a:latin typeface="+mn-lt"/>
                <a:ea typeface="+mn-ea"/>
                <a:cs typeface="+mn-cs"/>
              </a:rPr>
              <a:t>	</a:t>
            </a:r>
            <a:r>
              <a:rPr lang="es-MX" sz="1200" i="1" kern="1200" dirty="0">
                <a:solidFill>
                  <a:schemeClr val="tx1"/>
                </a:solidFill>
                <a:effectLst/>
                <a:latin typeface="+mn-lt"/>
                <a:ea typeface="+mn-ea"/>
                <a:cs typeface="+mn-cs"/>
              </a:rPr>
              <a:t>¿De qué manera muestra Dios su amor incondicional en la historia?  ¿Qué promesa hace?  ¿Se habla del perdón de pecados? ¿Qué bondad vemos en él?  Ahora lo hacemos personal.  Por ejemplo, en esta lección Dios le habló a Samuel.  Dios nos habla por medio de su palabra.    </a:t>
            </a:r>
            <a:endParaRPr lang="en-US" sz="12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¿Qué me enseña Dios a pedir y hacer por gratitud a él?</a:t>
            </a:r>
          </a:p>
          <a:p>
            <a:pPr lvl="1"/>
            <a:r>
              <a:rPr lang="es-MX" sz="1200" kern="1200" dirty="0">
                <a:solidFill>
                  <a:schemeClr val="tx1"/>
                </a:solidFill>
                <a:effectLst/>
                <a:latin typeface="+mn-lt"/>
                <a:ea typeface="+mn-ea"/>
                <a:cs typeface="+mn-cs"/>
              </a:rPr>
              <a:t>	</a:t>
            </a:r>
            <a:r>
              <a:rPr lang="es-MX" sz="1200" i="1" kern="1200" dirty="0">
                <a:solidFill>
                  <a:schemeClr val="tx1"/>
                </a:solidFill>
                <a:effectLst/>
                <a:latin typeface="+mn-lt"/>
                <a:ea typeface="+mn-ea"/>
                <a:cs typeface="+mn-cs"/>
              </a:rPr>
              <a:t>Ahora, perdonados, agradecidos, ¿cómo vamos a responder al amor de Dios?  ¿Qué vamos a hacer para servirle en nuestra vida- NO por obligación, sino por amor? </a:t>
            </a:r>
            <a:endParaRPr lang="en-US" sz="12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¿Cuándo sería una buena situación para compartir este mensaje?</a:t>
            </a:r>
          </a:p>
          <a:p>
            <a:pPr lvl="1"/>
            <a:r>
              <a:rPr lang="es-MX" sz="1200" kern="1200" dirty="0">
                <a:solidFill>
                  <a:schemeClr val="tx1"/>
                </a:solidFill>
                <a:effectLst/>
                <a:latin typeface="+mn-lt"/>
                <a:ea typeface="+mn-ea"/>
                <a:cs typeface="+mn-cs"/>
              </a:rPr>
              <a:t>	</a:t>
            </a:r>
            <a:r>
              <a:rPr lang="es-MX" sz="1200" i="1" kern="1200" dirty="0">
                <a:solidFill>
                  <a:schemeClr val="tx1"/>
                </a:solidFill>
                <a:effectLst/>
                <a:latin typeface="+mn-lt"/>
                <a:ea typeface="+mn-ea"/>
                <a:cs typeface="+mn-cs"/>
              </a:rPr>
              <a:t>Cada historia bíblica es como una herramienta.  ¿En qué momento vas a sacar esta historia, esta herramienta en particular?  Tal vez la historia de Samuel sería bueno en un taller para padres.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35</a:t>
            </a:fld>
            <a:endParaRPr lang="en-US"/>
          </a:p>
        </p:txBody>
      </p:sp>
    </p:spTree>
    <p:extLst>
      <p:ext uri="{BB962C8B-B14F-4D97-AF65-F5344CB8AC3E}">
        <p14:creationId xmlns:p14="http://schemas.microsoft.com/office/powerpoint/2010/main" val="1142069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b="1" kern="1200" dirty="0">
                <a:solidFill>
                  <a:schemeClr val="tx1"/>
                </a:solidFill>
                <a:effectLst/>
                <a:latin typeface="+mn-lt"/>
                <a:ea typeface="+mn-ea"/>
                <a:cs typeface="+mn-cs"/>
              </a:rPr>
              <a:t>Ver</a:t>
            </a:r>
            <a:r>
              <a:rPr lang="es-ES" sz="1200" kern="1200" dirty="0">
                <a:solidFill>
                  <a:schemeClr val="tx1"/>
                </a:solidFill>
                <a:effectLst/>
                <a:latin typeface="+mn-lt"/>
                <a:ea typeface="+mn-ea"/>
                <a:cs typeface="+mn-cs"/>
              </a:rPr>
              <a:t> el siguiente video para la lección 2</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Leer </a:t>
            </a:r>
            <a:r>
              <a:rPr lang="es-ES" sz="1200" kern="1200" dirty="0">
                <a:solidFill>
                  <a:schemeClr val="tx1"/>
                </a:solidFill>
                <a:effectLst/>
                <a:latin typeface="+mn-lt"/>
                <a:ea typeface="+mn-ea"/>
                <a:cs typeface="+mn-cs"/>
              </a:rPr>
              <a:t>Mateo 1:18-24; Lucas 2:1-21 en sus Biblias</a:t>
            </a:r>
            <a:endParaRPr lang="en-US" sz="1200" kern="1200" dirty="0">
              <a:solidFill>
                <a:schemeClr val="tx1"/>
              </a:solidFill>
              <a:effectLst/>
              <a:latin typeface="+mn-lt"/>
              <a:ea typeface="+mn-ea"/>
              <a:cs typeface="+mn-cs"/>
            </a:endParaRPr>
          </a:p>
          <a:p>
            <a:endParaRPr lang="en-US" dirty="0"/>
          </a:p>
          <a:p>
            <a:endParaRPr lang="en-US" dirty="0"/>
          </a:p>
          <a:p>
            <a:r>
              <a:rPr lang="en-US" dirty="0"/>
              <a:t>https://pxhere.com/en/photo/847459</a:t>
            </a:r>
          </a:p>
        </p:txBody>
      </p:sp>
      <p:sp>
        <p:nvSpPr>
          <p:cNvPr id="4" name="Slide Number Placeholder 3"/>
          <p:cNvSpPr>
            <a:spLocks noGrp="1"/>
          </p:cNvSpPr>
          <p:nvPr>
            <p:ph type="sldNum" sz="quarter" idx="10"/>
          </p:nvPr>
        </p:nvSpPr>
        <p:spPr/>
        <p:txBody>
          <a:bodyPr/>
          <a:lstStyle/>
          <a:p>
            <a:fld id="{A64494A9-D7C6-465E-A913-491587F47DAB}" type="slidenum">
              <a:rPr lang="en-US" smtClean="0"/>
              <a:t>36</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https://upload.wikimedia.org/wikipedia/commons/e/ee/Answered_Prayer_%28165923671%29.jpeg</a:t>
            </a:r>
            <a:endParaRPr lang="es-419" sz="1200" b="1" kern="1200" dirty="0">
              <a:solidFill>
                <a:schemeClr val="tx1"/>
              </a:solidFill>
              <a:effectLst/>
              <a:latin typeface="+mn-lt"/>
              <a:ea typeface="+mn-ea"/>
              <a:cs typeface="+mn-cs"/>
            </a:endParaRPr>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 Ex </a:t>
            </a:r>
            <a:r>
              <a:rPr lang="es-419" sz="1200" kern="1200" dirty="0" err="1">
                <a:solidFill>
                  <a:schemeClr val="tx1"/>
                </a:solidFill>
                <a:effectLst/>
                <a:latin typeface="+mn-lt"/>
                <a:ea typeface="+mn-ea"/>
                <a:cs typeface="+mn-cs"/>
              </a:rPr>
              <a:t>corde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37</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38</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&lt;Deja que lo </a:t>
            </a:r>
            <a:r>
              <a:rPr lang="en-US" dirty="0" err="1"/>
              <a:t>platiquen</a:t>
            </a:r>
            <a:r>
              <a:rPr lang="en-US" dirty="0"/>
              <a:t> un </a:t>
            </a:r>
            <a:r>
              <a:rPr lang="en-US" dirty="0" err="1"/>
              <a:t>rato</a:t>
            </a:r>
            <a:r>
              <a:rPr lang="en-US" dirty="0"/>
              <a:t>, </a:t>
            </a:r>
            <a:r>
              <a:rPr lang="en-US" dirty="0" err="1"/>
              <a:t>después</a:t>
            </a:r>
            <a:r>
              <a:rPr lang="en-US" dirty="0"/>
              <a:t> el </a:t>
            </a:r>
            <a:r>
              <a:rPr lang="en-US" dirty="0" err="1"/>
              <a:t>profesor</a:t>
            </a:r>
            <a:r>
              <a:rPr lang="en-US" dirty="0"/>
              <a:t> </a:t>
            </a:r>
            <a:r>
              <a:rPr lang="en-US" dirty="0" err="1"/>
              <a:t>comparte</a:t>
            </a:r>
            <a:r>
              <a:rPr lang="en-US" dirty="0"/>
              <a:t> lo </a:t>
            </a:r>
            <a:r>
              <a:rPr lang="en-US" dirty="0" err="1"/>
              <a:t>siguiente</a:t>
            </a:r>
            <a:r>
              <a:rPr lang="en-US" dirty="0"/>
              <a:t>.&gt;</a:t>
            </a:r>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172481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	Son siervos de Dios.  Todo lo que hacen es por mandato del Señor, por su poder.  </a:t>
            </a:r>
          </a:p>
          <a:p>
            <a:r>
              <a:rPr lang="es-ES" dirty="0"/>
              <a:t>1.	Salmo 103:20- ¡Bendigan al Señor, ustedes, ángeles poderosos</a:t>
            </a:r>
          </a:p>
          <a:p>
            <a:r>
              <a:rPr lang="es-ES" dirty="0"/>
              <a:t>que cumplen sus órdenes y obedecen su voz!</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10978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s-ES" dirty="0"/>
          </a:p>
          <a:p>
            <a:pPr marL="1600200" lvl="3" indent="-228600">
              <a:lnSpc>
                <a:spcPct val="107000"/>
              </a:lnSpc>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Dios jamás le dijo a ninguno de los ángeles: «Siéntate a mi derecha hasta que ponga a tus enemigos por estrado de tus pies.»   ¿Y acaso no son todos ellos </a:t>
            </a:r>
            <a:r>
              <a:rPr lang="es-ES" sz="1200" i="1" u="sng"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espíritus</a:t>
            </a: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ministradores, enviados para servir a quienes serán los herederos de la salvación? (Hebreos 1:13-14)</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lvl="4" indent="-228600">
              <a:lnSpc>
                <a:spcPct val="107000"/>
              </a:lnSpc>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Aunque pueden aparecer en forma humana (ejemplo: cuando visitaron a Abraham junto con el Señor en </a:t>
            </a:r>
            <a:r>
              <a:rPr lang="es-ES" sz="1200" i="1" dirty="0" err="1">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Gén</a:t>
            </a: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18) o volando, o con alas (los Serafines de Isaías 6), los ángeles son </a:t>
            </a:r>
            <a:r>
              <a:rPr lang="es-ES" sz="1200" i="1" u="sng"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espíritus</a:t>
            </a: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lvl="4" indent="-228600">
              <a:lnSpc>
                <a:spcPct val="107000"/>
              </a:lnSpc>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El punto de Hebreos 1 es que Jesús es superior a los ángeles.  No se debe adorar a los ángeles, ni orar a ellos (Apocalipsis 19:10).</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lvl="4" indent="-228600">
              <a:lnSpc>
                <a:spcPct val="107000"/>
              </a:lnSpc>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Fueron creados durante los 6 días (Colosenses 1:16)</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lvl="4" indent="-228600">
              <a:lnSpc>
                <a:spcPct val="107000"/>
              </a:lnSpc>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La reacción normal al ver un ángel: Caer, Sentir miedo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lvl="3" indent="-228600">
              <a:lnSpc>
                <a:spcPct val="107000"/>
              </a:lnSpc>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Proveer y fortalecer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lvl="4" indent="-228600">
              <a:lnSpc>
                <a:spcPct val="107000"/>
              </a:lnSpc>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1 Reyes 19- un ángel le dio de comer al profeta Elías (Proveer)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lvl="4" indent="-228600">
              <a:lnSpc>
                <a:spcPct val="107000"/>
              </a:lnSpc>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Unos ángeles sirvieron a Jesús después de sus tentaciones (Mateo 4) y consolaron a Jesús en Getsemaní</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9</a:t>
            </a:fld>
            <a:endParaRPr lang="en-US"/>
          </a:p>
        </p:txBody>
      </p:sp>
    </p:spTree>
    <p:extLst>
      <p:ext uri="{BB962C8B-B14F-4D97-AF65-F5344CB8AC3E}">
        <p14:creationId xmlns:p14="http://schemas.microsoft.com/office/powerpoint/2010/main" val="209159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2" indent="-228600">
              <a:lnSpc>
                <a:spcPct val="107000"/>
              </a:lnSpc>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Son Mensajeros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lvl="3" indent="-228600">
              <a:lnSpc>
                <a:spcPct val="107000"/>
              </a:lnSpc>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Anuncian el nacimiento de Juan, y el nacimiento de Jesús a María, a José, y luego a los pastores (Lucas 1 y 2)</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lvl="3" indent="-228600">
              <a:lnSpc>
                <a:spcPct val="107000"/>
              </a:lnSpc>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Mateo 28:2- Quitan la piedra de la tumba y anuncian las noticias de la resurrección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lvl="3" indent="-228600">
              <a:lnSpc>
                <a:spcPct val="107000"/>
              </a:lnSpc>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Mensajeros de Disciplina y </a:t>
            </a:r>
            <a:r>
              <a:rPr lang="es-ES" sz="1200" i="1" dirty="0" err="1">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Justicis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lvl="4" indent="-228600">
              <a:lnSpc>
                <a:spcPct val="107000"/>
              </a:lnSpc>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Después de un censo que no le agradó a Dios, un ángel ejecutó a setenta mil personas (70,000) en una plaga para disciplinar al rey David. (Disciplinar)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lvl="4" indent="-228600">
              <a:lnSpc>
                <a:spcPct val="107000"/>
              </a:lnSpc>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2 Reyes 19- el ángel del Señor ejecutó a 185,000 soldados asirios para salvar a Jerusalén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es-ES" dirty="0"/>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10</a:t>
            </a:fld>
            <a:endParaRPr lang="en-US"/>
          </a:p>
        </p:txBody>
      </p:sp>
    </p:spTree>
    <p:extLst>
      <p:ext uri="{BB962C8B-B14F-4D97-AF65-F5344CB8AC3E}">
        <p14:creationId xmlns:p14="http://schemas.microsoft.com/office/powerpoint/2010/main" val="156315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2" indent="-228600">
              <a:lnSpc>
                <a:spcPct val="107000"/>
              </a:lnSpc>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Son Vigilantes que nos protegen de mal y peligro: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lvl="3" indent="-228600">
              <a:lnSpc>
                <a:spcPct val="107000"/>
              </a:lnSpc>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Salmo 91:11- El Señor mandará sus ángeles a ti, para que te cuiden en todos tus caminos.  </a:t>
            </a:r>
            <a:r>
              <a:rPr lang="es-ES" sz="1200" b="1" i="1" baseline="300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12 </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Ellos te llevarán en sus brazos, y no tropezarán tus pies con ninguna piedra.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lvl="3" indent="-228600">
              <a:lnSpc>
                <a:spcPct val="107000"/>
              </a:lnSpc>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Con los tres en el horno ardiente en Daniel 3 y en Daniel 6, el ángel cerró las bocas de los leones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lvl="3" indent="-228600">
              <a:lnSpc>
                <a:spcPct val="107000"/>
              </a:lnSpc>
              <a:spcAft>
                <a:spcPts val="0"/>
              </a:spcAft>
              <a:buFont typeface="+mj-lt"/>
              <a:buAutoNum type="arabi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Jesús</a:t>
            </a:r>
            <a:r>
              <a:rPr lang="es-E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pudo haber llamado 12 legiones de ángeles para evitar que lo arrestara la turba en Getsemaní.</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11</a:t>
            </a:fld>
            <a:endParaRPr lang="en-US"/>
          </a:p>
        </p:txBody>
      </p:sp>
    </p:spTree>
    <p:extLst>
      <p:ext uri="{BB962C8B-B14F-4D97-AF65-F5344CB8AC3E}">
        <p14:creationId xmlns:p14="http://schemas.microsoft.com/office/powerpoint/2010/main" val="306704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‹Nº›</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DA7D-072C-4A33-96DE-CF818A53DD80}"/>
              </a:ext>
            </a:extLst>
          </p:cNvPr>
          <p:cNvSpPr>
            <a:spLocks noGrp="1"/>
          </p:cNvSpPr>
          <p:nvPr>
            <p:ph type="title"/>
          </p:nvPr>
        </p:nvSpPr>
        <p:spPr>
          <a:xfrm>
            <a:off x="838200" y="365125"/>
            <a:ext cx="10515600" cy="1325563"/>
          </a:xfrm>
        </p:spPr>
        <p:txBody>
          <a:bodyPr>
            <a:normAutofit/>
          </a:bodyPr>
          <a:lstStyle/>
          <a:p>
            <a:pPr algn="ctr"/>
            <a:r>
              <a:rPr lang="es-ES" dirty="0">
                <a:solidFill>
                  <a:srgbClr val="613318"/>
                </a:solidFill>
              </a:rPr>
              <a:t>¿Quiénes son los ángeles?</a:t>
            </a:r>
            <a:endParaRPr lang="en-US" dirty="0">
              <a:solidFill>
                <a:srgbClr val="613318"/>
              </a:solidFill>
            </a:endParaRPr>
          </a:p>
        </p:txBody>
      </p:sp>
      <p:sp>
        <p:nvSpPr>
          <p:cNvPr id="4" name="Content Placeholder 3">
            <a:extLst>
              <a:ext uri="{FF2B5EF4-FFF2-40B4-BE49-F238E27FC236}">
                <a16:creationId xmlns:a16="http://schemas.microsoft.com/office/drawing/2014/main" id="{91F137FE-0BC7-489D-A459-86209C73BB92}"/>
              </a:ext>
            </a:extLst>
          </p:cNvPr>
          <p:cNvSpPr>
            <a:spLocks noGrp="1"/>
          </p:cNvSpPr>
          <p:nvPr>
            <p:ph idx="1"/>
          </p:nvPr>
        </p:nvSpPr>
        <p:spPr/>
        <p:txBody>
          <a:bodyPr>
            <a:normAutofit/>
          </a:bodyPr>
          <a:lstStyle/>
          <a:p>
            <a:pPr>
              <a:buFontTx/>
              <a:buChar char="-"/>
            </a:pPr>
            <a:r>
              <a:rPr lang="en-US" dirty="0">
                <a:solidFill>
                  <a:srgbClr val="613318"/>
                </a:solidFill>
              </a:rPr>
              <a:t>Son </a:t>
            </a:r>
            <a:r>
              <a:rPr lang="en-US" dirty="0" err="1">
                <a:solidFill>
                  <a:srgbClr val="613318"/>
                </a:solidFill>
              </a:rPr>
              <a:t>siervos</a:t>
            </a:r>
            <a:r>
              <a:rPr lang="en-US" dirty="0">
                <a:solidFill>
                  <a:srgbClr val="613318"/>
                </a:solidFill>
              </a:rPr>
              <a:t>.</a:t>
            </a:r>
          </a:p>
          <a:p>
            <a:pPr>
              <a:buFontTx/>
              <a:buChar char="-"/>
            </a:pPr>
            <a:r>
              <a:rPr lang="en-US" dirty="0">
                <a:solidFill>
                  <a:srgbClr val="613318"/>
                </a:solidFill>
              </a:rPr>
              <a:t>Son </a:t>
            </a:r>
            <a:r>
              <a:rPr lang="en-US" dirty="0" err="1">
                <a:solidFill>
                  <a:srgbClr val="613318"/>
                </a:solidFill>
              </a:rPr>
              <a:t>mensajeros</a:t>
            </a:r>
            <a:r>
              <a:rPr lang="en-US" dirty="0">
                <a:solidFill>
                  <a:srgbClr val="613318"/>
                </a:solidFill>
              </a:rPr>
              <a:t>.</a:t>
            </a:r>
          </a:p>
          <a:p>
            <a:pPr>
              <a:buFontTx/>
              <a:buChar char="-"/>
            </a:pPr>
            <a:endParaRPr lang="en-US" dirty="0">
              <a:solidFill>
                <a:srgbClr val="613318"/>
              </a:solidFill>
            </a:endParaRPr>
          </a:p>
        </p:txBody>
      </p:sp>
    </p:spTree>
    <p:extLst>
      <p:ext uri="{BB962C8B-B14F-4D97-AF65-F5344CB8AC3E}">
        <p14:creationId xmlns:p14="http://schemas.microsoft.com/office/powerpoint/2010/main" val="184666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DA7D-072C-4A33-96DE-CF818A53DD80}"/>
              </a:ext>
            </a:extLst>
          </p:cNvPr>
          <p:cNvSpPr>
            <a:spLocks noGrp="1"/>
          </p:cNvSpPr>
          <p:nvPr>
            <p:ph type="title"/>
          </p:nvPr>
        </p:nvSpPr>
        <p:spPr>
          <a:xfrm>
            <a:off x="838200" y="365125"/>
            <a:ext cx="10515600" cy="1325563"/>
          </a:xfrm>
        </p:spPr>
        <p:txBody>
          <a:bodyPr>
            <a:normAutofit/>
          </a:bodyPr>
          <a:lstStyle/>
          <a:p>
            <a:pPr algn="ctr"/>
            <a:r>
              <a:rPr lang="es-ES" dirty="0">
                <a:solidFill>
                  <a:srgbClr val="613318"/>
                </a:solidFill>
              </a:rPr>
              <a:t>¿Quiénes son los ángeles?</a:t>
            </a:r>
            <a:endParaRPr lang="en-US" dirty="0">
              <a:solidFill>
                <a:srgbClr val="613318"/>
              </a:solidFill>
            </a:endParaRPr>
          </a:p>
        </p:txBody>
      </p:sp>
      <p:sp>
        <p:nvSpPr>
          <p:cNvPr id="4" name="Content Placeholder 3">
            <a:extLst>
              <a:ext uri="{FF2B5EF4-FFF2-40B4-BE49-F238E27FC236}">
                <a16:creationId xmlns:a16="http://schemas.microsoft.com/office/drawing/2014/main" id="{91F137FE-0BC7-489D-A459-86209C73BB92}"/>
              </a:ext>
            </a:extLst>
          </p:cNvPr>
          <p:cNvSpPr>
            <a:spLocks noGrp="1"/>
          </p:cNvSpPr>
          <p:nvPr>
            <p:ph idx="1"/>
          </p:nvPr>
        </p:nvSpPr>
        <p:spPr/>
        <p:txBody>
          <a:bodyPr>
            <a:normAutofit fontScale="85000" lnSpcReduction="10000"/>
          </a:bodyPr>
          <a:lstStyle/>
          <a:p>
            <a:pPr>
              <a:buFontTx/>
              <a:buChar char="-"/>
            </a:pPr>
            <a:r>
              <a:rPr lang="en-US" dirty="0">
                <a:solidFill>
                  <a:srgbClr val="613318"/>
                </a:solidFill>
              </a:rPr>
              <a:t>Son </a:t>
            </a:r>
            <a:r>
              <a:rPr lang="en-US" dirty="0" err="1">
                <a:solidFill>
                  <a:srgbClr val="613318"/>
                </a:solidFill>
              </a:rPr>
              <a:t>siervos</a:t>
            </a:r>
            <a:r>
              <a:rPr lang="en-US" dirty="0">
                <a:solidFill>
                  <a:srgbClr val="613318"/>
                </a:solidFill>
              </a:rPr>
              <a:t>.</a:t>
            </a:r>
          </a:p>
          <a:p>
            <a:pPr>
              <a:buFontTx/>
              <a:buChar char="-"/>
            </a:pPr>
            <a:r>
              <a:rPr lang="en-US" dirty="0">
                <a:solidFill>
                  <a:srgbClr val="613318"/>
                </a:solidFill>
              </a:rPr>
              <a:t>Son </a:t>
            </a:r>
            <a:r>
              <a:rPr lang="en-US" dirty="0" err="1">
                <a:solidFill>
                  <a:srgbClr val="613318"/>
                </a:solidFill>
              </a:rPr>
              <a:t>mensajeros</a:t>
            </a:r>
            <a:r>
              <a:rPr lang="en-US" dirty="0">
                <a:solidFill>
                  <a:srgbClr val="613318"/>
                </a:solidFill>
              </a:rPr>
              <a:t>.</a:t>
            </a:r>
          </a:p>
          <a:p>
            <a:pPr>
              <a:buFontTx/>
              <a:buChar char="-"/>
            </a:pPr>
            <a:r>
              <a:rPr lang="en-US" dirty="0">
                <a:solidFill>
                  <a:srgbClr val="613318"/>
                </a:solidFill>
              </a:rPr>
              <a:t>Son vigilantes</a:t>
            </a:r>
          </a:p>
          <a:p>
            <a:pPr lvl="1">
              <a:buFontTx/>
              <a:buChar char="-"/>
            </a:pPr>
            <a:r>
              <a:rPr lang="es-ES" i="1" dirty="0">
                <a:solidFill>
                  <a:srgbClr val="613318"/>
                </a:solidFill>
              </a:rPr>
              <a:t>Salmo 91:11-12- El Señor mandará sus ángeles a ti, para que te cuiden en todos tus caminos.  Ellos te llevarán en sus brazos, y no tropezarán tus pies con ninguna piedra.</a:t>
            </a:r>
          </a:p>
          <a:p>
            <a:pPr lvl="1">
              <a:buFontTx/>
              <a:buChar char="-"/>
            </a:pPr>
            <a:endParaRPr lang="en-US" dirty="0">
              <a:solidFill>
                <a:srgbClr val="613318"/>
              </a:solidFill>
            </a:endParaRPr>
          </a:p>
          <a:p>
            <a:pPr>
              <a:buFontTx/>
              <a:buChar char="-"/>
            </a:pPr>
            <a:endParaRPr lang="en-US" dirty="0">
              <a:solidFill>
                <a:srgbClr val="613318"/>
              </a:solidFill>
            </a:endParaRPr>
          </a:p>
        </p:txBody>
      </p:sp>
    </p:spTree>
    <p:extLst>
      <p:ext uri="{BB962C8B-B14F-4D97-AF65-F5344CB8AC3E}">
        <p14:creationId xmlns:p14="http://schemas.microsoft.com/office/powerpoint/2010/main" val="287040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DA7D-072C-4A33-96DE-CF818A53DD80}"/>
              </a:ext>
            </a:extLst>
          </p:cNvPr>
          <p:cNvSpPr>
            <a:spLocks noGrp="1"/>
          </p:cNvSpPr>
          <p:nvPr>
            <p:ph type="title"/>
          </p:nvPr>
        </p:nvSpPr>
        <p:spPr>
          <a:xfrm>
            <a:off x="838200" y="365125"/>
            <a:ext cx="10515600" cy="1325563"/>
          </a:xfrm>
        </p:spPr>
        <p:txBody>
          <a:bodyPr>
            <a:normAutofit/>
          </a:bodyPr>
          <a:lstStyle/>
          <a:p>
            <a:pPr algn="ctr"/>
            <a:r>
              <a:rPr lang="es-ES" dirty="0">
                <a:solidFill>
                  <a:srgbClr val="613318"/>
                </a:solidFill>
              </a:rPr>
              <a:t>¿Quiénes son los ángeles?</a:t>
            </a:r>
            <a:endParaRPr lang="en-US" dirty="0">
              <a:solidFill>
                <a:srgbClr val="613318"/>
              </a:solidFill>
            </a:endParaRPr>
          </a:p>
        </p:txBody>
      </p:sp>
      <p:sp>
        <p:nvSpPr>
          <p:cNvPr id="4" name="Content Placeholder 3">
            <a:extLst>
              <a:ext uri="{FF2B5EF4-FFF2-40B4-BE49-F238E27FC236}">
                <a16:creationId xmlns:a16="http://schemas.microsoft.com/office/drawing/2014/main" id="{91F137FE-0BC7-489D-A459-86209C73BB92}"/>
              </a:ext>
            </a:extLst>
          </p:cNvPr>
          <p:cNvSpPr>
            <a:spLocks noGrp="1"/>
          </p:cNvSpPr>
          <p:nvPr>
            <p:ph idx="1"/>
          </p:nvPr>
        </p:nvSpPr>
        <p:spPr/>
        <p:txBody>
          <a:bodyPr>
            <a:normAutofit/>
          </a:bodyPr>
          <a:lstStyle/>
          <a:p>
            <a:pPr>
              <a:buFontTx/>
              <a:buChar char="-"/>
            </a:pPr>
            <a:r>
              <a:rPr lang="en-US" dirty="0">
                <a:solidFill>
                  <a:srgbClr val="613318"/>
                </a:solidFill>
              </a:rPr>
              <a:t>Son </a:t>
            </a:r>
            <a:r>
              <a:rPr lang="en-US" dirty="0" err="1">
                <a:solidFill>
                  <a:srgbClr val="613318"/>
                </a:solidFill>
              </a:rPr>
              <a:t>siervos</a:t>
            </a:r>
            <a:r>
              <a:rPr lang="en-US" dirty="0">
                <a:solidFill>
                  <a:srgbClr val="613318"/>
                </a:solidFill>
              </a:rPr>
              <a:t>.</a:t>
            </a:r>
          </a:p>
          <a:p>
            <a:pPr>
              <a:buFontTx/>
              <a:buChar char="-"/>
            </a:pPr>
            <a:r>
              <a:rPr lang="en-US" dirty="0">
                <a:solidFill>
                  <a:srgbClr val="613318"/>
                </a:solidFill>
              </a:rPr>
              <a:t>Son </a:t>
            </a:r>
            <a:r>
              <a:rPr lang="en-US" dirty="0" err="1">
                <a:solidFill>
                  <a:srgbClr val="613318"/>
                </a:solidFill>
              </a:rPr>
              <a:t>mensajeros</a:t>
            </a:r>
            <a:r>
              <a:rPr lang="en-US" dirty="0">
                <a:solidFill>
                  <a:srgbClr val="613318"/>
                </a:solidFill>
              </a:rPr>
              <a:t>.</a:t>
            </a:r>
          </a:p>
          <a:p>
            <a:pPr>
              <a:buFontTx/>
              <a:buChar char="-"/>
            </a:pPr>
            <a:r>
              <a:rPr lang="en-US" dirty="0">
                <a:solidFill>
                  <a:srgbClr val="613318"/>
                </a:solidFill>
              </a:rPr>
              <a:t>Son vigilantes</a:t>
            </a:r>
          </a:p>
          <a:p>
            <a:pPr>
              <a:buFontTx/>
              <a:buChar char="-"/>
            </a:pPr>
            <a:r>
              <a:rPr lang="en-US" dirty="0" err="1">
                <a:solidFill>
                  <a:srgbClr val="613318"/>
                </a:solidFill>
              </a:rPr>
              <a:t>En</a:t>
            </a:r>
            <a:r>
              <a:rPr lang="en-US" dirty="0">
                <a:solidFill>
                  <a:srgbClr val="613318"/>
                </a:solidFill>
              </a:rPr>
              <a:t> la </a:t>
            </a:r>
            <a:r>
              <a:rPr lang="en-US" dirty="0" err="1">
                <a:solidFill>
                  <a:srgbClr val="613318"/>
                </a:solidFill>
              </a:rPr>
              <a:t>muerte</a:t>
            </a:r>
            <a:r>
              <a:rPr lang="en-US" dirty="0">
                <a:solidFill>
                  <a:srgbClr val="613318"/>
                </a:solidFill>
              </a:rPr>
              <a:t> y </a:t>
            </a:r>
            <a:r>
              <a:rPr lang="en-US" dirty="0" err="1">
                <a:solidFill>
                  <a:srgbClr val="613318"/>
                </a:solidFill>
              </a:rPr>
              <a:t>en</a:t>
            </a:r>
            <a:r>
              <a:rPr lang="en-US" dirty="0">
                <a:solidFill>
                  <a:srgbClr val="613318"/>
                </a:solidFill>
              </a:rPr>
              <a:t> el </a:t>
            </a:r>
            <a:r>
              <a:rPr lang="en-US" dirty="0" err="1">
                <a:solidFill>
                  <a:srgbClr val="613318"/>
                </a:solidFill>
              </a:rPr>
              <a:t>último</a:t>
            </a:r>
            <a:r>
              <a:rPr lang="en-US" dirty="0">
                <a:solidFill>
                  <a:srgbClr val="613318"/>
                </a:solidFill>
              </a:rPr>
              <a:t> </a:t>
            </a:r>
            <a:r>
              <a:rPr lang="en-US" dirty="0" err="1">
                <a:solidFill>
                  <a:srgbClr val="613318"/>
                </a:solidFill>
              </a:rPr>
              <a:t>día</a:t>
            </a:r>
            <a:endParaRPr lang="en-US" dirty="0">
              <a:solidFill>
                <a:srgbClr val="613318"/>
              </a:solidFill>
            </a:endParaRPr>
          </a:p>
          <a:p>
            <a:pPr>
              <a:buFontTx/>
              <a:buChar char="-"/>
            </a:pPr>
            <a:endParaRPr lang="en-US" dirty="0">
              <a:solidFill>
                <a:srgbClr val="613318"/>
              </a:solidFill>
            </a:endParaRPr>
          </a:p>
          <a:p>
            <a:pPr>
              <a:buFontTx/>
              <a:buChar char="-"/>
            </a:pPr>
            <a:endParaRPr lang="en-US" dirty="0">
              <a:solidFill>
                <a:srgbClr val="613318"/>
              </a:solidFill>
            </a:endParaRPr>
          </a:p>
        </p:txBody>
      </p:sp>
    </p:spTree>
    <p:extLst>
      <p:ext uri="{BB962C8B-B14F-4D97-AF65-F5344CB8AC3E}">
        <p14:creationId xmlns:p14="http://schemas.microsoft.com/office/powerpoint/2010/main" val="169726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612891-BE6B-4120-AD53-80CB50926DFF}"/>
              </a:ext>
            </a:extLst>
          </p:cNvPr>
          <p:cNvPicPr>
            <a:picLocks noChangeAspect="1"/>
          </p:cNvPicPr>
          <p:nvPr/>
        </p:nvPicPr>
        <p:blipFill>
          <a:blip r:embed="rId3"/>
          <a:stretch>
            <a:fillRect/>
          </a:stretch>
        </p:blipFill>
        <p:spPr>
          <a:xfrm>
            <a:off x="-1349827" y="0"/>
            <a:ext cx="14891654" cy="6857999"/>
          </a:xfrm>
          <a:prstGeom prst="rect">
            <a:avLst/>
          </a:prstGeom>
        </p:spPr>
      </p:pic>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a:xfrm>
            <a:off x="1463842" y="4191167"/>
            <a:ext cx="10515600" cy="1325563"/>
          </a:xfrm>
        </p:spPr>
        <p:txBody>
          <a:bodyPr/>
          <a:lstStyle/>
          <a:p>
            <a:pPr algn="ctr"/>
            <a:r>
              <a:rPr lang="en-US" dirty="0" err="1">
                <a:solidFill>
                  <a:schemeClr val="bg1">
                    <a:lumMod val="95000"/>
                  </a:schemeClr>
                </a:solidFill>
              </a:rPr>
              <a:t>Considerar</a:t>
            </a:r>
            <a:r>
              <a:rPr lang="en-US" dirty="0">
                <a:solidFill>
                  <a:schemeClr val="bg1">
                    <a:lumMod val="95000"/>
                  </a:schemeClr>
                </a:solidFill>
              </a:rPr>
              <a:t>- Lucas 1:26-56</a:t>
            </a:r>
          </a:p>
        </p:txBody>
      </p:sp>
    </p:spTree>
    <p:extLst>
      <p:ext uri="{BB962C8B-B14F-4D97-AF65-F5344CB8AC3E}">
        <p14:creationId xmlns:p14="http://schemas.microsoft.com/office/powerpoint/2010/main" val="249190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Lucas 1:26-56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sz="4800" dirty="0">
                <a:solidFill>
                  <a:srgbClr val="613318"/>
                </a:solidFill>
              </a:rPr>
              <a:t>¿</a:t>
            </a:r>
            <a:r>
              <a:rPr lang="en-US" sz="4800" u="sng" dirty="0" err="1">
                <a:solidFill>
                  <a:srgbClr val="613318"/>
                </a:solidFill>
              </a:rPr>
              <a:t>Quiénes</a:t>
            </a:r>
            <a:r>
              <a:rPr lang="en-US" sz="4800" dirty="0">
                <a:solidFill>
                  <a:srgbClr val="613318"/>
                </a:solidFill>
              </a:rPr>
              <a:t> son los </a:t>
            </a:r>
            <a:r>
              <a:rPr lang="en-US" sz="4800" dirty="0" err="1">
                <a:solidFill>
                  <a:srgbClr val="613318"/>
                </a:solidFill>
              </a:rPr>
              <a:t>personajes</a:t>
            </a:r>
            <a:r>
              <a:rPr lang="en-US" sz="4800" dirty="0">
                <a:solidFill>
                  <a:srgbClr val="613318"/>
                </a:solidFill>
              </a:rPr>
              <a:t> de </a:t>
            </a:r>
            <a:r>
              <a:rPr lang="en-US" sz="4800" dirty="0" err="1">
                <a:solidFill>
                  <a:srgbClr val="613318"/>
                </a:solidFill>
              </a:rPr>
              <a:t>esta</a:t>
            </a:r>
            <a:r>
              <a:rPr lang="en-US" sz="4800" dirty="0">
                <a:solidFill>
                  <a:srgbClr val="613318"/>
                </a:solidFill>
              </a:rPr>
              <a:t> </a:t>
            </a:r>
            <a:r>
              <a:rPr lang="en-US" sz="4800" dirty="0" err="1">
                <a:solidFill>
                  <a:srgbClr val="613318"/>
                </a:solidFill>
              </a:rPr>
              <a:t>historia</a:t>
            </a:r>
            <a:r>
              <a:rPr lang="en-US" sz="4800" dirty="0">
                <a:solidFill>
                  <a:srgbClr val="613318"/>
                </a:solidFill>
              </a:rPr>
              <a:t>? </a:t>
            </a:r>
          </a:p>
        </p:txBody>
      </p:sp>
    </p:spTree>
    <p:extLst>
      <p:ext uri="{BB962C8B-B14F-4D97-AF65-F5344CB8AC3E}">
        <p14:creationId xmlns:p14="http://schemas.microsoft.com/office/powerpoint/2010/main" val="294855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613318"/>
                </a:solidFill>
              </a:rPr>
              <a:t>2. ¿</a:t>
            </a:r>
            <a:r>
              <a:rPr lang="en-US" sz="4800" u="sng" dirty="0" err="1">
                <a:solidFill>
                  <a:srgbClr val="613318"/>
                </a:solidFill>
              </a:rPr>
              <a:t>Cuáles</a:t>
            </a:r>
            <a:r>
              <a:rPr lang="en-US" sz="4800" dirty="0">
                <a:solidFill>
                  <a:srgbClr val="613318"/>
                </a:solidFill>
              </a:rPr>
              <a:t> son los </a:t>
            </a:r>
            <a:r>
              <a:rPr lang="en-US" sz="4800" u="sng" dirty="0" err="1">
                <a:solidFill>
                  <a:srgbClr val="613318"/>
                </a:solidFill>
              </a:rPr>
              <a:t>objetos</a:t>
            </a:r>
            <a:r>
              <a:rPr lang="en-US" sz="4800" dirty="0">
                <a:solidFill>
                  <a:srgbClr val="613318"/>
                </a:solidFill>
              </a:rPr>
              <a:t> de </a:t>
            </a:r>
            <a:r>
              <a:rPr lang="en-US" sz="4800" dirty="0" err="1">
                <a:solidFill>
                  <a:srgbClr val="613318"/>
                </a:solidFill>
              </a:rPr>
              <a:t>esta</a:t>
            </a:r>
            <a:r>
              <a:rPr lang="en-US" sz="4800" dirty="0">
                <a:solidFill>
                  <a:srgbClr val="613318"/>
                </a:solidFill>
              </a:rPr>
              <a:t> </a:t>
            </a:r>
            <a:r>
              <a:rPr lang="en-US" sz="4800" dirty="0" err="1">
                <a:solidFill>
                  <a:srgbClr val="613318"/>
                </a:solidFill>
              </a:rPr>
              <a:t>historia</a:t>
            </a:r>
            <a:r>
              <a:rPr lang="en-US" sz="4800" dirty="0">
                <a:solidFill>
                  <a:srgbClr val="613318"/>
                </a:solidFill>
              </a:rPr>
              <a:t>? </a:t>
            </a:r>
          </a:p>
        </p:txBody>
      </p:sp>
    </p:spTree>
    <p:extLst>
      <p:ext uri="{BB962C8B-B14F-4D97-AF65-F5344CB8AC3E}">
        <p14:creationId xmlns:p14="http://schemas.microsoft.com/office/powerpoint/2010/main" val="203097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613318"/>
                </a:solidFill>
              </a:rPr>
              <a:t>3. ¿</a:t>
            </a:r>
            <a:r>
              <a:rPr lang="en-US" sz="4800" u="sng" dirty="0" err="1">
                <a:solidFill>
                  <a:srgbClr val="613318"/>
                </a:solidFill>
              </a:rPr>
              <a:t>Dónde</a:t>
            </a:r>
            <a:r>
              <a:rPr lang="en-US" sz="4800" dirty="0">
                <a:solidFill>
                  <a:srgbClr val="613318"/>
                </a:solidFill>
              </a:rPr>
              <a:t> </a:t>
            </a:r>
            <a:r>
              <a:rPr lang="en-US" sz="4800" dirty="0" err="1">
                <a:solidFill>
                  <a:srgbClr val="613318"/>
                </a:solidFill>
              </a:rPr>
              <a:t>ocurrió</a:t>
            </a:r>
            <a:r>
              <a:rPr lang="en-US" sz="4800" dirty="0">
                <a:solidFill>
                  <a:srgbClr val="613318"/>
                </a:solidFill>
              </a:rPr>
              <a:t> </a:t>
            </a:r>
            <a:r>
              <a:rPr lang="en-US" sz="4800" dirty="0" err="1">
                <a:solidFill>
                  <a:srgbClr val="613318"/>
                </a:solidFill>
              </a:rPr>
              <a:t>esta</a:t>
            </a:r>
            <a:r>
              <a:rPr lang="en-US" sz="4800" dirty="0">
                <a:solidFill>
                  <a:srgbClr val="613318"/>
                </a:solidFill>
              </a:rPr>
              <a:t> </a:t>
            </a:r>
            <a:r>
              <a:rPr lang="en-US" sz="4800" dirty="0" err="1">
                <a:solidFill>
                  <a:srgbClr val="613318"/>
                </a:solidFill>
              </a:rPr>
              <a:t>historia</a:t>
            </a:r>
            <a:r>
              <a:rPr lang="en-US" sz="4800" dirty="0">
                <a:solidFill>
                  <a:srgbClr val="613318"/>
                </a:solidFill>
              </a:rPr>
              <a:t>? </a:t>
            </a:r>
          </a:p>
        </p:txBody>
      </p:sp>
      <p:pic>
        <p:nvPicPr>
          <p:cNvPr id="1026" name="Picture 2">
            <a:extLst>
              <a:ext uri="{FF2B5EF4-FFF2-40B4-BE49-F238E27FC236}">
                <a16:creationId xmlns:a16="http://schemas.microsoft.com/office/drawing/2014/main" id="{A3E74E95-EB9F-4660-8293-77355BBF7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232" y="-1889645"/>
            <a:ext cx="7218947" cy="990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613318"/>
                </a:solidFill>
              </a:rPr>
              <a:t>4. ¿</a:t>
            </a:r>
            <a:r>
              <a:rPr lang="en-US" sz="4800" u="sng" dirty="0" err="1">
                <a:solidFill>
                  <a:srgbClr val="613318"/>
                </a:solidFill>
              </a:rPr>
              <a:t>Cuándo</a:t>
            </a:r>
            <a:r>
              <a:rPr lang="en-US" sz="4800" dirty="0">
                <a:solidFill>
                  <a:srgbClr val="613318"/>
                </a:solidFill>
              </a:rPr>
              <a:t> </a:t>
            </a:r>
            <a:r>
              <a:rPr lang="en-US" sz="4800" dirty="0" err="1">
                <a:solidFill>
                  <a:srgbClr val="613318"/>
                </a:solidFill>
              </a:rPr>
              <a:t>ocurrió</a:t>
            </a:r>
            <a:r>
              <a:rPr lang="en-US" sz="4800" dirty="0">
                <a:solidFill>
                  <a:srgbClr val="613318"/>
                </a:solidFill>
              </a:rPr>
              <a:t> </a:t>
            </a:r>
            <a:r>
              <a:rPr lang="en-US" sz="4800" dirty="0" err="1">
                <a:solidFill>
                  <a:srgbClr val="613318"/>
                </a:solidFill>
              </a:rPr>
              <a:t>esta</a:t>
            </a:r>
            <a:r>
              <a:rPr lang="en-US" sz="4800" dirty="0">
                <a:solidFill>
                  <a:srgbClr val="613318"/>
                </a:solidFill>
              </a:rPr>
              <a:t> </a:t>
            </a:r>
            <a:r>
              <a:rPr lang="en-US" sz="4800" dirty="0" err="1">
                <a:solidFill>
                  <a:srgbClr val="613318"/>
                </a:solidFill>
              </a:rPr>
              <a:t>historia</a:t>
            </a:r>
            <a:r>
              <a:rPr lang="en-US" sz="4800" dirty="0">
                <a:solidFill>
                  <a:srgbClr val="613318"/>
                </a:solidFill>
              </a:rPr>
              <a:t>?</a:t>
            </a:r>
          </a:p>
        </p:txBody>
      </p:sp>
      <p:sp>
        <p:nvSpPr>
          <p:cNvPr id="4" name="Content Placeholder 2">
            <a:extLst>
              <a:ext uri="{FF2B5EF4-FFF2-40B4-BE49-F238E27FC236}">
                <a16:creationId xmlns:a16="http://schemas.microsoft.com/office/drawing/2014/main" id="{13C6DCD2-1C43-4168-A620-2D10B07964FA}"/>
              </a:ext>
            </a:extLst>
          </p:cNvPr>
          <p:cNvSpPr txBox="1">
            <a:spLocks/>
          </p:cNvSpPr>
          <p:nvPr/>
        </p:nvSpPr>
        <p:spPr>
          <a:xfrm>
            <a:off x="838200" y="3016251"/>
            <a:ext cx="10515600" cy="3160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i="1" dirty="0">
                <a:solidFill>
                  <a:srgbClr val="008000"/>
                </a:solidFill>
              </a:rPr>
              <a:t>Gálatas 4:4-5-    </a:t>
            </a:r>
            <a:r>
              <a:rPr lang="es-ES" b="1" i="1" baseline="30000" dirty="0">
                <a:solidFill>
                  <a:srgbClr val="008000"/>
                </a:solidFill>
              </a:rPr>
              <a:t>4 </a:t>
            </a:r>
            <a:r>
              <a:rPr lang="es-ES" i="1" dirty="0">
                <a:solidFill>
                  <a:srgbClr val="008000"/>
                </a:solidFill>
              </a:rPr>
              <a:t>Pero cuando se cumplió el tiempo señalado, Dios envió a su Hijo, que nació de una mujer…</a:t>
            </a:r>
            <a:endParaRPr lang="en-US" dirty="0">
              <a:solidFill>
                <a:srgbClr val="008000"/>
              </a:solidFill>
            </a:endParaRPr>
          </a:p>
          <a:p>
            <a:endParaRPr lang="en-US" dirty="0"/>
          </a:p>
        </p:txBody>
      </p:sp>
    </p:spTree>
    <p:extLst>
      <p:ext uri="{BB962C8B-B14F-4D97-AF65-F5344CB8AC3E}">
        <p14:creationId xmlns:p14="http://schemas.microsoft.com/office/powerpoint/2010/main" val="111450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building, outdoor, clock, large&#10;&#10;Description automatically generated">
            <a:extLst>
              <a:ext uri="{FF2B5EF4-FFF2-40B4-BE49-F238E27FC236}">
                <a16:creationId xmlns:a16="http://schemas.microsoft.com/office/drawing/2014/main" id="{AB04D39C-CD76-4426-88AF-37358BBCB63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562" b="9439"/>
          <a:stretch/>
        </p:blipFill>
        <p:spPr>
          <a:xfrm>
            <a:off x="20" y="10"/>
            <a:ext cx="12191980" cy="6857990"/>
          </a:xfrm>
          <a:prstGeom prst="rect">
            <a:avLst/>
          </a:prstGeom>
        </p:spPr>
      </p:pic>
    </p:spTree>
    <p:extLst>
      <p:ext uri="{BB962C8B-B14F-4D97-AF65-F5344CB8AC3E}">
        <p14:creationId xmlns:p14="http://schemas.microsoft.com/office/powerpoint/2010/main" val="247081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855851B-1A24-4ECE-9080-5BCF6E912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4221"/>
            <a:ext cx="12192000" cy="107664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3984CB-4937-4054-B1F5-13D311D3D939}"/>
              </a:ext>
            </a:extLst>
          </p:cNvPr>
          <p:cNvSpPr>
            <a:spLocks noGrp="1"/>
          </p:cNvSpPr>
          <p:nvPr>
            <p:ph type="title"/>
          </p:nvPr>
        </p:nvSpPr>
        <p:spPr>
          <a:xfrm>
            <a:off x="8490857" y="136526"/>
            <a:ext cx="4561114" cy="1577975"/>
          </a:xfrm>
        </p:spPr>
        <p:txBody>
          <a:bodyPr>
            <a:normAutofit fontScale="90000"/>
          </a:bodyPr>
          <a:lstStyle/>
          <a:p>
            <a:r>
              <a:rPr lang="en-US" dirty="0">
                <a:solidFill>
                  <a:srgbClr val="613318"/>
                </a:solidFill>
              </a:rPr>
              <a:t>El </a:t>
            </a:r>
            <a:r>
              <a:rPr lang="en-US" dirty="0" err="1">
                <a:solidFill>
                  <a:srgbClr val="613318"/>
                </a:solidFill>
              </a:rPr>
              <a:t>Imperio</a:t>
            </a:r>
            <a:r>
              <a:rPr lang="en-US" dirty="0">
                <a:solidFill>
                  <a:srgbClr val="613318"/>
                </a:solidFill>
              </a:rPr>
              <a:t> Romano</a:t>
            </a:r>
          </a:p>
        </p:txBody>
      </p:sp>
    </p:spTree>
    <p:extLst>
      <p:ext uri="{BB962C8B-B14F-4D97-AF65-F5344CB8AC3E}">
        <p14:creationId xmlns:p14="http://schemas.microsoft.com/office/powerpoint/2010/main" val="202695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613318"/>
                </a:solidFill>
              </a:rPr>
              <a:t>5. ¿</a:t>
            </a:r>
            <a:r>
              <a:rPr lang="en-US" sz="4800" u="sng" dirty="0" err="1">
                <a:solidFill>
                  <a:srgbClr val="613318"/>
                </a:solidFill>
              </a:rPr>
              <a:t>Cuál</a:t>
            </a:r>
            <a:r>
              <a:rPr lang="en-US" sz="4800" dirty="0">
                <a:solidFill>
                  <a:srgbClr val="613318"/>
                </a:solidFill>
              </a:rPr>
              <a:t> es el </a:t>
            </a:r>
            <a:r>
              <a:rPr lang="en-US" sz="4800" dirty="0" err="1">
                <a:solidFill>
                  <a:srgbClr val="613318"/>
                </a:solidFill>
              </a:rPr>
              <a:t>problema</a:t>
            </a:r>
            <a:r>
              <a:rPr lang="en-US" sz="4800" dirty="0">
                <a:solidFill>
                  <a:srgbClr val="613318"/>
                </a:solidFill>
              </a:rPr>
              <a:t>? </a:t>
            </a:r>
          </a:p>
        </p:txBody>
      </p:sp>
    </p:spTree>
    <p:extLst>
      <p:ext uri="{BB962C8B-B14F-4D97-AF65-F5344CB8AC3E}">
        <p14:creationId xmlns:p14="http://schemas.microsoft.com/office/powerpoint/2010/main" val="348617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lgn="ctr">
              <a:buNone/>
            </a:pPr>
            <a:r>
              <a:rPr lang="en-US" sz="7200" dirty="0">
                <a:solidFill>
                  <a:srgbClr val="613318"/>
                </a:solidFill>
              </a:rPr>
              <a:t>6. ¿</a:t>
            </a:r>
            <a:r>
              <a:rPr lang="en-US" sz="7200" u="sng" dirty="0" err="1">
                <a:solidFill>
                  <a:srgbClr val="613318"/>
                </a:solidFill>
              </a:rPr>
              <a:t>Cuáles</a:t>
            </a:r>
            <a:r>
              <a:rPr lang="en-US" sz="7200" dirty="0">
                <a:solidFill>
                  <a:srgbClr val="613318"/>
                </a:solidFill>
              </a:rPr>
              <a:t> </a:t>
            </a:r>
            <a:r>
              <a:rPr lang="en-US" sz="7200" dirty="0" err="1">
                <a:solidFill>
                  <a:srgbClr val="613318"/>
                </a:solidFill>
              </a:rPr>
              <a:t>eventos</a:t>
            </a:r>
            <a:r>
              <a:rPr lang="en-US" sz="7200" dirty="0">
                <a:solidFill>
                  <a:srgbClr val="613318"/>
                </a:solidFill>
              </a:rPr>
              <a:t> </a:t>
            </a:r>
            <a:r>
              <a:rPr lang="en-US" sz="7200" dirty="0" err="1">
                <a:solidFill>
                  <a:srgbClr val="613318"/>
                </a:solidFill>
              </a:rPr>
              <a:t>ocurrieron</a:t>
            </a:r>
            <a:r>
              <a:rPr lang="en-US" sz="7200" dirty="0">
                <a:solidFill>
                  <a:srgbClr val="613318"/>
                </a:solidFill>
              </a:rPr>
              <a:t> </a:t>
            </a:r>
            <a:r>
              <a:rPr lang="en-US" sz="7200" dirty="0" err="1">
                <a:solidFill>
                  <a:srgbClr val="613318"/>
                </a:solidFill>
              </a:rPr>
              <a:t>en</a:t>
            </a:r>
            <a:r>
              <a:rPr lang="en-US" sz="7200" dirty="0">
                <a:solidFill>
                  <a:srgbClr val="613318"/>
                </a:solidFill>
              </a:rPr>
              <a:t> </a:t>
            </a:r>
            <a:r>
              <a:rPr lang="en-US" sz="7200" dirty="0" err="1">
                <a:solidFill>
                  <a:srgbClr val="613318"/>
                </a:solidFill>
              </a:rPr>
              <a:t>esta</a:t>
            </a:r>
            <a:r>
              <a:rPr lang="en-US" sz="7200" dirty="0">
                <a:solidFill>
                  <a:srgbClr val="613318"/>
                </a:solidFill>
              </a:rPr>
              <a:t> </a:t>
            </a:r>
            <a:r>
              <a:rPr lang="en-US" sz="7200" dirty="0" err="1">
                <a:solidFill>
                  <a:srgbClr val="613318"/>
                </a:solidFill>
              </a:rPr>
              <a:t>historia</a:t>
            </a:r>
            <a:r>
              <a:rPr lang="en-US" sz="7200" dirty="0">
                <a:solidFill>
                  <a:srgbClr val="613318"/>
                </a:solidFill>
              </a:rPr>
              <a:t>?  </a:t>
            </a:r>
            <a:r>
              <a:rPr lang="en-US" sz="7200" dirty="0" err="1">
                <a:solidFill>
                  <a:srgbClr val="613318"/>
                </a:solidFill>
              </a:rPr>
              <a:t>Contemos</a:t>
            </a:r>
            <a:r>
              <a:rPr lang="en-US" sz="7200" dirty="0">
                <a:solidFill>
                  <a:srgbClr val="613318"/>
                </a:solidFill>
              </a:rPr>
              <a:t> la </a:t>
            </a:r>
            <a:r>
              <a:rPr lang="en-US" sz="7200" dirty="0" err="1">
                <a:solidFill>
                  <a:srgbClr val="613318"/>
                </a:solidFill>
              </a:rPr>
              <a:t>historia</a:t>
            </a:r>
            <a:r>
              <a:rPr lang="en-US" sz="7200" dirty="0">
                <a:solidFill>
                  <a:srgbClr val="613318"/>
                </a:solidFill>
              </a:rPr>
              <a:t> </a:t>
            </a:r>
            <a:r>
              <a:rPr lang="en-US" sz="7200" dirty="0" err="1">
                <a:solidFill>
                  <a:srgbClr val="613318"/>
                </a:solidFill>
              </a:rPr>
              <a:t>juntos</a:t>
            </a:r>
            <a:r>
              <a:rPr lang="en-US" sz="7200" dirty="0">
                <a:solidFill>
                  <a:srgbClr val="613318"/>
                </a:solidFill>
              </a:rPr>
              <a:t>.   </a:t>
            </a:r>
          </a:p>
        </p:txBody>
      </p:sp>
    </p:spTree>
    <p:extLst>
      <p:ext uri="{BB962C8B-B14F-4D97-AF65-F5344CB8AC3E}">
        <p14:creationId xmlns:p14="http://schemas.microsoft.com/office/powerpoint/2010/main" val="1102025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613318"/>
                </a:solidFill>
              </a:rPr>
              <a:t>7. ¿</a:t>
            </a:r>
            <a:r>
              <a:rPr lang="en-US" sz="4800" u="sng" dirty="0">
                <a:solidFill>
                  <a:srgbClr val="613318"/>
                </a:solidFill>
              </a:rPr>
              <a:t>Se </a:t>
            </a:r>
            <a:r>
              <a:rPr lang="en-US" sz="4800" u="sng" dirty="0" err="1">
                <a:solidFill>
                  <a:srgbClr val="613318"/>
                </a:solidFill>
              </a:rPr>
              <a:t>resuelve</a:t>
            </a:r>
            <a:r>
              <a:rPr lang="en-US" sz="4800" u="sng" dirty="0">
                <a:solidFill>
                  <a:srgbClr val="613318"/>
                </a:solidFill>
              </a:rPr>
              <a:t> </a:t>
            </a:r>
            <a:r>
              <a:rPr lang="en-US" sz="4800" dirty="0">
                <a:solidFill>
                  <a:srgbClr val="613318"/>
                </a:solidFill>
              </a:rPr>
              <a:t>el </a:t>
            </a:r>
            <a:r>
              <a:rPr lang="en-US" sz="4800" dirty="0" err="1">
                <a:solidFill>
                  <a:srgbClr val="613318"/>
                </a:solidFill>
              </a:rPr>
              <a:t>problema</a:t>
            </a:r>
            <a:r>
              <a:rPr lang="en-US" sz="4800" dirty="0">
                <a:solidFill>
                  <a:srgbClr val="613318"/>
                </a:solidFill>
              </a:rPr>
              <a:t> que </a:t>
            </a:r>
            <a:r>
              <a:rPr lang="en-US" sz="4800" dirty="0" err="1">
                <a:solidFill>
                  <a:srgbClr val="613318"/>
                </a:solidFill>
              </a:rPr>
              <a:t>mencionamos</a:t>
            </a:r>
            <a:r>
              <a:rPr lang="en-US" sz="4800" dirty="0">
                <a:solidFill>
                  <a:srgbClr val="613318"/>
                </a:solidFill>
              </a:rPr>
              <a:t>?  ¿</a:t>
            </a:r>
            <a:r>
              <a:rPr lang="en-US" sz="4800" u="sng" dirty="0" err="1">
                <a:solidFill>
                  <a:srgbClr val="613318"/>
                </a:solidFill>
              </a:rPr>
              <a:t>Cómo</a:t>
            </a:r>
            <a:r>
              <a:rPr lang="en-US" sz="4800" dirty="0">
                <a:solidFill>
                  <a:srgbClr val="613318"/>
                </a:solidFill>
              </a:rPr>
              <a:t>? </a:t>
            </a:r>
          </a:p>
        </p:txBody>
      </p:sp>
    </p:spTree>
    <p:extLst>
      <p:ext uri="{BB962C8B-B14F-4D97-AF65-F5344CB8AC3E}">
        <p14:creationId xmlns:p14="http://schemas.microsoft.com/office/powerpoint/2010/main" val="169452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in a dark room&#10;&#10;Description automatically generated">
            <a:extLst>
              <a:ext uri="{FF2B5EF4-FFF2-40B4-BE49-F238E27FC236}">
                <a16:creationId xmlns:a16="http://schemas.microsoft.com/office/drawing/2014/main" id="{2962C193-09A8-40CB-BD5D-C5878A5BCF07}"/>
              </a:ext>
            </a:extLst>
          </p:cNvPr>
          <p:cNvPicPr>
            <a:picLocks noChangeAspect="1"/>
          </p:cNvPicPr>
          <p:nvPr/>
        </p:nvPicPr>
        <p:blipFill rotWithShape="1">
          <a:blip r:embed="rId3"/>
          <a:srcRect l="5500" r="6499" b="-1"/>
          <a:stretch/>
        </p:blipFill>
        <p:spPr>
          <a:xfrm>
            <a:off x="20" y="10"/>
            <a:ext cx="12191980" cy="6857990"/>
          </a:xfrm>
          <a:prstGeom prst="rect">
            <a:avLst/>
          </a:prstGeom>
        </p:spPr>
      </p:pic>
      <p:sp>
        <p:nvSpPr>
          <p:cNvPr id="2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400" dirty="0" err="1">
                <a:solidFill>
                  <a:srgbClr val="613318"/>
                </a:solidFill>
                <a:latin typeface="Berlin Sans FB" panose="020E0602020502020306" pitchFamily="34" charset="0"/>
                <a:ea typeface="BatangChe" panose="020B0503020000020004" pitchFamily="49" charset="-127"/>
              </a:rPr>
              <a:t>Consolidar</a:t>
            </a:r>
            <a:r>
              <a:rPr lang="en-US" sz="4400" dirty="0">
                <a:solidFill>
                  <a:srgbClr val="613318"/>
                </a:solidFill>
                <a:latin typeface="Berlin Sans FB" panose="020E0602020502020306" pitchFamily="34" charset="0"/>
                <a:ea typeface="BatangChe" panose="020B0503020000020004" pitchFamily="49" charset="-127"/>
              </a:rPr>
              <a:t>- Lucas 1:26-56</a:t>
            </a:r>
          </a:p>
        </p:txBody>
      </p:sp>
      <p:cxnSp>
        <p:nvCxnSpPr>
          <p:cNvPr id="27" name="Straight Connector 2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71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1:26-56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1. ¿De </a:t>
            </a:r>
            <a:r>
              <a:rPr lang="en-US" sz="5400" dirty="0" err="1">
                <a:solidFill>
                  <a:srgbClr val="613318"/>
                </a:solidFill>
              </a:rPr>
              <a:t>qué</a:t>
            </a:r>
            <a:r>
              <a:rPr lang="en-US" sz="5400" dirty="0">
                <a:solidFill>
                  <a:srgbClr val="613318"/>
                </a:solidFill>
              </a:rPr>
              <a:t> se </a:t>
            </a:r>
            <a:r>
              <a:rPr lang="en-US" sz="5400" dirty="0" err="1">
                <a:solidFill>
                  <a:srgbClr val="613318"/>
                </a:solidFill>
              </a:rPr>
              <a:t>trata</a:t>
            </a:r>
            <a:r>
              <a:rPr lang="en-US" sz="5400" dirty="0">
                <a:solidFill>
                  <a:srgbClr val="613318"/>
                </a:solidFill>
              </a:rPr>
              <a:t> la </a:t>
            </a:r>
            <a:r>
              <a:rPr lang="en-US" sz="5400" dirty="0" err="1">
                <a:solidFill>
                  <a:srgbClr val="613318"/>
                </a:solidFill>
              </a:rPr>
              <a:t>historia</a:t>
            </a:r>
            <a:r>
              <a:rPr lang="en-US" sz="5400" dirty="0">
                <a:solidFill>
                  <a:srgbClr val="613318"/>
                </a:solidFill>
              </a:rPr>
              <a:t>?</a:t>
            </a:r>
          </a:p>
        </p:txBody>
      </p:sp>
    </p:spTree>
    <p:extLst>
      <p:ext uri="{BB962C8B-B14F-4D97-AF65-F5344CB8AC3E}">
        <p14:creationId xmlns:p14="http://schemas.microsoft.com/office/powerpoint/2010/main" val="4167541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2. ¿</a:t>
            </a:r>
            <a:r>
              <a:rPr lang="en-US" sz="5400" dirty="0" err="1">
                <a:solidFill>
                  <a:srgbClr val="613318"/>
                </a:solidFill>
              </a:rPr>
              <a:t>Qué</a:t>
            </a:r>
            <a:r>
              <a:rPr lang="en-US" sz="5400" dirty="0">
                <a:solidFill>
                  <a:srgbClr val="613318"/>
                </a:solidFill>
              </a:rPr>
              <a:t> </a:t>
            </a:r>
            <a:r>
              <a:rPr lang="en-US" sz="5400" u="sng" dirty="0" err="1">
                <a:solidFill>
                  <a:srgbClr val="613318"/>
                </a:solidFill>
              </a:rPr>
              <a:t>pecado</a:t>
            </a:r>
            <a:r>
              <a:rPr lang="en-US" sz="5400" dirty="0">
                <a:solidFill>
                  <a:srgbClr val="613318"/>
                </a:solidFill>
              </a:rPr>
              <a:t> me </a:t>
            </a:r>
            <a:r>
              <a:rPr lang="en-US" sz="5400" dirty="0" err="1">
                <a:solidFill>
                  <a:srgbClr val="613318"/>
                </a:solidFill>
              </a:rPr>
              <a:t>enseña</a:t>
            </a:r>
            <a:r>
              <a:rPr lang="en-US" sz="5400" dirty="0">
                <a:solidFill>
                  <a:srgbClr val="613318"/>
                </a:solidFill>
              </a:rPr>
              <a:t> a </a:t>
            </a:r>
            <a:r>
              <a:rPr lang="en-US" sz="5400" dirty="0" err="1">
                <a:solidFill>
                  <a:srgbClr val="613318"/>
                </a:solidFill>
              </a:rPr>
              <a:t>confesar</a:t>
            </a:r>
            <a:r>
              <a:rPr lang="en-US" sz="5400" dirty="0">
                <a:solidFill>
                  <a:srgbClr val="613318"/>
                </a:solidFill>
              </a:rPr>
              <a:t> </a:t>
            </a:r>
            <a:r>
              <a:rPr lang="en-US" sz="5400" dirty="0" err="1">
                <a:solidFill>
                  <a:srgbClr val="613318"/>
                </a:solidFill>
              </a:rPr>
              <a:t>esta</a:t>
            </a:r>
            <a:r>
              <a:rPr lang="en-US" sz="5400" dirty="0">
                <a:solidFill>
                  <a:srgbClr val="613318"/>
                </a:solidFill>
              </a:rPr>
              <a:t> </a:t>
            </a:r>
            <a:r>
              <a:rPr lang="en-US" sz="5400" dirty="0" err="1">
                <a:solidFill>
                  <a:srgbClr val="613318"/>
                </a:solidFill>
              </a:rPr>
              <a:t>historia</a:t>
            </a:r>
            <a:r>
              <a:rPr lang="en-US" sz="5400" dirty="0">
                <a:solidFill>
                  <a:srgbClr val="613318"/>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3. ¿</a:t>
            </a:r>
            <a:r>
              <a:rPr lang="en-US" sz="5400" dirty="0" err="1">
                <a:solidFill>
                  <a:srgbClr val="613318"/>
                </a:solidFill>
              </a:rPr>
              <a:t>Dónde</a:t>
            </a:r>
            <a:r>
              <a:rPr lang="en-US" sz="5400" dirty="0">
                <a:solidFill>
                  <a:srgbClr val="613318"/>
                </a:solidFill>
              </a:rPr>
              <a:t> </a:t>
            </a:r>
            <a:r>
              <a:rPr lang="en-US" sz="5400" dirty="0" err="1">
                <a:solidFill>
                  <a:srgbClr val="613318"/>
                </a:solidFill>
              </a:rPr>
              <a:t>veo</a:t>
            </a:r>
            <a:r>
              <a:rPr lang="en-US" sz="5400" dirty="0">
                <a:solidFill>
                  <a:srgbClr val="613318"/>
                </a:solidFill>
              </a:rPr>
              <a:t> el </a:t>
            </a:r>
            <a:r>
              <a:rPr lang="en-US" sz="5400" dirty="0" err="1">
                <a:solidFill>
                  <a:srgbClr val="613318"/>
                </a:solidFill>
              </a:rPr>
              <a:t>amor</a:t>
            </a:r>
            <a:r>
              <a:rPr lang="en-US" sz="5400" dirty="0">
                <a:solidFill>
                  <a:srgbClr val="613318"/>
                </a:solidFill>
              </a:rPr>
              <a:t> de Dios </a:t>
            </a:r>
            <a:r>
              <a:rPr lang="en-US" sz="5400" dirty="0" err="1">
                <a:solidFill>
                  <a:srgbClr val="613318"/>
                </a:solidFill>
              </a:rPr>
              <a:t>en</a:t>
            </a:r>
            <a:r>
              <a:rPr lang="en-US" sz="5400" dirty="0">
                <a:solidFill>
                  <a:srgbClr val="613318"/>
                </a:solidFill>
              </a:rPr>
              <a:t> </a:t>
            </a:r>
            <a:r>
              <a:rPr lang="en-US" sz="5400" dirty="0" err="1">
                <a:solidFill>
                  <a:srgbClr val="613318"/>
                </a:solidFill>
              </a:rPr>
              <a:t>esta</a:t>
            </a:r>
            <a:r>
              <a:rPr lang="en-US" sz="5400" dirty="0">
                <a:solidFill>
                  <a:srgbClr val="613318"/>
                </a:solidFill>
              </a:rPr>
              <a:t> </a:t>
            </a:r>
            <a:r>
              <a:rPr lang="en-US" sz="5400" dirty="0" err="1">
                <a:solidFill>
                  <a:srgbClr val="613318"/>
                </a:solidFill>
              </a:rPr>
              <a:t>historia</a:t>
            </a:r>
            <a:r>
              <a:rPr lang="en-US" sz="5400" dirty="0">
                <a:solidFill>
                  <a:srgbClr val="613318"/>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4. </a:t>
            </a:r>
            <a:r>
              <a:rPr lang="es-MX" sz="5400" dirty="0">
                <a:solidFill>
                  <a:srgbClr val="613318"/>
                </a:solidFill>
              </a:rPr>
              <a:t>¿Qué me enseña Dios a pedir y hacer por gratitud a él?</a:t>
            </a:r>
            <a:endParaRPr lang="en-US" sz="5400" dirty="0">
              <a:solidFill>
                <a:srgbClr val="613318"/>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Lucas 1:26-56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5. ¿</a:t>
            </a:r>
            <a:r>
              <a:rPr lang="en-US" sz="5400" dirty="0" err="1">
                <a:solidFill>
                  <a:srgbClr val="613318"/>
                </a:solidFill>
              </a:rPr>
              <a:t>Cuándo</a:t>
            </a:r>
            <a:r>
              <a:rPr lang="en-US" sz="5400" dirty="0">
                <a:solidFill>
                  <a:srgbClr val="613318"/>
                </a:solidFill>
              </a:rPr>
              <a:t> </a:t>
            </a:r>
            <a:r>
              <a:rPr lang="en-US" sz="5400" dirty="0" err="1">
                <a:solidFill>
                  <a:srgbClr val="613318"/>
                </a:solidFill>
              </a:rPr>
              <a:t>sería</a:t>
            </a:r>
            <a:r>
              <a:rPr lang="en-US" sz="5400" dirty="0">
                <a:solidFill>
                  <a:srgbClr val="613318"/>
                </a:solidFill>
              </a:rPr>
              <a:t> </a:t>
            </a:r>
            <a:r>
              <a:rPr lang="en-US" sz="5400" dirty="0" err="1">
                <a:solidFill>
                  <a:srgbClr val="613318"/>
                </a:solidFill>
              </a:rPr>
              <a:t>buena</a:t>
            </a:r>
            <a:r>
              <a:rPr lang="en-US" sz="5400" dirty="0">
                <a:solidFill>
                  <a:srgbClr val="613318"/>
                </a:solidFill>
              </a:rPr>
              <a:t> </a:t>
            </a:r>
            <a:r>
              <a:rPr lang="en-US" sz="5400" dirty="0" err="1">
                <a:solidFill>
                  <a:srgbClr val="613318"/>
                </a:solidFill>
              </a:rPr>
              <a:t>situación</a:t>
            </a:r>
            <a:r>
              <a:rPr lang="en-US" sz="5400" dirty="0">
                <a:solidFill>
                  <a:srgbClr val="613318"/>
                </a:solidFill>
              </a:rPr>
              <a:t> para </a:t>
            </a:r>
            <a:r>
              <a:rPr lang="en-US" sz="5400" dirty="0" err="1">
                <a:solidFill>
                  <a:srgbClr val="613318"/>
                </a:solidFill>
              </a:rPr>
              <a:t>compartir</a:t>
            </a:r>
            <a:r>
              <a:rPr lang="en-US" sz="5400" dirty="0">
                <a:solidFill>
                  <a:srgbClr val="613318"/>
                </a:solidFill>
              </a:rPr>
              <a:t> </a:t>
            </a:r>
            <a:r>
              <a:rPr lang="en-US" sz="5400" dirty="0" err="1">
                <a:solidFill>
                  <a:srgbClr val="613318"/>
                </a:solidFill>
              </a:rPr>
              <a:t>este</a:t>
            </a:r>
            <a:r>
              <a:rPr lang="en-US" sz="5400" dirty="0">
                <a:solidFill>
                  <a:srgbClr val="613318"/>
                </a:solidFill>
              </a:rPr>
              <a:t> </a:t>
            </a:r>
            <a:r>
              <a:rPr lang="en-US" sz="5400" dirty="0" err="1">
                <a:solidFill>
                  <a:srgbClr val="613318"/>
                </a:solidFill>
              </a:rPr>
              <a:t>mensaje</a:t>
            </a:r>
            <a:r>
              <a:rPr lang="en-US" sz="5400" dirty="0">
                <a:solidFill>
                  <a:srgbClr val="613318"/>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El Evangelio según Lucas</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picture containing person, indoor, holding, hand&#10;&#10;Description automatically generated">
            <a:extLst>
              <a:ext uri="{FF2B5EF4-FFF2-40B4-BE49-F238E27FC236}">
                <a16:creationId xmlns:a16="http://schemas.microsoft.com/office/drawing/2014/main" id="{EB8EF1F8-1005-4A00-ABA9-0C1EBCAEBA9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55" b="17028"/>
          <a:stretch/>
        </p:blipFill>
        <p:spPr>
          <a:xfrm>
            <a:off x="20" y="10"/>
            <a:ext cx="12191980" cy="6857990"/>
          </a:xfrm>
          <a:prstGeom prst="rect">
            <a:avLst/>
          </a:prstGeom>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FD18-C363-4CA8-9CF6-434075640679}"/>
              </a:ext>
            </a:extLst>
          </p:cNvPr>
          <p:cNvSpPr>
            <a:spLocks noGrp="1"/>
          </p:cNvSpPr>
          <p:nvPr>
            <p:ph type="title"/>
          </p:nvPr>
        </p:nvSpPr>
        <p:spPr>
          <a:noFill/>
        </p:spPr>
        <p:txBody>
          <a:bodyPr vert="horz" lIns="91440" tIns="45720" rIns="91440" bIns="45720" rtlCol="0" anchor="b">
            <a:normAutofit/>
          </a:bodyPr>
          <a:lstStyle/>
          <a:p>
            <a:pPr algn="ctr"/>
            <a:r>
              <a:rPr lang="en-US" sz="5400" dirty="0">
                <a:solidFill>
                  <a:srgbClr val="613318"/>
                </a:solidFill>
              </a:rPr>
              <a:t>El </a:t>
            </a:r>
            <a:r>
              <a:rPr lang="en-US" sz="5400" dirty="0" err="1">
                <a:solidFill>
                  <a:srgbClr val="613318"/>
                </a:solidFill>
              </a:rPr>
              <a:t>Evangelio</a:t>
            </a:r>
            <a:r>
              <a:rPr lang="en-US" sz="5400" dirty="0">
                <a:solidFill>
                  <a:srgbClr val="613318"/>
                </a:solidFill>
              </a:rPr>
              <a:t> </a:t>
            </a:r>
            <a:r>
              <a:rPr lang="en-US" sz="5400" dirty="0" err="1">
                <a:solidFill>
                  <a:srgbClr val="613318"/>
                </a:solidFill>
              </a:rPr>
              <a:t>según</a:t>
            </a:r>
            <a:r>
              <a:rPr lang="en-US" sz="5400" dirty="0">
                <a:solidFill>
                  <a:srgbClr val="613318"/>
                </a:solidFill>
              </a:rPr>
              <a:t> Lucas</a:t>
            </a:r>
          </a:p>
        </p:txBody>
      </p:sp>
      <p:sp>
        <p:nvSpPr>
          <p:cNvPr id="3" name="Content Placeholder 2">
            <a:extLst>
              <a:ext uri="{FF2B5EF4-FFF2-40B4-BE49-F238E27FC236}">
                <a16:creationId xmlns:a16="http://schemas.microsoft.com/office/drawing/2014/main" id="{B51B5EE4-BB82-49DC-927A-CA525BF2DAEA}"/>
              </a:ext>
            </a:extLst>
          </p:cNvPr>
          <p:cNvSpPr>
            <a:spLocks noGrp="1"/>
          </p:cNvSpPr>
          <p:nvPr>
            <p:ph idx="1"/>
          </p:nvPr>
        </p:nvSpPr>
        <p:spPr/>
        <p:txBody>
          <a:bodyPr/>
          <a:lstStyle/>
          <a:p>
            <a:r>
              <a:rPr lang="en-US" dirty="0">
                <a:solidFill>
                  <a:srgbClr val="613318"/>
                </a:solidFill>
              </a:rPr>
              <a:t>¿</a:t>
            </a:r>
            <a:r>
              <a:rPr lang="en-US" dirty="0" err="1">
                <a:solidFill>
                  <a:srgbClr val="613318"/>
                </a:solidFill>
              </a:rPr>
              <a:t>Quién</a:t>
            </a:r>
            <a:r>
              <a:rPr lang="en-US" dirty="0">
                <a:solidFill>
                  <a:srgbClr val="613318"/>
                </a:solidFill>
              </a:rPr>
              <a:t> era Lucas?</a:t>
            </a:r>
          </a:p>
        </p:txBody>
      </p:sp>
    </p:spTree>
    <p:extLst>
      <p:ext uri="{BB962C8B-B14F-4D97-AF65-F5344CB8AC3E}">
        <p14:creationId xmlns:p14="http://schemas.microsoft.com/office/powerpoint/2010/main" val="383829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F91F-3BE1-46A7-AD15-6612EE423868}"/>
              </a:ext>
            </a:extLst>
          </p:cNvPr>
          <p:cNvSpPr>
            <a:spLocks noGrp="1"/>
          </p:cNvSpPr>
          <p:nvPr>
            <p:ph type="title"/>
          </p:nvPr>
        </p:nvSpPr>
        <p:spPr/>
        <p:txBody>
          <a:bodyPr/>
          <a:lstStyle/>
          <a:p>
            <a:r>
              <a:rPr lang="en-US" dirty="0">
                <a:solidFill>
                  <a:srgbClr val="613318"/>
                </a:solidFill>
              </a:rPr>
              <a:t>El </a:t>
            </a:r>
            <a:r>
              <a:rPr lang="en-US" dirty="0" err="1">
                <a:solidFill>
                  <a:srgbClr val="613318"/>
                </a:solidFill>
              </a:rPr>
              <a:t>Evangelio</a:t>
            </a:r>
            <a:r>
              <a:rPr lang="en-US" dirty="0">
                <a:solidFill>
                  <a:srgbClr val="613318"/>
                </a:solidFill>
              </a:rPr>
              <a:t> </a:t>
            </a:r>
            <a:r>
              <a:rPr lang="en-US" dirty="0" err="1">
                <a:solidFill>
                  <a:srgbClr val="613318"/>
                </a:solidFill>
              </a:rPr>
              <a:t>según</a:t>
            </a:r>
            <a:r>
              <a:rPr lang="en-US" dirty="0">
                <a:solidFill>
                  <a:srgbClr val="613318"/>
                </a:solidFill>
              </a:rPr>
              <a:t> Lucas</a:t>
            </a:r>
          </a:p>
        </p:txBody>
      </p:sp>
      <p:sp>
        <p:nvSpPr>
          <p:cNvPr id="3" name="Content Placeholder 2">
            <a:extLst>
              <a:ext uri="{FF2B5EF4-FFF2-40B4-BE49-F238E27FC236}">
                <a16:creationId xmlns:a16="http://schemas.microsoft.com/office/drawing/2014/main" id="{2D97E93B-9195-48F3-A844-E8412FB95F63}"/>
              </a:ext>
            </a:extLst>
          </p:cNvPr>
          <p:cNvSpPr>
            <a:spLocks noGrp="1"/>
          </p:cNvSpPr>
          <p:nvPr>
            <p:ph idx="1"/>
          </p:nvPr>
        </p:nvSpPr>
        <p:spPr/>
        <p:txBody>
          <a:bodyPr/>
          <a:lstStyle/>
          <a:p>
            <a:r>
              <a:rPr lang="en-US" dirty="0">
                <a:solidFill>
                  <a:srgbClr val="613318"/>
                </a:solidFill>
              </a:rPr>
              <a:t>El </a:t>
            </a:r>
            <a:r>
              <a:rPr lang="en-US" dirty="0" err="1">
                <a:solidFill>
                  <a:srgbClr val="613318"/>
                </a:solidFill>
              </a:rPr>
              <a:t>propósito</a:t>
            </a:r>
            <a:r>
              <a:rPr lang="en-US" dirty="0">
                <a:solidFill>
                  <a:srgbClr val="613318"/>
                </a:solidFill>
              </a:rPr>
              <a:t> de </a:t>
            </a:r>
            <a:r>
              <a:rPr lang="en-US" dirty="0" err="1">
                <a:solidFill>
                  <a:srgbClr val="613318"/>
                </a:solidFill>
              </a:rPr>
              <a:t>su</a:t>
            </a:r>
            <a:r>
              <a:rPr lang="en-US" dirty="0">
                <a:solidFill>
                  <a:srgbClr val="613318"/>
                </a:solidFill>
              </a:rPr>
              <a:t> </a:t>
            </a:r>
            <a:r>
              <a:rPr lang="en-US" dirty="0" err="1">
                <a:solidFill>
                  <a:srgbClr val="613318"/>
                </a:solidFill>
              </a:rPr>
              <a:t>libro</a:t>
            </a:r>
            <a:endParaRPr lang="en-US" dirty="0">
              <a:solidFill>
                <a:srgbClr val="613318"/>
              </a:solidFill>
            </a:endParaRPr>
          </a:p>
          <a:p>
            <a:pPr lvl="1"/>
            <a:r>
              <a:rPr lang="en-US" dirty="0">
                <a:solidFill>
                  <a:srgbClr val="613318"/>
                </a:solidFill>
              </a:rPr>
              <a:t>Un </a:t>
            </a:r>
            <a:r>
              <a:rPr lang="en-US" dirty="0" err="1">
                <a:solidFill>
                  <a:srgbClr val="613318"/>
                </a:solidFill>
              </a:rPr>
              <a:t>registro</a:t>
            </a:r>
            <a:r>
              <a:rPr lang="en-US" dirty="0">
                <a:solidFill>
                  <a:srgbClr val="613318"/>
                </a:solidFill>
              </a:rPr>
              <a:t> </a:t>
            </a:r>
            <a:r>
              <a:rPr lang="en-US" dirty="0" err="1">
                <a:solidFill>
                  <a:srgbClr val="613318"/>
                </a:solidFill>
              </a:rPr>
              <a:t>fiel</a:t>
            </a:r>
            <a:r>
              <a:rPr lang="en-US" dirty="0">
                <a:solidFill>
                  <a:srgbClr val="613318"/>
                </a:solidFill>
              </a:rPr>
              <a:t> y bien </a:t>
            </a:r>
            <a:r>
              <a:rPr lang="en-US" dirty="0" err="1">
                <a:solidFill>
                  <a:srgbClr val="613318"/>
                </a:solidFill>
              </a:rPr>
              <a:t>investigado</a:t>
            </a:r>
            <a:endParaRPr lang="en-US" dirty="0">
              <a:solidFill>
                <a:srgbClr val="613318"/>
              </a:solidFill>
            </a:endParaRPr>
          </a:p>
          <a:p>
            <a:pPr lvl="1"/>
            <a:r>
              <a:rPr lang="en-US" dirty="0">
                <a:solidFill>
                  <a:srgbClr val="613318"/>
                </a:solidFill>
              </a:rPr>
              <a:t>Lucas es el “</a:t>
            </a:r>
            <a:r>
              <a:rPr lang="en-US" dirty="0" err="1">
                <a:solidFill>
                  <a:srgbClr val="613318"/>
                </a:solidFill>
              </a:rPr>
              <a:t>Episodio</a:t>
            </a:r>
            <a:r>
              <a:rPr lang="en-US" dirty="0">
                <a:solidFill>
                  <a:srgbClr val="613318"/>
                </a:solidFill>
              </a:rPr>
              <a:t> Uno.” </a:t>
            </a:r>
            <a:r>
              <a:rPr lang="en-US" dirty="0" err="1">
                <a:solidFill>
                  <a:srgbClr val="613318"/>
                </a:solidFill>
              </a:rPr>
              <a:t>Hechos</a:t>
            </a:r>
            <a:r>
              <a:rPr lang="en-US" dirty="0">
                <a:solidFill>
                  <a:srgbClr val="613318"/>
                </a:solidFill>
              </a:rPr>
              <a:t> es el “</a:t>
            </a:r>
            <a:r>
              <a:rPr lang="en-US" dirty="0" err="1">
                <a:solidFill>
                  <a:srgbClr val="613318"/>
                </a:solidFill>
              </a:rPr>
              <a:t>Epsodios</a:t>
            </a:r>
            <a:r>
              <a:rPr lang="en-US" dirty="0">
                <a:solidFill>
                  <a:srgbClr val="613318"/>
                </a:solidFill>
              </a:rPr>
              <a:t> Dos” de la </a:t>
            </a:r>
            <a:r>
              <a:rPr lang="en-US" dirty="0" err="1">
                <a:solidFill>
                  <a:srgbClr val="613318"/>
                </a:solidFill>
              </a:rPr>
              <a:t>serie</a:t>
            </a:r>
            <a:endParaRPr lang="en-US" dirty="0">
              <a:solidFill>
                <a:srgbClr val="613318"/>
              </a:solidFill>
            </a:endParaRPr>
          </a:p>
        </p:txBody>
      </p:sp>
    </p:spTree>
    <p:extLst>
      <p:ext uri="{BB962C8B-B14F-4D97-AF65-F5344CB8AC3E}">
        <p14:creationId xmlns:p14="http://schemas.microsoft.com/office/powerpoint/2010/main" val="3522514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943B-5B74-4BB8-851D-8E859F84DA5F}"/>
              </a:ext>
            </a:extLst>
          </p:cNvPr>
          <p:cNvSpPr>
            <a:spLocks noGrp="1"/>
          </p:cNvSpPr>
          <p:nvPr>
            <p:ph type="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56FE0B7-605C-439E-BB02-C0AECF1661FF}"/>
              </a:ext>
            </a:extLst>
          </p:cNvPr>
          <p:cNvGraphicFramePr>
            <a:graphicFrameLocks noGrp="1"/>
          </p:cNvGraphicFramePr>
          <p:nvPr>
            <p:ph idx="1"/>
          </p:nvPr>
        </p:nvGraphicFramePr>
        <p:xfrm>
          <a:off x="168443" y="180474"/>
          <a:ext cx="11598441" cy="5630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807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1F6B7-D6D8-4F21-A597-1FC680A911E2}"/>
              </a:ext>
            </a:extLst>
          </p:cNvPr>
          <p:cNvSpPr>
            <a:spLocks noGrp="1"/>
          </p:cNvSpPr>
          <p:nvPr>
            <p:ph type="title"/>
          </p:nvPr>
        </p:nvSpPr>
        <p:spPr/>
        <p:txBody>
          <a:bodyPr/>
          <a:lstStyle/>
          <a:p>
            <a:r>
              <a:rPr lang="en-US" dirty="0">
                <a:solidFill>
                  <a:srgbClr val="008000"/>
                </a:solidFill>
              </a:rPr>
              <a:t>Las 4 C</a:t>
            </a:r>
          </a:p>
        </p:txBody>
      </p:sp>
      <p:sp>
        <p:nvSpPr>
          <p:cNvPr id="3" name="Marcador de contenido 2">
            <a:extLst>
              <a:ext uri="{FF2B5EF4-FFF2-40B4-BE49-F238E27FC236}">
                <a16:creationId xmlns:a16="http://schemas.microsoft.com/office/drawing/2014/main" id="{320AC247-CED1-4551-A9BF-E2238BCCB873}"/>
              </a:ext>
            </a:extLst>
          </p:cNvPr>
          <p:cNvSpPr>
            <a:spLocks noGrp="1"/>
          </p:cNvSpPr>
          <p:nvPr>
            <p:ph idx="1"/>
          </p:nvPr>
        </p:nvSpPr>
        <p:spPr/>
        <p:txBody>
          <a:bodyPr/>
          <a:lstStyle/>
          <a:p>
            <a:r>
              <a:rPr lang="en-US" dirty="0">
                <a:solidFill>
                  <a:srgbClr val="613318"/>
                </a:solidFill>
              </a:rPr>
              <a:t>CAPTAR</a:t>
            </a:r>
          </a:p>
          <a:p>
            <a:r>
              <a:rPr lang="en-US" dirty="0">
                <a:solidFill>
                  <a:srgbClr val="613318"/>
                </a:solidFill>
              </a:rPr>
              <a:t>CONTAR</a:t>
            </a:r>
          </a:p>
          <a:p>
            <a:r>
              <a:rPr lang="en-US" dirty="0">
                <a:solidFill>
                  <a:srgbClr val="613318"/>
                </a:solidFill>
              </a:rPr>
              <a:t>CONSIDERAR </a:t>
            </a:r>
          </a:p>
          <a:p>
            <a:r>
              <a:rPr lang="en-US" dirty="0">
                <a:solidFill>
                  <a:srgbClr val="613318"/>
                </a:solidFill>
              </a:rPr>
              <a:t>CONSOLIDAR</a:t>
            </a:r>
          </a:p>
        </p:txBody>
      </p:sp>
    </p:spTree>
    <p:extLst>
      <p:ext uri="{BB962C8B-B14F-4D97-AF65-F5344CB8AC3E}">
        <p14:creationId xmlns:p14="http://schemas.microsoft.com/office/powerpoint/2010/main" val="3576928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A975-CF5B-4FF9-9304-78F38065B4E2}"/>
              </a:ext>
            </a:extLst>
          </p:cNvPr>
          <p:cNvSpPr>
            <a:spLocks noGrp="1"/>
          </p:cNvSpPr>
          <p:nvPr>
            <p:ph type="title"/>
          </p:nvPr>
        </p:nvSpPr>
        <p:spPr/>
        <p:txBody>
          <a:bodyPr/>
          <a:lstStyle/>
          <a:p>
            <a:r>
              <a:rPr lang="en-US" dirty="0">
                <a:solidFill>
                  <a:srgbClr val="008000"/>
                </a:solidFill>
              </a:rPr>
              <a:t>Las 4 C - </a:t>
            </a:r>
            <a:r>
              <a:rPr lang="en-US" dirty="0" err="1">
                <a:solidFill>
                  <a:srgbClr val="008000"/>
                </a:solidFill>
              </a:rPr>
              <a:t>Considerar</a:t>
            </a:r>
            <a:endParaRPr lang="en-US" dirty="0">
              <a:solidFill>
                <a:srgbClr val="008000"/>
              </a:solidFill>
            </a:endParaRPr>
          </a:p>
        </p:txBody>
      </p:sp>
      <p:sp>
        <p:nvSpPr>
          <p:cNvPr id="7" name="Content Placeholder 6">
            <a:extLst>
              <a:ext uri="{FF2B5EF4-FFF2-40B4-BE49-F238E27FC236}">
                <a16:creationId xmlns:a16="http://schemas.microsoft.com/office/drawing/2014/main" id="{A3F6FFAB-6812-470E-BFE8-B6CECBC9ACDC}"/>
              </a:ext>
            </a:extLst>
          </p:cNvPr>
          <p:cNvSpPr>
            <a:spLocks noGrp="1"/>
          </p:cNvSpPr>
          <p:nvPr>
            <p:ph idx="1"/>
          </p:nvPr>
        </p:nvSpPr>
        <p:spPr/>
        <p:txBody>
          <a:bodyPr>
            <a:normAutofit fontScale="92500"/>
          </a:bodyPr>
          <a:lstStyle/>
          <a:p>
            <a:pPr marL="1371600" lvl="1" indent="-914400">
              <a:buFont typeface="+mj-lt"/>
              <a:buAutoNum type="arabicPeriod"/>
            </a:pPr>
            <a:r>
              <a:rPr lang="es-MX" sz="4000" dirty="0">
                <a:solidFill>
                  <a:srgbClr val="613318"/>
                </a:solidFill>
              </a:rPr>
              <a:t>¿Quiénes son los personajes de esta historia?</a:t>
            </a:r>
            <a:endParaRPr lang="en-US" sz="4000" dirty="0">
              <a:solidFill>
                <a:srgbClr val="613318"/>
              </a:solidFill>
            </a:endParaRPr>
          </a:p>
          <a:p>
            <a:pPr marL="1371600" lvl="1" indent="-914400">
              <a:buFont typeface="+mj-lt"/>
              <a:buAutoNum type="arabicPeriod"/>
            </a:pPr>
            <a:r>
              <a:rPr lang="es-MX" sz="4000" dirty="0">
                <a:solidFill>
                  <a:srgbClr val="613318"/>
                </a:solidFill>
              </a:rPr>
              <a:t>¿Cuáles son los objetos de esta historia?</a:t>
            </a:r>
            <a:endParaRPr lang="en-US" sz="4000" dirty="0">
              <a:solidFill>
                <a:srgbClr val="613318"/>
              </a:solidFill>
            </a:endParaRPr>
          </a:p>
          <a:p>
            <a:pPr marL="1371600" lvl="1" indent="-914400">
              <a:buFont typeface="+mj-lt"/>
              <a:buAutoNum type="arabicPeriod"/>
            </a:pPr>
            <a:r>
              <a:rPr lang="es-MX" sz="4000" dirty="0">
                <a:solidFill>
                  <a:srgbClr val="613318"/>
                </a:solidFill>
              </a:rPr>
              <a:t>¿Dónde ocurrió la historia?</a:t>
            </a:r>
            <a:endParaRPr lang="en-US" sz="4000" dirty="0">
              <a:solidFill>
                <a:srgbClr val="613318"/>
              </a:solidFill>
            </a:endParaRPr>
          </a:p>
          <a:p>
            <a:pPr marL="1371600" lvl="1" indent="-914400">
              <a:buFont typeface="+mj-lt"/>
              <a:buAutoNum type="arabicPeriod"/>
            </a:pPr>
            <a:r>
              <a:rPr lang="es-MX" sz="4000" dirty="0">
                <a:solidFill>
                  <a:srgbClr val="613318"/>
                </a:solidFill>
              </a:rPr>
              <a:t>¿Cuándo ocurrió la historia?</a:t>
            </a:r>
            <a:endParaRPr lang="en-US" sz="4000" dirty="0">
              <a:solidFill>
                <a:srgbClr val="613318"/>
              </a:solidFill>
            </a:endParaRPr>
          </a:p>
          <a:p>
            <a:pPr marL="1371600" lvl="1" indent="-914400">
              <a:buFont typeface="+mj-lt"/>
              <a:buAutoNum type="arabicPeriod"/>
            </a:pPr>
            <a:r>
              <a:rPr lang="es-MX" sz="4000" dirty="0">
                <a:solidFill>
                  <a:srgbClr val="613318"/>
                </a:solidFill>
              </a:rPr>
              <a:t>¿Cuál es el problema?</a:t>
            </a:r>
            <a:endParaRPr lang="en-US" sz="4000" dirty="0">
              <a:solidFill>
                <a:srgbClr val="613318"/>
              </a:solidFill>
            </a:endParaRPr>
          </a:p>
          <a:p>
            <a:pPr marL="1371600" lvl="1" indent="-914400">
              <a:buFont typeface="+mj-lt"/>
              <a:buAutoNum type="arabicPeriod"/>
            </a:pPr>
            <a:r>
              <a:rPr lang="es-MX" sz="4000" dirty="0">
                <a:solidFill>
                  <a:srgbClr val="613318"/>
                </a:solidFill>
              </a:rPr>
              <a:t>¿Cuáles eventos ocurrieron en esta historia?</a:t>
            </a:r>
            <a:endParaRPr lang="en-US" sz="4000" dirty="0">
              <a:solidFill>
                <a:srgbClr val="613318"/>
              </a:solidFill>
            </a:endParaRPr>
          </a:p>
          <a:p>
            <a:pPr marL="1371600" lvl="1" indent="-914400">
              <a:buFont typeface="+mj-lt"/>
              <a:buAutoNum type="arabicPeriod"/>
            </a:pPr>
            <a:r>
              <a:rPr lang="es-MX" sz="4000" dirty="0">
                <a:solidFill>
                  <a:srgbClr val="613318"/>
                </a:solidFill>
              </a:rPr>
              <a:t>¿Se resuelve el problema? ¿Cómo?</a:t>
            </a:r>
            <a:endParaRPr lang="en-US" sz="4000" dirty="0">
              <a:solidFill>
                <a:srgbClr val="613318"/>
              </a:solidFill>
            </a:endParaRPr>
          </a:p>
        </p:txBody>
      </p:sp>
    </p:spTree>
    <p:extLst>
      <p:ext uri="{BB962C8B-B14F-4D97-AF65-F5344CB8AC3E}">
        <p14:creationId xmlns:p14="http://schemas.microsoft.com/office/powerpoint/2010/main" val="219690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A975-CF5B-4FF9-9304-78F38065B4E2}"/>
              </a:ext>
            </a:extLst>
          </p:cNvPr>
          <p:cNvSpPr>
            <a:spLocks noGrp="1"/>
          </p:cNvSpPr>
          <p:nvPr>
            <p:ph type="title"/>
          </p:nvPr>
        </p:nvSpPr>
        <p:spPr/>
        <p:txBody>
          <a:bodyPr/>
          <a:lstStyle/>
          <a:p>
            <a:r>
              <a:rPr lang="en-US" dirty="0">
                <a:solidFill>
                  <a:srgbClr val="008000"/>
                </a:solidFill>
              </a:rPr>
              <a:t>Las 4 C - </a:t>
            </a:r>
            <a:r>
              <a:rPr lang="en-US" dirty="0" err="1">
                <a:solidFill>
                  <a:srgbClr val="008000"/>
                </a:solidFill>
              </a:rPr>
              <a:t>Consolidar</a:t>
            </a:r>
            <a:endParaRPr lang="en-US" dirty="0">
              <a:solidFill>
                <a:srgbClr val="008000"/>
              </a:solidFill>
            </a:endParaRPr>
          </a:p>
        </p:txBody>
      </p:sp>
      <p:sp>
        <p:nvSpPr>
          <p:cNvPr id="7" name="Content Placeholder 6">
            <a:extLst>
              <a:ext uri="{FF2B5EF4-FFF2-40B4-BE49-F238E27FC236}">
                <a16:creationId xmlns:a16="http://schemas.microsoft.com/office/drawing/2014/main" id="{A3F6FFAB-6812-470E-BFE8-B6CECBC9ACDC}"/>
              </a:ext>
            </a:extLst>
          </p:cNvPr>
          <p:cNvSpPr>
            <a:spLocks noGrp="1"/>
          </p:cNvSpPr>
          <p:nvPr>
            <p:ph idx="1"/>
          </p:nvPr>
        </p:nvSpPr>
        <p:spPr/>
        <p:txBody>
          <a:bodyPr>
            <a:normAutofit fontScale="77500" lnSpcReduction="20000"/>
          </a:bodyPr>
          <a:lstStyle/>
          <a:p>
            <a:pPr marL="1371600" lvl="1" indent="-914400">
              <a:buFont typeface="+mj-lt"/>
              <a:buAutoNum type="arabicPeriod"/>
            </a:pPr>
            <a:r>
              <a:rPr lang="es-MX" sz="5200" dirty="0">
                <a:solidFill>
                  <a:srgbClr val="613318"/>
                </a:solidFill>
              </a:rPr>
              <a:t>¿De qué se trata la historia?</a:t>
            </a:r>
            <a:endParaRPr lang="en-US" sz="5200" dirty="0">
              <a:solidFill>
                <a:srgbClr val="613318"/>
              </a:solidFill>
            </a:endParaRPr>
          </a:p>
          <a:p>
            <a:pPr marL="1371600" lvl="1" indent="-914400">
              <a:buFont typeface="+mj-lt"/>
              <a:buAutoNum type="arabicPeriod"/>
            </a:pPr>
            <a:r>
              <a:rPr lang="es-MX" sz="5200" dirty="0">
                <a:solidFill>
                  <a:srgbClr val="613318"/>
                </a:solidFill>
              </a:rPr>
              <a:t>¿Qué pecado me enseña a confesar esta historia?</a:t>
            </a:r>
            <a:endParaRPr lang="en-US" sz="5200" dirty="0">
              <a:solidFill>
                <a:srgbClr val="613318"/>
              </a:solidFill>
            </a:endParaRPr>
          </a:p>
          <a:p>
            <a:pPr marL="1371600" lvl="1" indent="-914400">
              <a:buFont typeface="+mj-lt"/>
              <a:buAutoNum type="arabicPeriod"/>
            </a:pPr>
            <a:r>
              <a:rPr lang="es-MX" sz="5200" dirty="0">
                <a:solidFill>
                  <a:srgbClr val="613318"/>
                </a:solidFill>
              </a:rPr>
              <a:t>¿Dónde veo el amor de Dios en esta historia?</a:t>
            </a:r>
            <a:endParaRPr lang="en-US" sz="5200" dirty="0">
              <a:solidFill>
                <a:srgbClr val="613318"/>
              </a:solidFill>
            </a:endParaRPr>
          </a:p>
          <a:p>
            <a:pPr marL="1371600" lvl="1" indent="-914400">
              <a:buFont typeface="+mj-lt"/>
              <a:buAutoNum type="arabicPeriod"/>
            </a:pPr>
            <a:r>
              <a:rPr lang="es-MX" sz="5200" dirty="0">
                <a:solidFill>
                  <a:srgbClr val="613318"/>
                </a:solidFill>
              </a:rPr>
              <a:t>¿Qué me enseña Dios a pedir y hacer por gratitud a él?</a:t>
            </a:r>
            <a:endParaRPr lang="en-US" sz="5200" dirty="0">
              <a:solidFill>
                <a:srgbClr val="613318"/>
              </a:solidFill>
            </a:endParaRPr>
          </a:p>
          <a:p>
            <a:pPr marL="1371600" lvl="1" indent="-914400">
              <a:buFont typeface="+mj-lt"/>
              <a:buAutoNum type="arabicPeriod"/>
            </a:pPr>
            <a:r>
              <a:rPr lang="es-MX" sz="5200" dirty="0">
                <a:solidFill>
                  <a:srgbClr val="613318"/>
                </a:solidFill>
              </a:rPr>
              <a:t>¿Cuándo sería una buena situación para compartir este mensaje?</a:t>
            </a:r>
            <a:endParaRPr lang="en-US" sz="5200" dirty="0">
              <a:solidFill>
                <a:srgbClr val="613318"/>
              </a:solidFill>
            </a:endParaRPr>
          </a:p>
          <a:p>
            <a:endParaRPr lang="en-US" dirty="0"/>
          </a:p>
        </p:txBody>
      </p:sp>
    </p:spTree>
    <p:extLst>
      <p:ext uri="{BB962C8B-B14F-4D97-AF65-F5344CB8AC3E}">
        <p14:creationId xmlns:p14="http://schemas.microsoft.com/office/powerpoint/2010/main" val="3840387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C4BF4F7A-EA01-415B-B9EE-8E5CA351C88A}"/>
              </a:ext>
            </a:extLst>
          </p:cNvPr>
          <p:cNvPicPr>
            <a:picLocks noChangeAspect="1"/>
          </p:cNvPicPr>
          <p:nvPr/>
        </p:nvPicPr>
        <p:blipFill rotWithShape="1">
          <a:blip r:embed="rId3">
            <a:extLst>
              <a:ext uri="{28A0092B-C50C-407E-A947-70E740481C1C}">
                <a14:useLocalDpi xmlns:a14="http://schemas.microsoft.com/office/drawing/2010/main" val="0"/>
              </a:ext>
            </a:extLst>
          </a:blip>
          <a:srcRect t="15126" r="9091"/>
          <a:stretch/>
        </p:blipFill>
        <p:spPr>
          <a:xfrm>
            <a:off x="0" y="10"/>
            <a:ext cx="12191999" cy="6857990"/>
          </a:xfrm>
          <a:prstGeom prst="rect">
            <a:avLst/>
          </a:prstGeom>
        </p:spPr>
      </p:pic>
      <p:sp>
        <p:nvSpPr>
          <p:cNvPr id="13" name="Freeform: Shape 1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520242" y="232937"/>
            <a:ext cx="4062643" cy="1043409"/>
          </a:xfrm>
        </p:spPr>
        <p:txBody>
          <a:bodyPr vert="horz" lIns="91440" tIns="45720" rIns="91440" bIns="45720" rtlCol="0" anchor="ctr">
            <a:normAutofit/>
          </a:bodyPr>
          <a:lstStyle/>
          <a:p>
            <a:r>
              <a:rPr lang="en-US" sz="4500" kern="1200" dirty="0">
                <a:solidFill>
                  <a:schemeClr val="tx1"/>
                </a:solidFill>
              </a:rPr>
              <a:t>La </a:t>
            </a:r>
            <a:r>
              <a:rPr lang="en-US" sz="4500" kern="1200" dirty="0" err="1">
                <a:solidFill>
                  <a:schemeClr val="tx1"/>
                </a:solidFill>
              </a:rPr>
              <a:t>Tarea</a:t>
            </a:r>
            <a:endParaRPr lang="en-US" sz="4500" kern="1200" dirty="0">
              <a:solidFill>
                <a:schemeClr val="tx1"/>
              </a:solidFill>
            </a:endParaRPr>
          </a:p>
        </p:txBody>
      </p:sp>
      <p:sp>
        <p:nvSpPr>
          <p:cNvPr id="7" name="Content Placeholder 6">
            <a:extLst>
              <a:ext uri="{FF2B5EF4-FFF2-40B4-BE49-F238E27FC236}">
                <a16:creationId xmlns:a16="http://schemas.microsoft.com/office/drawing/2014/main" id="{160BBE1D-54EE-4A93-94FE-8046BE6028EF}"/>
              </a:ext>
            </a:extLst>
          </p:cNvPr>
          <p:cNvSpPr>
            <a:spLocks noGrp="1"/>
          </p:cNvSpPr>
          <p:nvPr>
            <p:ph sz="half" idx="2"/>
          </p:nvPr>
        </p:nvSpPr>
        <p:spPr>
          <a:xfrm>
            <a:off x="350547" y="1203061"/>
            <a:ext cx="4490394" cy="3702426"/>
          </a:xfrm>
        </p:spPr>
        <p:txBody>
          <a:bodyPr vert="horz" lIns="91440" tIns="45720" rIns="91440" bIns="45720" rtlCol="0" anchor="t">
            <a:normAutofit fontScale="92500" lnSpcReduction="20000"/>
          </a:bodyPr>
          <a:lstStyle/>
          <a:p>
            <a:pPr lvl="2"/>
            <a:r>
              <a:rPr lang="es-ES" b="1" dirty="0"/>
              <a:t>Ver</a:t>
            </a:r>
            <a:r>
              <a:rPr lang="es-ES" dirty="0"/>
              <a:t> el siguiente video para la lección 2</a:t>
            </a:r>
          </a:p>
          <a:p>
            <a:pPr lvl="2"/>
            <a:r>
              <a:rPr lang="es-ES" b="1" dirty="0"/>
              <a:t>Leer</a:t>
            </a:r>
            <a:r>
              <a:rPr lang="es-ES" dirty="0"/>
              <a:t> Mateo 1:18-24; Lucas 2:1-21 en sus Biblias</a:t>
            </a:r>
            <a:endParaRPr lang="en-US" dirty="0"/>
          </a:p>
          <a:p>
            <a:endParaRPr lang="en-US" sz="4000" kern="1200" dirty="0">
              <a:solidFill>
                <a:schemeClr val="tx1"/>
              </a:solidFill>
            </a:endParaRPr>
          </a:p>
        </p:txBody>
      </p:sp>
    </p:spTree>
    <p:extLst>
      <p:ext uri="{BB962C8B-B14F-4D97-AF65-F5344CB8AC3E}">
        <p14:creationId xmlns:p14="http://schemas.microsoft.com/office/powerpoint/2010/main" val="2835775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B029B2B-F133-4639-9DAD-84EFF4EC6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59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26958" y="4345272"/>
            <a:ext cx="10515600" cy="4632643"/>
          </a:xfrm>
        </p:spPr>
        <p:txBody>
          <a:bodyPr>
            <a:normAutofit/>
          </a:bodyPr>
          <a:lstStyle/>
          <a:p>
            <a:pPr marL="0" indent="0" algn="ctr">
              <a:buNone/>
            </a:pPr>
            <a:r>
              <a:rPr lang="es-EC" sz="10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4" descr="Texto&#10;&#10;Descripción generada automáticamente">
            <a:extLst>
              <a:ext uri="{FF2B5EF4-FFF2-40B4-BE49-F238E27FC236}">
                <a16:creationId xmlns:a16="http://schemas.microsoft.com/office/drawing/2014/main" id="{A2C04A36-D346-434F-A8A2-12B17A7A8E19}"/>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431225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859966" y="1169049"/>
            <a:ext cx="10697593" cy="4247317"/>
          </a:xfrm>
          <a:prstGeom prst="rect">
            <a:avLst/>
          </a:prstGeom>
          <a:noFill/>
        </p:spPr>
        <p:txBody>
          <a:bodyPr wrap="square" rtlCol="0">
            <a:spAutoFit/>
          </a:bodyPr>
          <a:lstStyle/>
          <a:p>
            <a:pPr algn="ctr"/>
            <a:r>
              <a:rPr lang="en-US" sz="5400" dirty="0">
                <a:solidFill>
                  <a:srgbClr val="00853E"/>
                </a:solidFill>
                <a:latin typeface="Berlin Sans FB Demi" panose="020E0802020502020306" pitchFamily="34" charset="0"/>
              </a:rPr>
              <a:t>La Biblia: La </a:t>
            </a:r>
            <a:r>
              <a:rPr lang="en-US" sz="5400" dirty="0" err="1">
                <a:solidFill>
                  <a:srgbClr val="00853E"/>
                </a:solidFill>
                <a:latin typeface="Berlin Sans FB Demi" panose="020E0802020502020306" pitchFamily="34" charset="0"/>
              </a:rPr>
              <a:t>Llegada</a:t>
            </a:r>
            <a:r>
              <a:rPr lang="en-US" sz="5400" dirty="0">
                <a:solidFill>
                  <a:srgbClr val="00853E"/>
                </a:solidFill>
                <a:latin typeface="Berlin Sans FB Demi" panose="020E0802020502020306" pitchFamily="34" charset="0"/>
              </a:rPr>
              <a:t> del Salvador</a:t>
            </a:r>
          </a:p>
          <a:p>
            <a:pPr algn="ctr"/>
            <a:r>
              <a:rPr lang="en-US" sz="5400" dirty="0" err="1">
                <a:solidFill>
                  <a:srgbClr val="00853E"/>
                </a:solidFill>
                <a:latin typeface="Berlin Sans FB Demi" panose="020E0802020502020306" pitchFamily="34" charset="0"/>
              </a:rPr>
              <a:t>Lección</a:t>
            </a:r>
            <a:r>
              <a:rPr lang="en-US" sz="5400" dirty="0">
                <a:solidFill>
                  <a:srgbClr val="00853E"/>
                </a:solidFill>
                <a:latin typeface="Berlin Sans FB Demi" panose="020E0802020502020306" pitchFamily="34" charset="0"/>
              </a:rPr>
              <a:t> 1:</a:t>
            </a:r>
          </a:p>
          <a:p>
            <a:pPr algn="ctr"/>
            <a:r>
              <a:rPr lang="en-US" sz="5400" dirty="0">
                <a:solidFill>
                  <a:srgbClr val="00853E"/>
                </a:solidFill>
                <a:latin typeface="Berlin Sans FB Demi" panose="020E0802020502020306" pitchFamily="34" charset="0"/>
              </a:rPr>
              <a:t>Gabriel </a:t>
            </a:r>
            <a:r>
              <a:rPr lang="en-US" sz="5400" dirty="0" err="1">
                <a:solidFill>
                  <a:srgbClr val="00853E"/>
                </a:solidFill>
                <a:latin typeface="Berlin Sans FB Demi" panose="020E0802020502020306" pitchFamily="34" charset="0"/>
              </a:rPr>
              <a:t>Anuncia</a:t>
            </a:r>
            <a:r>
              <a:rPr lang="en-US" sz="5400" dirty="0">
                <a:solidFill>
                  <a:srgbClr val="00853E"/>
                </a:solidFill>
                <a:latin typeface="Berlin Sans FB Demi" panose="020E0802020502020306" pitchFamily="34" charset="0"/>
              </a:rPr>
              <a:t> el Nacimiento del Salvador</a:t>
            </a:r>
          </a:p>
          <a:p>
            <a:pPr algn="ctr"/>
            <a:r>
              <a:rPr lang="en-US" sz="5400" dirty="0">
                <a:solidFill>
                  <a:srgbClr val="00853E"/>
                </a:solidFill>
                <a:latin typeface="Berlin Sans FB Demi" panose="020E0802020502020306" pitchFamily="34" charset="0"/>
              </a:rPr>
              <a:t>Lucas 1:26-56</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85000" lnSpcReduction="20000"/>
          </a:bodyPr>
          <a:lstStyle/>
          <a:p>
            <a:pPr marL="0" indent="0" algn="just">
              <a:buNone/>
            </a:pPr>
            <a:r>
              <a:rPr lang="es-ES" dirty="0">
                <a:solidFill>
                  <a:srgbClr val="613318"/>
                </a:solidFill>
              </a:rPr>
              <a:t>Mi fiel Dios y Salvador, ayúdame a creer y confiar siempre en las promesas que tú me has hecho. Ayúdame también a siempre estar dispuesto a someter humildemente mi voluntad a la tuya. Te doy gracias por tu gran amor y porque enviaste a Jesús para que naciera de María para ser mi Salvador. Amén.</a:t>
            </a:r>
            <a:endParaRPr lang="en-US" dirty="0">
              <a:solidFill>
                <a:srgbClr val="613318"/>
              </a:solidFill>
            </a:endParaRPr>
          </a:p>
          <a:p>
            <a:pPr marL="0" indent="0" algn="just">
              <a:buNone/>
            </a:pPr>
            <a:endParaRPr lang="en-US" sz="3200" dirty="0">
              <a:latin typeface="Berlin Sans FB Demi" panose="020E0802020502020306" pitchFamily="34" charset="0"/>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613318"/>
                </a:solidFill>
                <a:latin typeface="Berlin Sans FB" panose="020E0602020502020306" pitchFamily="34" charset="0"/>
              </a:rPr>
              <a:t>Mostremos Respeto…</a:t>
            </a:r>
            <a:endParaRPr lang="en-US" sz="8000" dirty="0">
              <a:solidFill>
                <a:srgbClr val="613318"/>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613318"/>
                </a:solidFill>
                <a:latin typeface="Berlin Sans FB" panose="020E0602020502020306" pitchFamily="34" charset="0"/>
              </a:rPr>
              <a:t> Llegando preparados</a:t>
            </a:r>
          </a:p>
          <a:p>
            <a:r>
              <a:rPr lang="es-ES" sz="5000" dirty="0">
                <a:solidFill>
                  <a:srgbClr val="613318"/>
                </a:solidFill>
                <a:latin typeface="Berlin Sans FB" panose="020E0602020502020306" pitchFamily="34" charset="0"/>
              </a:rPr>
              <a:t> Siendo puntuales</a:t>
            </a:r>
          </a:p>
          <a:p>
            <a:r>
              <a:rPr lang="es-ES" sz="5000" dirty="0">
                <a:solidFill>
                  <a:srgbClr val="613318"/>
                </a:solidFill>
                <a:latin typeface="Berlin Sans FB" panose="020E0602020502020306" pitchFamily="34" charset="0"/>
              </a:rPr>
              <a:t> A los profesores que nos sirven </a:t>
            </a:r>
          </a:p>
          <a:p>
            <a:r>
              <a:rPr lang="es-ES" sz="5000" dirty="0">
                <a:solidFill>
                  <a:srgbClr val="613318"/>
                </a:solidFill>
                <a:latin typeface="Berlin Sans FB" panose="020E0602020502020306" pitchFamily="34" charset="0"/>
              </a:rPr>
              <a:t> A los compañeros en clase</a:t>
            </a:r>
          </a:p>
          <a:p>
            <a:r>
              <a:rPr lang="es-ES" sz="5000" dirty="0">
                <a:solidFill>
                  <a:srgbClr val="613318"/>
                </a:solidFill>
                <a:latin typeface="Berlin Sans FB" panose="020E0602020502020306" pitchFamily="34" charset="0"/>
              </a:rPr>
              <a:t> En el grupo de WhatsApp</a:t>
            </a:r>
            <a:endParaRPr lang="en-US" sz="5000" dirty="0">
              <a:solidFill>
                <a:srgbClr val="613318"/>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757989"/>
            <a:ext cx="10515600" cy="4993106"/>
          </a:xfrm>
        </p:spPr>
        <p:txBody>
          <a:bodyPr>
            <a:noAutofit/>
          </a:bodyPr>
          <a:lstStyle/>
          <a:p>
            <a:pPr algn="ctr"/>
            <a:r>
              <a:rPr lang="es-EC" sz="10000" dirty="0">
                <a:solidFill>
                  <a:srgbClr val="613318"/>
                </a:solidFill>
                <a:cs typeface="Arial" panose="020B0604020202020204" pitchFamily="34" charset="0"/>
              </a:rPr>
              <a:t>Pregunta de apertura</a:t>
            </a:r>
            <a:br>
              <a:rPr lang="es-EC" sz="10000" dirty="0">
                <a:solidFill>
                  <a:srgbClr val="613318"/>
                </a:solidFill>
                <a:latin typeface="Museo Sans 500" panose="02000000000000000000" pitchFamily="50" charset="0"/>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ES" i="1" dirty="0">
                <a:solidFill>
                  <a:srgbClr val="613318"/>
                </a:solidFill>
              </a:rPr>
              <a:t>¿Quiénes son los ángeles de Dios?  ¿A qué se dedican? </a:t>
            </a:r>
            <a:endParaRPr lang="en-US" sz="4800" dirty="0">
              <a:solidFill>
                <a:srgbClr val="613318"/>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DA7D-072C-4A33-96DE-CF818A53DD80}"/>
              </a:ext>
            </a:extLst>
          </p:cNvPr>
          <p:cNvSpPr>
            <a:spLocks noGrp="1"/>
          </p:cNvSpPr>
          <p:nvPr>
            <p:ph type="title"/>
          </p:nvPr>
        </p:nvSpPr>
        <p:spPr>
          <a:xfrm>
            <a:off x="838200" y="365125"/>
            <a:ext cx="10515600" cy="1325563"/>
          </a:xfrm>
        </p:spPr>
        <p:txBody>
          <a:bodyPr>
            <a:normAutofit/>
          </a:bodyPr>
          <a:lstStyle/>
          <a:p>
            <a:pPr algn="ctr"/>
            <a:r>
              <a:rPr lang="es-ES" dirty="0">
                <a:solidFill>
                  <a:srgbClr val="613318"/>
                </a:solidFill>
              </a:rPr>
              <a:t>¿Quiénes son los ángeles?</a:t>
            </a:r>
            <a:endParaRPr lang="en-US" dirty="0">
              <a:solidFill>
                <a:srgbClr val="613318"/>
              </a:solidFill>
            </a:endParaRPr>
          </a:p>
        </p:txBody>
      </p:sp>
      <p:sp>
        <p:nvSpPr>
          <p:cNvPr id="4" name="Content Placeholder 3">
            <a:extLst>
              <a:ext uri="{FF2B5EF4-FFF2-40B4-BE49-F238E27FC236}">
                <a16:creationId xmlns:a16="http://schemas.microsoft.com/office/drawing/2014/main" id="{91F137FE-0BC7-489D-A459-86209C73BB92}"/>
              </a:ext>
            </a:extLst>
          </p:cNvPr>
          <p:cNvSpPr>
            <a:spLocks noGrp="1"/>
          </p:cNvSpPr>
          <p:nvPr>
            <p:ph idx="1"/>
          </p:nvPr>
        </p:nvSpPr>
        <p:spPr/>
        <p:txBody>
          <a:bodyPr/>
          <a:lstStyle/>
          <a:p>
            <a:pPr>
              <a:buFontTx/>
              <a:buChar char="-"/>
            </a:pPr>
            <a:r>
              <a:rPr lang="en-US" dirty="0">
                <a:solidFill>
                  <a:srgbClr val="613318"/>
                </a:solidFill>
              </a:rPr>
              <a:t>Son </a:t>
            </a:r>
            <a:r>
              <a:rPr lang="en-US" dirty="0" err="1">
                <a:solidFill>
                  <a:srgbClr val="613318"/>
                </a:solidFill>
              </a:rPr>
              <a:t>siervos</a:t>
            </a:r>
            <a:r>
              <a:rPr lang="en-US" dirty="0">
                <a:solidFill>
                  <a:srgbClr val="613318"/>
                </a:solidFill>
              </a:rPr>
              <a:t>.</a:t>
            </a:r>
          </a:p>
          <a:p>
            <a:pPr marL="457200" lvl="1" indent="0">
              <a:buNone/>
            </a:pPr>
            <a:r>
              <a:rPr lang="es-ES" i="1" dirty="0">
                <a:solidFill>
                  <a:srgbClr val="613318"/>
                </a:solidFill>
              </a:rPr>
              <a:t>Salmo 103:20- ¡Bendigan al Señor, ustedes, ángeles poderosos</a:t>
            </a:r>
            <a:br>
              <a:rPr lang="es-ES" i="1" dirty="0">
                <a:solidFill>
                  <a:srgbClr val="613318"/>
                </a:solidFill>
              </a:rPr>
            </a:br>
            <a:r>
              <a:rPr lang="es-ES" i="1" dirty="0">
                <a:solidFill>
                  <a:srgbClr val="613318"/>
                </a:solidFill>
              </a:rPr>
              <a:t>que cumplen sus órdenes y obedecen su voz!</a:t>
            </a:r>
            <a:endParaRPr lang="en-US" dirty="0">
              <a:solidFill>
                <a:srgbClr val="613318"/>
              </a:solidFill>
            </a:endParaRPr>
          </a:p>
          <a:p>
            <a:pPr lvl="1">
              <a:buFontTx/>
              <a:buChar char="-"/>
            </a:pPr>
            <a:endParaRPr lang="en-US" dirty="0">
              <a:solidFill>
                <a:srgbClr val="613318"/>
              </a:solidFill>
            </a:endParaRPr>
          </a:p>
        </p:txBody>
      </p:sp>
    </p:spTree>
    <p:extLst>
      <p:ext uri="{BB962C8B-B14F-4D97-AF65-F5344CB8AC3E}">
        <p14:creationId xmlns:p14="http://schemas.microsoft.com/office/powerpoint/2010/main" val="239587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DA7D-072C-4A33-96DE-CF818A53DD80}"/>
              </a:ext>
            </a:extLst>
          </p:cNvPr>
          <p:cNvSpPr>
            <a:spLocks noGrp="1"/>
          </p:cNvSpPr>
          <p:nvPr>
            <p:ph type="title"/>
          </p:nvPr>
        </p:nvSpPr>
        <p:spPr>
          <a:xfrm>
            <a:off x="838200" y="365125"/>
            <a:ext cx="10515600" cy="1325563"/>
          </a:xfrm>
        </p:spPr>
        <p:txBody>
          <a:bodyPr>
            <a:normAutofit/>
          </a:bodyPr>
          <a:lstStyle/>
          <a:p>
            <a:pPr algn="ctr"/>
            <a:r>
              <a:rPr lang="es-ES" dirty="0">
                <a:solidFill>
                  <a:srgbClr val="613318"/>
                </a:solidFill>
              </a:rPr>
              <a:t>¿Quiénes son los ángeles?</a:t>
            </a:r>
            <a:endParaRPr lang="en-US" dirty="0">
              <a:solidFill>
                <a:srgbClr val="613318"/>
              </a:solidFill>
            </a:endParaRPr>
          </a:p>
        </p:txBody>
      </p:sp>
      <p:sp>
        <p:nvSpPr>
          <p:cNvPr id="4" name="Content Placeholder 3">
            <a:extLst>
              <a:ext uri="{FF2B5EF4-FFF2-40B4-BE49-F238E27FC236}">
                <a16:creationId xmlns:a16="http://schemas.microsoft.com/office/drawing/2014/main" id="{91F137FE-0BC7-489D-A459-86209C73BB92}"/>
              </a:ext>
            </a:extLst>
          </p:cNvPr>
          <p:cNvSpPr>
            <a:spLocks noGrp="1"/>
          </p:cNvSpPr>
          <p:nvPr>
            <p:ph idx="1"/>
          </p:nvPr>
        </p:nvSpPr>
        <p:spPr/>
        <p:txBody>
          <a:bodyPr>
            <a:normAutofit fontScale="92500" lnSpcReduction="20000"/>
          </a:bodyPr>
          <a:lstStyle/>
          <a:p>
            <a:pPr>
              <a:buFontTx/>
              <a:buChar char="-"/>
            </a:pPr>
            <a:r>
              <a:rPr lang="en-US" dirty="0">
                <a:solidFill>
                  <a:srgbClr val="613318"/>
                </a:solidFill>
              </a:rPr>
              <a:t>Son </a:t>
            </a:r>
            <a:r>
              <a:rPr lang="en-US" dirty="0" err="1">
                <a:solidFill>
                  <a:srgbClr val="613318"/>
                </a:solidFill>
              </a:rPr>
              <a:t>siervos</a:t>
            </a:r>
            <a:r>
              <a:rPr lang="en-US" dirty="0">
                <a:solidFill>
                  <a:srgbClr val="613318"/>
                </a:solidFill>
              </a:rPr>
              <a:t>.</a:t>
            </a:r>
          </a:p>
          <a:p>
            <a:pPr marL="457200" lvl="1" indent="0">
              <a:buNone/>
            </a:pPr>
            <a:r>
              <a:rPr lang="es-ES" i="1" dirty="0">
                <a:solidFill>
                  <a:srgbClr val="613318"/>
                </a:solidFill>
              </a:rPr>
              <a:t>Hebreos 1:13-14 Dios jamás le dijo a ninguno de los ángeles: «Siéntate a mi derecha hasta que ponga a tus enemigos por estrado de tus pies.»   ¿Y acaso no son todos ellos </a:t>
            </a:r>
            <a:r>
              <a:rPr lang="es-ES" i="1" u="sng" dirty="0">
                <a:solidFill>
                  <a:srgbClr val="613318"/>
                </a:solidFill>
              </a:rPr>
              <a:t>espíritus</a:t>
            </a:r>
            <a:r>
              <a:rPr lang="es-ES" i="1" dirty="0">
                <a:solidFill>
                  <a:srgbClr val="613318"/>
                </a:solidFill>
              </a:rPr>
              <a:t> ministradores, enviados para servir a quienes serán los herederos de la salvación? </a:t>
            </a:r>
            <a:endParaRPr lang="en-US" dirty="0">
              <a:solidFill>
                <a:srgbClr val="613318"/>
              </a:solidFill>
            </a:endParaRPr>
          </a:p>
        </p:txBody>
      </p:sp>
    </p:spTree>
    <p:extLst>
      <p:ext uri="{BB962C8B-B14F-4D97-AF65-F5344CB8AC3E}">
        <p14:creationId xmlns:p14="http://schemas.microsoft.com/office/powerpoint/2010/main" val="2020493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5" ma:contentTypeDescription="Create a new document." ma:contentTypeScope="" ma:versionID="5507abe0fc28d66db2f63ea6d1b9bf1d">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afbaa692ba35ad436848e442905bd438"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1448D5-545F-47CA-9AC1-D393A9BCC85A}">
  <ds:schemaRefs>
    <ds:schemaRef ds:uri="http://schemas.microsoft.com/office/2006/metadata/properties"/>
    <ds:schemaRef ds:uri="http://schemas.microsoft.com/office/infopath/2007/PartnerControls"/>
    <ds:schemaRef ds:uri="d9dd568f-92e7-4aa1-8e50-87aa9ffea924"/>
  </ds:schemaRefs>
</ds:datastoreItem>
</file>

<file path=customXml/itemProps2.xml><?xml version="1.0" encoding="utf-8"?>
<ds:datastoreItem xmlns:ds="http://schemas.openxmlformats.org/officeDocument/2006/customXml" ds:itemID="{27A1894E-D747-450F-A760-66789E901834}">
  <ds:schemaRefs>
    <ds:schemaRef ds:uri="http://schemas.microsoft.com/sharepoint/v3/contenttype/forms"/>
  </ds:schemaRefs>
</ds:datastoreItem>
</file>

<file path=customXml/itemProps3.xml><?xml version="1.0" encoding="utf-8"?>
<ds:datastoreItem xmlns:ds="http://schemas.openxmlformats.org/officeDocument/2006/customXml" ds:itemID="{1C304F4A-C5E3-4217-8445-FBFC390DF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TotalTime>
  <Words>3066</Words>
  <Application>Microsoft Office PowerPoint</Application>
  <PresentationFormat>Panorámica</PresentationFormat>
  <Paragraphs>268</Paragraphs>
  <Slides>39</Slides>
  <Notes>36</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Office Theme</vt:lpstr>
      <vt:lpstr>Presentación de PowerPoint</vt:lpstr>
      <vt:lpstr>Presentación de PowerPoint</vt:lpstr>
      <vt:lpstr>Presentación de PowerPoint</vt:lpstr>
      <vt:lpstr>Presentación de PowerPoint</vt:lpstr>
      <vt:lpstr>Oremos</vt:lpstr>
      <vt:lpstr>Mostremos Respeto…</vt:lpstr>
      <vt:lpstr>Pregunta de apertura (10 minutos)  ¿Quiénes son los ángeles de Dios?  ¿A qué se dedican? </vt:lpstr>
      <vt:lpstr>¿Quiénes son los ángeles?</vt:lpstr>
      <vt:lpstr>¿Quiénes son los ángeles?</vt:lpstr>
      <vt:lpstr>¿Quiénes son los ángeles?</vt:lpstr>
      <vt:lpstr>¿Quiénes son los ángeles?</vt:lpstr>
      <vt:lpstr>¿Quiénes son los ángeles?</vt:lpstr>
      <vt:lpstr>Considerar- Lucas 1:26-56</vt:lpstr>
      <vt:lpstr>Considerar- Lucas 1:26-56</vt:lpstr>
      <vt:lpstr>Considerar- Lucas 1:26-56</vt:lpstr>
      <vt:lpstr>Considerar- Lucas 1:26-56</vt:lpstr>
      <vt:lpstr>Considerar- Lucas 1:26-56</vt:lpstr>
      <vt:lpstr>Presentación de PowerPoint</vt:lpstr>
      <vt:lpstr>El Imperio Romano</vt:lpstr>
      <vt:lpstr>Considerar- Lucas 1:26-56</vt:lpstr>
      <vt:lpstr>Considerar- Lucas 1:26-56</vt:lpstr>
      <vt:lpstr>Considerar- Lucas 1:26-56</vt:lpstr>
      <vt:lpstr>Consolidar- Lucas 1:26-56</vt:lpstr>
      <vt:lpstr>Consolidar- Lucas 1:26-56</vt:lpstr>
      <vt:lpstr>Consolidar- Lucas 1:26-56</vt:lpstr>
      <vt:lpstr>Consolidar- Lucas 1:26-56</vt:lpstr>
      <vt:lpstr>Consolidar- Lucas 1:26-56</vt:lpstr>
      <vt:lpstr>Consolidar- Lucas 1:26-56</vt:lpstr>
      <vt:lpstr>Temas Importantes: (20 minutos)  El Evangelio según Lucas</vt:lpstr>
      <vt:lpstr>El Evangelio según Lucas</vt:lpstr>
      <vt:lpstr>El Evangelio según Lucas</vt:lpstr>
      <vt:lpstr>Presentación de PowerPoint</vt:lpstr>
      <vt:lpstr>Las 4 C</vt:lpstr>
      <vt:lpstr>Las 4 C - Considerar</vt:lpstr>
      <vt:lpstr>Las 4 C - Consolidar</vt:lpstr>
      <vt:lpstr>La Tarea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5</cp:revision>
  <dcterms:created xsi:type="dcterms:W3CDTF">2020-01-17T07:53:14Z</dcterms:created>
  <dcterms:modified xsi:type="dcterms:W3CDTF">2021-10-02T22:49:00Z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