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7" r:id="rId4"/>
    <p:sldId id="261" r:id="rId5"/>
    <p:sldId id="259" r:id="rId6"/>
    <p:sldId id="293" r:id="rId7"/>
    <p:sldId id="294" r:id="rId8"/>
    <p:sldId id="340" r:id="rId9"/>
    <p:sldId id="341" r:id="rId10"/>
    <p:sldId id="339" r:id="rId11"/>
    <p:sldId id="297" r:id="rId12"/>
    <p:sldId id="304" r:id="rId13"/>
    <p:sldId id="305" r:id="rId14"/>
    <p:sldId id="306" r:id="rId15"/>
    <p:sldId id="307" r:id="rId16"/>
    <p:sldId id="309" r:id="rId17"/>
    <p:sldId id="310" r:id="rId18"/>
    <p:sldId id="334" r:id="rId19"/>
    <p:sldId id="312" r:id="rId20"/>
    <p:sldId id="314" r:id="rId21"/>
    <p:sldId id="315" r:id="rId22"/>
    <p:sldId id="316" r:id="rId23"/>
    <p:sldId id="317" r:id="rId24"/>
    <p:sldId id="336" r:id="rId25"/>
    <p:sldId id="343" r:id="rId26"/>
    <p:sldId id="344" r:id="rId27"/>
    <p:sldId id="342" r:id="rId28"/>
    <p:sldId id="274" r:id="rId29"/>
    <p:sldId id="273" r:id="rId30"/>
    <p:sldId id="272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3318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84859-F54C-4225-B34A-48E2114053D0}" v="69" dt="2020-02-01T16:49:07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74" autoAdjust="0"/>
  </p:normalViewPr>
  <p:slideViewPr>
    <p:cSldViewPr snapToGrid="0">
      <p:cViewPr varScale="1">
        <p:scale>
          <a:sx n="64" d="100"/>
          <a:sy n="64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Sutton" userId="1e63f7443f7518ef" providerId="LiveId" clId="{3763FC77-DA49-4997-BA89-6210E3BB9419}"/>
    <pc:docChg chg="undo custSel mod addSld delSld modSld sldOrd">
      <pc:chgData name="Joel Sutton" userId="1e63f7443f7518ef" providerId="LiveId" clId="{3763FC77-DA49-4997-BA89-6210E3BB9419}" dt="2020-02-01T16:51:07.631" v="1314" actId="403"/>
      <pc:docMkLst>
        <pc:docMk/>
      </pc:docMkLst>
      <pc:sldChg chg="modSp">
        <pc:chgData name="Joel Sutton" userId="1e63f7443f7518ef" providerId="LiveId" clId="{3763FC77-DA49-4997-BA89-6210E3BB9419}" dt="2020-02-01T11:43:45.271" v="6" actId="114"/>
        <pc:sldMkLst>
          <pc:docMk/>
          <pc:sldMk cId="2551527977" sldId="259"/>
        </pc:sldMkLst>
        <pc:spChg chg="mod">
          <ac:chgData name="Joel Sutton" userId="1e63f7443f7518ef" providerId="LiveId" clId="{3763FC77-DA49-4997-BA89-6210E3BB9419}" dt="2020-02-01T11:43:45.271" v="6" actId="114"/>
          <ac:spMkLst>
            <pc:docMk/>
            <pc:sldMk cId="2551527977" sldId="259"/>
            <ac:spMk id="3" creationId="{51944AE4-0ABD-4DC4-82A1-E82221553150}"/>
          </ac:spMkLst>
        </pc:spChg>
      </pc:sldChg>
      <pc:sldChg chg="modSp">
        <pc:chgData name="Joel Sutton" userId="1e63f7443f7518ef" providerId="LiveId" clId="{3763FC77-DA49-4997-BA89-6210E3BB9419}" dt="2020-02-01T16:51:07.631" v="1314" actId="403"/>
        <pc:sldMkLst>
          <pc:docMk/>
          <pc:sldMk cId="2835775862" sldId="274"/>
        </pc:sldMkLst>
        <pc:spChg chg="mod">
          <ac:chgData name="Joel Sutton" userId="1e63f7443f7518ef" providerId="LiveId" clId="{3763FC77-DA49-4997-BA89-6210E3BB9419}" dt="2020-02-01T16:51:07.631" v="1314" actId="403"/>
          <ac:spMkLst>
            <pc:docMk/>
            <pc:sldMk cId="2835775862" sldId="274"/>
            <ac:spMk id="19" creationId="{42D00DFC-539A-4585-9D71-1E761CA3788E}"/>
          </ac:spMkLst>
        </pc:spChg>
      </pc:sldChg>
      <pc:sldChg chg="modSp">
        <pc:chgData name="Joel Sutton" userId="1e63f7443f7518ef" providerId="LiveId" clId="{3763FC77-DA49-4997-BA89-6210E3BB9419}" dt="2020-02-01T11:48:10.531" v="18" actId="207"/>
        <pc:sldMkLst>
          <pc:docMk/>
          <pc:sldMk cId="763119841" sldId="294"/>
        </pc:sldMkLst>
        <pc:spChg chg="mod">
          <ac:chgData name="Joel Sutton" userId="1e63f7443f7518ef" providerId="LiveId" clId="{3763FC77-DA49-4997-BA89-6210E3BB9419}" dt="2020-02-01T11:48:10.531" v="18" actId="207"/>
          <ac:spMkLst>
            <pc:docMk/>
            <pc:sldMk cId="763119841" sldId="294"/>
            <ac:spMk id="2" creationId="{00000000-0000-0000-0000-000000000000}"/>
          </ac:spMkLst>
        </pc:spChg>
      </pc:sldChg>
      <pc:sldChg chg="modSp modNotesTx">
        <pc:chgData name="Joel Sutton" userId="1e63f7443f7518ef" providerId="LiveId" clId="{3763FC77-DA49-4997-BA89-6210E3BB9419}" dt="2020-02-01T12:18:50.622" v="556" actId="5793"/>
        <pc:sldMkLst>
          <pc:docMk/>
          <pc:sldMk cId="2948558535" sldId="297"/>
        </pc:sldMkLst>
        <pc:spChg chg="mod">
          <ac:chgData name="Joel Sutton" userId="1e63f7443f7518ef" providerId="LiveId" clId="{3763FC77-DA49-4997-BA89-6210E3BB9419}" dt="2020-02-01T12:16:13.077" v="488" actId="20577"/>
          <ac:spMkLst>
            <pc:docMk/>
            <pc:sldMk cId="2948558535" sldId="297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2:18:47.245" v="554" actId="14100"/>
          <ac:spMkLst>
            <pc:docMk/>
            <pc:sldMk cId="2948558535" sldId="297"/>
            <ac:spMk id="3" creationId="{284EB7B7-1509-4036-BA44-D4FB26AC2750}"/>
          </ac:spMkLst>
        </pc:spChg>
      </pc:sldChg>
      <pc:sldChg chg="modSp">
        <pc:chgData name="Joel Sutton" userId="1e63f7443f7518ef" providerId="LiveId" clId="{3763FC77-DA49-4997-BA89-6210E3BB9419}" dt="2020-02-01T12:16:18.289" v="490" actId="27636"/>
        <pc:sldMkLst>
          <pc:docMk/>
          <pc:sldMk cId="2030979678" sldId="304"/>
        </pc:sldMkLst>
        <pc:spChg chg="mod">
          <ac:chgData name="Joel Sutton" userId="1e63f7443f7518ef" providerId="LiveId" clId="{3763FC77-DA49-4997-BA89-6210E3BB9419}" dt="2020-02-01T12:16:18.289" v="490" actId="27636"/>
          <ac:spMkLst>
            <pc:docMk/>
            <pc:sldMk cId="2030979678" sldId="304"/>
            <ac:spMk id="2" creationId="{DD2C039B-514A-4429-B1B9-60DE58D631D4}"/>
          </ac:spMkLst>
        </pc:spChg>
      </pc:sldChg>
      <pc:sldChg chg="modSp modNotesTx">
        <pc:chgData name="Joel Sutton" userId="1e63f7443f7518ef" providerId="LiveId" clId="{3763FC77-DA49-4997-BA89-6210E3BB9419}" dt="2020-02-01T12:20:02.837" v="674" actId="20577"/>
        <pc:sldMkLst>
          <pc:docMk/>
          <pc:sldMk cId="1856080659" sldId="305"/>
        </pc:sldMkLst>
        <pc:spChg chg="mod">
          <ac:chgData name="Joel Sutton" userId="1e63f7443f7518ef" providerId="LiveId" clId="{3763FC77-DA49-4997-BA89-6210E3BB9419}" dt="2020-02-01T12:16:20.835" v="492" actId="27636"/>
          <ac:spMkLst>
            <pc:docMk/>
            <pc:sldMk cId="1856080659" sldId="305"/>
            <ac:spMk id="2" creationId="{DD2C039B-514A-4429-B1B9-60DE58D631D4}"/>
          </ac:spMkLst>
        </pc:spChg>
      </pc:sldChg>
      <pc:sldChg chg="modSp">
        <pc:chgData name="Joel Sutton" userId="1e63f7443f7518ef" providerId="LiveId" clId="{3763FC77-DA49-4997-BA89-6210E3BB9419}" dt="2020-02-01T12:16:23.386" v="494" actId="27636"/>
        <pc:sldMkLst>
          <pc:docMk/>
          <pc:sldMk cId="1114506064" sldId="306"/>
        </pc:sldMkLst>
        <pc:spChg chg="mod">
          <ac:chgData name="Joel Sutton" userId="1e63f7443f7518ef" providerId="LiveId" clId="{3763FC77-DA49-4997-BA89-6210E3BB9419}" dt="2020-02-01T12:16:23.386" v="494" actId="27636"/>
          <ac:spMkLst>
            <pc:docMk/>
            <pc:sldMk cId="1114506064" sldId="306"/>
            <ac:spMk id="2" creationId="{DD2C039B-514A-4429-B1B9-60DE58D631D4}"/>
          </ac:spMkLst>
        </pc:spChg>
      </pc:sldChg>
      <pc:sldChg chg="modSp modNotesTx">
        <pc:chgData name="Joel Sutton" userId="1e63f7443f7518ef" providerId="LiveId" clId="{3763FC77-DA49-4997-BA89-6210E3BB9419}" dt="2020-02-01T15:49:39.716" v="823" actId="20577"/>
        <pc:sldMkLst>
          <pc:docMk/>
          <pc:sldMk cId="3486173832" sldId="307"/>
        </pc:sldMkLst>
        <pc:spChg chg="mod">
          <ac:chgData name="Joel Sutton" userId="1e63f7443f7518ef" providerId="LiveId" clId="{3763FC77-DA49-4997-BA89-6210E3BB9419}" dt="2020-02-01T12:16:29.583" v="496" actId="27636"/>
          <ac:spMkLst>
            <pc:docMk/>
            <pc:sldMk cId="3486173832" sldId="307"/>
            <ac:spMk id="2" creationId="{DD2C039B-514A-4429-B1B9-60DE58D631D4}"/>
          </ac:spMkLst>
        </pc:spChg>
      </pc:sldChg>
      <pc:sldChg chg="modSp">
        <pc:chgData name="Joel Sutton" userId="1e63f7443f7518ef" providerId="LiveId" clId="{3763FC77-DA49-4997-BA89-6210E3BB9419}" dt="2020-02-01T12:16:32.491" v="498" actId="27636"/>
        <pc:sldMkLst>
          <pc:docMk/>
          <pc:sldMk cId="1102025690" sldId="309"/>
        </pc:sldMkLst>
        <pc:spChg chg="mod">
          <ac:chgData name="Joel Sutton" userId="1e63f7443f7518ef" providerId="LiveId" clId="{3763FC77-DA49-4997-BA89-6210E3BB9419}" dt="2020-02-01T12:16:32.491" v="498" actId="27636"/>
          <ac:spMkLst>
            <pc:docMk/>
            <pc:sldMk cId="1102025690" sldId="309"/>
            <ac:spMk id="2" creationId="{DD2C039B-514A-4429-B1B9-60DE58D631D4}"/>
          </ac:spMkLst>
        </pc:spChg>
      </pc:sldChg>
      <pc:sldChg chg="modSp">
        <pc:chgData name="Joel Sutton" userId="1e63f7443f7518ef" providerId="LiveId" clId="{3763FC77-DA49-4997-BA89-6210E3BB9419}" dt="2020-02-01T12:16:35.011" v="500" actId="27636"/>
        <pc:sldMkLst>
          <pc:docMk/>
          <pc:sldMk cId="1694522431" sldId="310"/>
        </pc:sldMkLst>
        <pc:spChg chg="mod">
          <ac:chgData name="Joel Sutton" userId="1e63f7443f7518ef" providerId="LiveId" clId="{3763FC77-DA49-4997-BA89-6210E3BB9419}" dt="2020-02-01T12:16:35.011" v="500" actId="27636"/>
          <ac:spMkLst>
            <pc:docMk/>
            <pc:sldMk cId="1694522431" sldId="310"/>
            <ac:spMk id="2" creationId="{DD2C039B-514A-4429-B1B9-60DE58D631D4}"/>
          </ac:spMkLst>
        </pc:spChg>
      </pc:sldChg>
      <pc:sldChg chg="modSp">
        <pc:chgData name="Joel Sutton" userId="1e63f7443f7518ef" providerId="LiveId" clId="{3763FC77-DA49-4997-BA89-6210E3BB9419}" dt="2020-02-01T16:41:37.456" v="863" actId="14100"/>
        <pc:sldMkLst>
          <pc:docMk/>
          <pc:sldMk cId="4167541181" sldId="312"/>
        </pc:sldMkLst>
        <pc:spChg chg="mod">
          <ac:chgData name="Joel Sutton" userId="1e63f7443f7518ef" providerId="LiveId" clId="{3763FC77-DA49-4997-BA89-6210E3BB9419}" dt="2020-02-01T16:25:33.206" v="850" actId="20577"/>
          <ac:spMkLst>
            <pc:docMk/>
            <pc:sldMk cId="4167541181" sldId="312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6:41:37.456" v="863" actId="14100"/>
          <ac:spMkLst>
            <pc:docMk/>
            <pc:sldMk cId="4167541181" sldId="312"/>
            <ac:spMk id="3" creationId="{284EB7B7-1509-4036-BA44-D4FB26AC2750}"/>
          </ac:spMkLst>
        </pc:spChg>
      </pc:sldChg>
      <pc:sldChg chg="modSp">
        <pc:chgData name="Joel Sutton" userId="1e63f7443f7518ef" providerId="LiveId" clId="{3763FC77-DA49-4997-BA89-6210E3BB9419}" dt="2020-02-01T16:41:33.798" v="862" actId="14100"/>
        <pc:sldMkLst>
          <pc:docMk/>
          <pc:sldMk cId="3290883968" sldId="314"/>
        </pc:sldMkLst>
        <pc:spChg chg="mod">
          <ac:chgData name="Joel Sutton" userId="1e63f7443f7518ef" providerId="LiveId" clId="{3763FC77-DA49-4997-BA89-6210E3BB9419}" dt="2020-02-01T16:25:39.093" v="852" actId="27636"/>
          <ac:spMkLst>
            <pc:docMk/>
            <pc:sldMk cId="3290883968" sldId="314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6:41:33.798" v="862" actId="14100"/>
          <ac:spMkLst>
            <pc:docMk/>
            <pc:sldMk cId="3290883968" sldId="314"/>
            <ac:spMk id="3" creationId="{284EB7B7-1509-4036-BA44-D4FB26AC2750}"/>
          </ac:spMkLst>
        </pc:spChg>
      </pc:sldChg>
      <pc:sldChg chg="modSp">
        <pc:chgData name="Joel Sutton" userId="1e63f7443f7518ef" providerId="LiveId" clId="{3763FC77-DA49-4997-BA89-6210E3BB9419}" dt="2020-02-01T16:41:30.544" v="861" actId="14100"/>
        <pc:sldMkLst>
          <pc:docMk/>
          <pc:sldMk cId="3863304401" sldId="315"/>
        </pc:sldMkLst>
        <pc:spChg chg="mod">
          <ac:chgData name="Joel Sutton" userId="1e63f7443f7518ef" providerId="LiveId" clId="{3763FC77-DA49-4997-BA89-6210E3BB9419}" dt="2020-02-01T16:25:42.506" v="854" actId="27636"/>
          <ac:spMkLst>
            <pc:docMk/>
            <pc:sldMk cId="3863304401" sldId="315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6:41:30.544" v="861" actId="14100"/>
          <ac:spMkLst>
            <pc:docMk/>
            <pc:sldMk cId="3863304401" sldId="315"/>
            <ac:spMk id="3" creationId="{284EB7B7-1509-4036-BA44-D4FB26AC2750}"/>
          </ac:spMkLst>
        </pc:spChg>
      </pc:sldChg>
      <pc:sldChg chg="modSp">
        <pc:chgData name="Joel Sutton" userId="1e63f7443f7518ef" providerId="LiveId" clId="{3763FC77-DA49-4997-BA89-6210E3BB9419}" dt="2020-02-01T16:41:26.727" v="860" actId="14100"/>
        <pc:sldMkLst>
          <pc:docMk/>
          <pc:sldMk cId="1247384020" sldId="316"/>
        </pc:sldMkLst>
        <pc:spChg chg="mod">
          <ac:chgData name="Joel Sutton" userId="1e63f7443f7518ef" providerId="LiveId" clId="{3763FC77-DA49-4997-BA89-6210E3BB9419}" dt="2020-02-01T16:25:47.701" v="856" actId="27636"/>
          <ac:spMkLst>
            <pc:docMk/>
            <pc:sldMk cId="1247384020" sldId="316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6:41:26.727" v="860" actId="14100"/>
          <ac:spMkLst>
            <pc:docMk/>
            <pc:sldMk cId="1247384020" sldId="316"/>
            <ac:spMk id="3" creationId="{284EB7B7-1509-4036-BA44-D4FB26AC2750}"/>
          </ac:spMkLst>
        </pc:spChg>
      </pc:sldChg>
      <pc:sldChg chg="modSp">
        <pc:chgData name="Joel Sutton" userId="1e63f7443f7518ef" providerId="LiveId" clId="{3763FC77-DA49-4997-BA89-6210E3BB9419}" dt="2020-02-01T16:41:22.168" v="859" actId="14100"/>
        <pc:sldMkLst>
          <pc:docMk/>
          <pc:sldMk cId="2631313702" sldId="317"/>
        </pc:sldMkLst>
        <pc:spChg chg="mod">
          <ac:chgData name="Joel Sutton" userId="1e63f7443f7518ef" providerId="LiveId" clId="{3763FC77-DA49-4997-BA89-6210E3BB9419}" dt="2020-02-01T16:25:50.872" v="858" actId="27636"/>
          <ac:spMkLst>
            <pc:docMk/>
            <pc:sldMk cId="2631313702" sldId="317"/>
            <ac:spMk id="2" creationId="{DD2C039B-514A-4429-B1B9-60DE58D631D4}"/>
          </ac:spMkLst>
        </pc:spChg>
        <pc:spChg chg="mod">
          <ac:chgData name="Joel Sutton" userId="1e63f7443f7518ef" providerId="LiveId" clId="{3763FC77-DA49-4997-BA89-6210E3BB9419}" dt="2020-02-01T16:41:22.168" v="859" actId="14100"/>
          <ac:spMkLst>
            <pc:docMk/>
            <pc:sldMk cId="2631313702" sldId="317"/>
            <ac:spMk id="3" creationId="{284EB7B7-1509-4036-BA44-D4FB26AC2750}"/>
          </ac:spMkLst>
        </pc:spChg>
      </pc:sldChg>
      <pc:sldChg chg="addSp delSp modSp">
        <pc:chgData name="Joel Sutton" userId="1e63f7443f7518ef" providerId="LiveId" clId="{3763FC77-DA49-4997-BA89-6210E3BB9419}" dt="2020-02-01T16:25:17.937" v="847" actId="27636"/>
        <pc:sldMkLst>
          <pc:docMk/>
          <pc:sldMk cId="1055671495" sldId="334"/>
        </pc:sldMkLst>
        <pc:spChg chg="mod ord">
          <ac:chgData name="Joel Sutton" userId="1e63f7443f7518ef" providerId="LiveId" clId="{3763FC77-DA49-4997-BA89-6210E3BB9419}" dt="2020-02-01T16:25:17.937" v="847" actId="27636"/>
          <ac:spMkLst>
            <pc:docMk/>
            <pc:sldMk cId="1055671495" sldId="334"/>
            <ac:spMk id="2" creationId="{10097198-6C69-4892-A099-D8F8A898D22C}"/>
          </ac:spMkLst>
        </pc:spChg>
        <pc:spChg chg="del">
          <ac:chgData name="Joel Sutton" userId="1e63f7443f7518ef" providerId="LiveId" clId="{3763FC77-DA49-4997-BA89-6210E3BB9419}" dt="2020-02-01T16:24:58.849" v="825" actId="26606"/>
          <ac:spMkLst>
            <pc:docMk/>
            <pc:sldMk cId="1055671495" sldId="334"/>
            <ac:spMk id="15" creationId="{C475749F-F487-4EFB-ABC7-C1359590EB76}"/>
          </ac:spMkLst>
        </pc:spChg>
        <pc:spChg chg="add">
          <ac:chgData name="Joel Sutton" userId="1e63f7443f7518ef" providerId="LiveId" clId="{3763FC77-DA49-4997-BA89-6210E3BB9419}" dt="2020-02-01T16:24:58.849" v="825" actId="26606"/>
          <ac:spMkLst>
            <pc:docMk/>
            <pc:sldMk cId="1055671495" sldId="334"/>
            <ac:spMk id="20" creationId="{37C89E4B-3C9F-44B9-8B86-D9E3D112D8EC}"/>
          </ac:spMkLst>
        </pc:spChg>
        <pc:picChg chg="add mod">
          <ac:chgData name="Joel Sutton" userId="1e63f7443f7518ef" providerId="LiveId" clId="{3763FC77-DA49-4997-BA89-6210E3BB9419}" dt="2020-02-01T16:24:58.849" v="825" actId="26606"/>
          <ac:picMkLst>
            <pc:docMk/>
            <pc:sldMk cId="1055671495" sldId="334"/>
            <ac:picMk id="3" creationId="{3C6F48BA-A86D-4070-9E1F-D28B01E05948}"/>
          </ac:picMkLst>
        </pc:picChg>
        <pc:cxnChg chg="add">
          <ac:chgData name="Joel Sutton" userId="1e63f7443f7518ef" providerId="LiveId" clId="{3763FC77-DA49-4997-BA89-6210E3BB9419}" dt="2020-02-01T16:24:58.849" v="825" actId="26606"/>
          <ac:cxnSpMkLst>
            <pc:docMk/>
            <pc:sldMk cId="1055671495" sldId="334"/>
            <ac:cxnSpMk id="22" creationId="{AA2EAA10-076F-46BD-8F0F-B9A2FB77A85C}"/>
          </ac:cxnSpMkLst>
        </pc:cxnChg>
        <pc:cxnChg chg="add">
          <ac:chgData name="Joel Sutton" userId="1e63f7443f7518ef" providerId="LiveId" clId="{3763FC77-DA49-4997-BA89-6210E3BB9419}" dt="2020-02-01T16:24:58.849" v="825" actId="26606"/>
          <ac:cxnSpMkLst>
            <pc:docMk/>
            <pc:sldMk cId="1055671495" sldId="334"/>
            <ac:cxnSpMk id="24" creationId="{D891E407-403B-4764-86C9-33A56D3BCAA3}"/>
          </ac:cxnSpMkLst>
        </pc:cxnChg>
      </pc:sldChg>
      <pc:sldChg chg="modSp">
        <pc:chgData name="Joel Sutton" userId="1e63f7443f7518ef" providerId="LiveId" clId="{3763FC77-DA49-4997-BA89-6210E3BB9419}" dt="2020-02-01T16:43:41.582" v="887" actId="20577"/>
        <pc:sldMkLst>
          <pc:docMk/>
          <pc:sldMk cId="3694339982" sldId="336"/>
        </pc:sldMkLst>
        <pc:spChg chg="mod">
          <ac:chgData name="Joel Sutton" userId="1e63f7443f7518ef" providerId="LiveId" clId="{3763FC77-DA49-4997-BA89-6210E3BB9419}" dt="2020-02-01T16:43:41.582" v="887" actId="20577"/>
          <ac:spMkLst>
            <pc:docMk/>
            <pc:sldMk cId="3694339982" sldId="336"/>
            <ac:spMk id="2" creationId="{00000000-0000-0000-0000-000000000000}"/>
          </ac:spMkLst>
        </pc:spChg>
      </pc:sldChg>
      <pc:sldChg chg="del">
        <pc:chgData name="Joel Sutton" userId="1e63f7443f7518ef" providerId="LiveId" clId="{3763FC77-DA49-4997-BA89-6210E3BB9419}" dt="2020-02-01T12:05:26.718" v="430" actId="47"/>
        <pc:sldMkLst>
          <pc:docMk/>
          <pc:sldMk cId="2374482503" sldId="337"/>
        </pc:sldMkLst>
      </pc:sldChg>
      <pc:sldChg chg="del">
        <pc:chgData name="Joel Sutton" userId="1e63f7443f7518ef" providerId="LiveId" clId="{3763FC77-DA49-4997-BA89-6210E3BB9419}" dt="2020-02-01T11:48:19.527" v="19" actId="47"/>
        <pc:sldMkLst>
          <pc:docMk/>
          <pc:sldMk cId="2217098908" sldId="338"/>
        </pc:sldMkLst>
      </pc:sldChg>
      <pc:sldChg chg="addSp delSp modSp mod setBg setClrOvrMap">
        <pc:chgData name="Joel Sutton" userId="1e63f7443f7518ef" providerId="LiveId" clId="{3763FC77-DA49-4997-BA89-6210E3BB9419}" dt="2020-02-01T12:15:47.932" v="451" actId="207"/>
        <pc:sldMkLst>
          <pc:docMk/>
          <pc:sldMk cId="2482814441" sldId="339"/>
        </pc:sldMkLst>
        <pc:spChg chg="mod ord">
          <ac:chgData name="Joel Sutton" userId="1e63f7443f7518ef" providerId="LiveId" clId="{3763FC77-DA49-4997-BA89-6210E3BB9419}" dt="2020-02-01T12:15:47.932" v="451" actId="207"/>
          <ac:spMkLst>
            <pc:docMk/>
            <pc:sldMk cId="2482814441" sldId="339"/>
            <ac:spMk id="2" creationId="{1A71CC4B-DF4E-4D96-B70B-DC8391F07B23}"/>
          </ac:spMkLst>
        </pc:spChg>
        <pc:spChg chg="del">
          <ac:chgData name="Joel Sutton" userId="1e63f7443f7518ef" providerId="LiveId" clId="{3763FC77-DA49-4997-BA89-6210E3BB9419}" dt="2020-02-01T12:15:20.328" v="437" actId="26606"/>
          <ac:spMkLst>
            <pc:docMk/>
            <pc:sldMk cId="2482814441" sldId="339"/>
            <ac:spMk id="9" creationId="{71B2258F-86CA-4D4D-8270-BC05FCDEBFB3}"/>
          </ac:spMkLst>
        </pc:spChg>
        <pc:spChg chg="add">
          <ac:chgData name="Joel Sutton" userId="1e63f7443f7518ef" providerId="LiveId" clId="{3763FC77-DA49-4997-BA89-6210E3BB9419}" dt="2020-02-01T12:15:20.328" v="437" actId="26606"/>
          <ac:spMkLst>
            <pc:docMk/>
            <pc:sldMk cId="2482814441" sldId="339"/>
            <ac:spMk id="14" creationId="{37C89E4B-3C9F-44B9-8B86-D9E3D112D8EC}"/>
          </ac:spMkLst>
        </pc:spChg>
        <pc:picChg chg="add mod">
          <ac:chgData name="Joel Sutton" userId="1e63f7443f7518ef" providerId="LiveId" clId="{3763FC77-DA49-4997-BA89-6210E3BB9419}" dt="2020-02-01T12:15:20.328" v="437" actId="26606"/>
          <ac:picMkLst>
            <pc:docMk/>
            <pc:sldMk cId="2482814441" sldId="339"/>
            <ac:picMk id="3" creationId="{0548DBE4-511E-4740-82B0-6A039368F9AA}"/>
          </ac:picMkLst>
        </pc:picChg>
        <pc:picChg chg="del">
          <ac:chgData name="Joel Sutton" userId="1e63f7443f7518ef" providerId="LiveId" clId="{3763FC77-DA49-4997-BA89-6210E3BB9419}" dt="2020-02-01T12:05:43.541" v="431" actId="478"/>
          <ac:picMkLst>
            <pc:docMk/>
            <pc:sldMk cId="2482814441" sldId="339"/>
            <ac:picMk id="4" creationId="{F83EDAE5-771D-4EC7-8D9A-9756D1F15E6E}"/>
          </ac:picMkLst>
        </pc:picChg>
        <pc:cxnChg chg="add">
          <ac:chgData name="Joel Sutton" userId="1e63f7443f7518ef" providerId="LiveId" clId="{3763FC77-DA49-4997-BA89-6210E3BB9419}" dt="2020-02-01T12:15:20.328" v="437" actId="26606"/>
          <ac:cxnSpMkLst>
            <pc:docMk/>
            <pc:sldMk cId="2482814441" sldId="339"/>
            <ac:cxnSpMk id="16" creationId="{AA2EAA10-076F-46BD-8F0F-B9A2FB77A85C}"/>
          </ac:cxnSpMkLst>
        </pc:cxnChg>
        <pc:cxnChg chg="add">
          <ac:chgData name="Joel Sutton" userId="1e63f7443f7518ef" providerId="LiveId" clId="{3763FC77-DA49-4997-BA89-6210E3BB9419}" dt="2020-02-01T12:15:20.328" v="437" actId="26606"/>
          <ac:cxnSpMkLst>
            <pc:docMk/>
            <pc:sldMk cId="2482814441" sldId="339"/>
            <ac:cxnSpMk id="18" creationId="{D891E407-403B-4764-86C9-33A56D3BCAA3}"/>
          </ac:cxnSpMkLst>
        </pc:cxnChg>
      </pc:sldChg>
      <pc:sldChg chg="addSp modSp add mod setBg modNotesTx">
        <pc:chgData name="Joel Sutton" userId="1e63f7443f7518ef" providerId="LiveId" clId="{3763FC77-DA49-4997-BA89-6210E3BB9419}" dt="2020-02-01T11:59:27.696" v="352" actId="27636"/>
        <pc:sldMkLst>
          <pc:docMk/>
          <pc:sldMk cId="2141826377" sldId="340"/>
        </pc:sldMkLst>
        <pc:spChg chg="mod">
          <ac:chgData name="Joel Sutton" userId="1e63f7443f7518ef" providerId="LiveId" clId="{3763FC77-DA49-4997-BA89-6210E3BB9419}" dt="2020-02-01T11:52:10.838" v="53" actId="207"/>
          <ac:spMkLst>
            <pc:docMk/>
            <pc:sldMk cId="2141826377" sldId="340"/>
            <ac:spMk id="2" creationId="{ED87BC68-A155-4B63-A15B-CEAEDCA48E7B}"/>
          </ac:spMkLst>
        </pc:spChg>
        <pc:spChg chg="mod">
          <ac:chgData name="Joel Sutton" userId="1e63f7443f7518ef" providerId="LiveId" clId="{3763FC77-DA49-4997-BA89-6210E3BB9419}" dt="2020-02-01T11:59:27.696" v="352" actId="27636"/>
          <ac:spMkLst>
            <pc:docMk/>
            <pc:sldMk cId="2141826377" sldId="340"/>
            <ac:spMk id="3" creationId="{86F89E2C-CD07-4D0A-A1AE-BBF0ED786075}"/>
          </ac:spMkLst>
        </pc:spChg>
        <pc:picChg chg="add mod">
          <ac:chgData name="Joel Sutton" userId="1e63f7443f7518ef" providerId="LiveId" clId="{3763FC77-DA49-4997-BA89-6210E3BB9419}" dt="2020-02-01T11:51:48.789" v="22" actId="26606"/>
          <ac:picMkLst>
            <pc:docMk/>
            <pc:sldMk cId="2141826377" sldId="340"/>
            <ac:picMk id="4" creationId="{F9CE913A-C555-443B-BF65-4639C51924AC}"/>
          </ac:picMkLst>
        </pc:picChg>
      </pc:sldChg>
      <pc:sldChg chg="addSp delSp modSp add mod setBg modAnim">
        <pc:chgData name="Joel Sutton" userId="1e63f7443f7518ef" providerId="LiveId" clId="{3763FC77-DA49-4997-BA89-6210E3BB9419}" dt="2020-02-01T12:18:28.152" v="553"/>
        <pc:sldMkLst>
          <pc:docMk/>
          <pc:sldMk cId="1637347739" sldId="341"/>
        </pc:sldMkLst>
        <pc:spChg chg="mod">
          <ac:chgData name="Joel Sutton" userId="1e63f7443f7518ef" providerId="LiveId" clId="{3763FC77-DA49-4997-BA89-6210E3BB9419}" dt="2020-02-01T12:05:17.330" v="429" actId="207"/>
          <ac:spMkLst>
            <pc:docMk/>
            <pc:sldMk cId="1637347739" sldId="341"/>
            <ac:spMk id="2" creationId="{A0158D4F-5579-418D-8198-F120F3D16781}"/>
          </ac:spMkLst>
        </pc:spChg>
        <pc:spChg chg="del">
          <ac:chgData name="Joel Sutton" userId="1e63f7443f7518ef" providerId="LiveId" clId="{3763FC77-DA49-4997-BA89-6210E3BB9419}" dt="2020-02-01T12:05:07.461" v="426" actId="26606"/>
          <ac:spMkLst>
            <pc:docMk/>
            <pc:sldMk cId="1637347739" sldId="341"/>
            <ac:spMk id="3" creationId="{7047DE3B-0A91-4E00-8274-C96898F5913D}"/>
          </ac:spMkLst>
        </pc:spChg>
        <pc:spChg chg="add mod">
          <ac:chgData name="Joel Sutton" userId="1e63f7443f7518ef" providerId="LiveId" clId="{3763FC77-DA49-4997-BA89-6210E3BB9419}" dt="2020-02-01T12:18:14.159" v="550" actId="688"/>
          <ac:spMkLst>
            <pc:docMk/>
            <pc:sldMk cId="1637347739" sldId="341"/>
            <ac:spMk id="4" creationId="{F6288D87-18FB-425F-9BC0-7F1BC60BAE15}"/>
          </ac:spMkLst>
        </pc:spChg>
        <pc:spChg chg="add">
          <ac:chgData name="Joel Sutton" userId="1e63f7443f7518ef" providerId="LiveId" clId="{3763FC77-DA49-4997-BA89-6210E3BB9419}" dt="2020-02-01T12:05:07.461" v="426" actId="26606"/>
          <ac:spMkLst>
            <pc:docMk/>
            <pc:sldMk cId="1637347739" sldId="341"/>
            <ac:spMk id="71" creationId="{0BC9EFE1-D8CB-4668-9980-DB108327A794}"/>
          </ac:spMkLst>
        </pc:spChg>
        <pc:spChg chg="add">
          <ac:chgData name="Joel Sutton" userId="1e63f7443f7518ef" providerId="LiveId" clId="{3763FC77-DA49-4997-BA89-6210E3BB9419}" dt="2020-02-01T12:05:07.461" v="426" actId="26606"/>
          <ac:spMkLst>
            <pc:docMk/>
            <pc:sldMk cId="1637347739" sldId="341"/>
            <ac:spMk id="75" creationId="{77DA6D33-2D62-458C-BF5D-DBF612FD557E}"/>
          </ac:spMkLst>
        </pc:spChg>
        <pc:picChg chg="add">
          <ac:chgData name="Joel Sutton" userId="1e63f7443f7518ef" providerId="LiveId" clId="{3763FC77-DA49-4997-BA89-6210E3BB9419}" dt="2020-02-01T12:05:07.461" v="426" actId="26606"/>
          <ac:picMkLst>
            <pc:docMk/>
            <pc:sldMk cId="1637347739" sldId="341"/>
            <ac:picMk id="73" creationId="{7CBAE1BD-B8E4-4029-8AA2-C77E4FED9864}"/>
          </ac:picMkLst>
        </pc:picChg>
        <pc:picChg chg="add mod">
          <ac:chgData name="Joel Sutton" userId="1e63f7443f7518ef" providerId="LiveId" clId="{3763FC77-DA49-4997-BA89-6210E3BB9419}" dt="2020-02-01T12:05:07.461" v="426" actId="26606"/>
          <ac:picMkLst>
            <pc:docMk/>
            <pc:sldMk cId="1637347739" sldId="341"/>
            <ac:picMk id="1026" creationId="{24497F8D-D800-42EE-8B83-04474741A8E8}"/>
          </ac:picMkLst>
        </pc:picChg>
      </pc:sldChg>
      <pc:sldChg chg="addSp delSp modSp add">
        <pc:chgData name="Joel Sutton" userId="1e63f7443f7518ef" providerId="LiveId" clId="{3763FC77-DA49-4997-BA89-6210E3BB9419}" dt="2020-02-01T16:49:41.048" v="1241" actId="403"/>
        <pc:sldMkLst>
          <pc:docMk/>
          <pc:sldMk cId="21293270" sldId="342"/>
        </pc:sldMkLst>
        <pc:spChg chg="mod">
          <ac:chgData name="Joel Sutton" userId="1e63f7443f7518ef" providerId="LiveId" clId="{3763FC77-DA49-4997-BA89-6210E3BB9419}" dt="2020-02-01T16:47:18.524" v="964" actId="207"/>
          <ac:spMkLst>
            <pc:docMk/>
            <pc:sldMk cId="21293270" sldId="342"/>
            <ac:spMk id="2" creationId="{8CCCEF94-D046-4FDE-8F61-9D4330CE460C}"/>
          </ac:spMkLst>
        </pc:spChg>
        <pc:spChg chg="mod">
          <ac:chgData name="Joel Sutton" userId="1e63f7443f7518ef" providerId="LiveId" clId="{3763FC77-DA49-4997-BA89-6210E3BB9419}" dt="2020-02-01T16:49:41.048" v="1241" actId="403"/>
          <ac:spMkLst>
            <pc:docMk/>
            <pc:sldMk cId="21293270" sldId="342"/>
            <ac:spMk id="3" creationId="{163225B1-9FB3-4941-8C39-E2AA0F6D8221}"/>
          </ac:spMkLst>
        </pc:spChg>
        <pc:spChg chg="add del">
          <ac:chgData name="Joel Sutton" userId="1e63f7443f7518ef" providerId="LiveId" clId="{3763FC77-DA49-4997-BA89-6210E3BB9419}" dt="2020-02-01T16:43:51.179" v="890"/>
          <ac:spMkLst>
            <pc:docMk/>
            <pc:sldMk cId="21293270" sldId="342"/>
            <ac:spMk id="4" creationId="{539B3EEE-2FA3-4D32-80CC-9A996C0B98FB}"/>
          </ac:spMkLst>
        </pc:spChg>
      </pc:sldChg>
      <pc:sldChg chg="addSp delSp modSp add mod setBg">
        <pc:chgData name="Joel Sutton" userId="1e63f7443f7518ef" providerId="LiveId" clId="{3763FC77-DA49-4997-BA89-6210E3BB9419}" dt="2020-02-01T16:46:45.143" v="951" actId="403"/>
        <pc:sldMkLst>
          <pc:docMk/>
          <pc:sldMk cId="421117281" sldId="343"/>
        </pc:sldMkLst>
        <pc:spChg chg="mod">
          <ac:chgData name="Joel Sutton" userId="1e63f7443f7518ef" providerId="LiveId" clId="{3763FC77-DA49-4997-BA89-6210E3BB9419}" dt="2020-02-01T16:46:45.143" v="951" actId="403"/>
          <ac:spMkLst>
            <pc:docMk/>
            <pc:sldMk cId="421117281" sldId="343"/>
            <ac:spMk id="2" creationId="{CE46B29B-4E29-4360-A28A-BF0C4B0C3811}"/>
          </ac:spMkLst>
        </pc:spChg>
        <pc:spChg chg="del">
          <ac:chgData name="Joel Sutton" userId="1e63f7443f7518ef" providerId="LiveId" clId="{3763FC77-DA49-4997-BA89-6210E3BB9419}" dt="2020-02-01T16:46:10.441" v="933" actId="478"/>
          <ac:spMkLst>
            <pc:docMk/>
            <pc:sldMk cId="421117281" sldId="343"/>
            <ac:spMk id="3" creationId="{6DFD1C76-7CE2-454D-BB15-F835DCC5891F}"/>
          </ac:spMkLst>
        </pc:spChg>
        <pc:spChg chg="add">
          <ac:chgData name="Joel Sutton" userId="1e63f7443f7518ef" providerId="LiveId" clId="{3763FC77-DA49-4997-BA89-6210E3BB9419}" dt="2020-02-01T16:46:34.160" v="938" actId="26606"/>
          <ac:spMkLst>
            <pc:docMk/>
            <pc:sldMk cId="421117281" sldId="343"/>
            <ac:spMk id="10" creationId="{16C5FA50-8D52-4617-AF91-5C7B1C8352F1}"/>
          </ac:spMkLst>
        </pc:spChg>
        <pc:spChg chg="add">
          <ac:chgData name="Joel Sutton" userId="1e63f7443f7518ef" providerId="LiveId" clId="{3763FC77-DA49-4997-BA89-6210E3BB9419}" dt="2020-02-01T16:46:34.160" v="938" actId="26606"/>
          <ac:spMkLst>
            <pc:docMk/>
            <pc:sldMk cId="421117281" sldId="343"/>
            <ac:spMk id="12" creationId="{E223798C-12AD-4B0C-A50C-D676347D67CF}"/>
          </ac:spMkLst>
        </pc:spChg>
        <pc:picChg chg="add del">
          <ac:chgData name="Joel Sutton" userId="1e63f7443f7518ef" providerId="LiveId" clId="{3763FC77-DA49-4997-BA89-6210E3BB9419}" dt="2020-02-01T16:46:25.888" v="936" actId="21"/>
          <ac:picMkLst>
            <pc:docMk/>
            <pc:sldMk cId="421117281" sldId="343"/>
            <ac:picMk id="4" creationId="{7B73180B-85AF-4E4D-8643-0F94E93AAA59}"/>
          </ac:picMkLst>
        </pc:picChg>
        <pc:picChg chg="add mod">
          <ac:chgData name="Joel Sutton" userId="1e63f7443f7518ef" providerId="LiveId" clId="{3763FC77-DA49-4997-BA89-6210E3BB9419}" dt="2020-02-01T16:46:34.160" v="938" actId="26606"/>
          <ac:picMkLst>
            <pc:docMk/>
            <pc:sldMk cId="421117281" sldId="343"/>
            <ac:picMk id="5" creationId="{D6408133-C571-47CA-8CCB-4F2F5A002B2C}"/>
          </ac:picMkLst>
        </pc:picChg>
      </pc:sldChg>
      <pc:sldChg chg="modSp add ord">
        <pc:chgData name="Joel Sutton" userId="1e63f7443f7518ef" providerId="LiveId" clId="{3763FC77-DA49-4997-BA89-6210E3BB9419}" dt="2020-02-01T16:49:22.734" v="1229"/>
        <pc:sldMkLst>
          <pc:docMk/>
          <pc:sldMk cId="3827382885" sldId="344"/>
        </pc:sldMkLst>
        <pc:spChg chg="mod">
          <ac:chgData name="Joel Sutton" userId="1e63f7443f7518ef" providerId="LiveId" clId="{3763FC77-DA49-4997-BA89-6210E3BB9419}" dt="2020-02-01T16:49:12.072" v="1227" actId="27636"/>
          <ac:spMkLst>
            <pc:docMk/>
            <pc:sldMk cId="3827382885" sldId="344"/>
            <ac:spMk id="3" creationId="{163225B1-9FB3-4941-8C39-E2AA0F6D82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3051-5033-4EB4-B4E8-54BBC0FEF95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C9797-1961-4903-9FF3-FBD0C701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ell-phone-hands-touchscreen-writing-1542099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s/free-photo-jzecj/download/1360x768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Jerusalén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que amenazan a Jerusalén son de Babilonia en el oriente, lo que hoy en día viene siendo Iraq.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43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aproximadamente 600 años antes de Cristo.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Jeremías capítulo 37 toma lugar durante el reinado de </a:t>
            </a:r>
            <a:r>
              <a:rPr lang="es-MX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Sedequías</a:t>
            </a: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justo antes de la caída de Jerusalén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un año y medio la ciudad es sitiada.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s-MX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destrucción de Jerusalén es en 587 o 586 a.C</a:t>
            </a: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gente es exiliada a Babilonia.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7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Dios le está advirtiendo al pueblo por medio de Jeremías y Baruc, pero los líderes no le hacen caso.  ¿Se arrepentirán?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le irán a hacer a Jeremías?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2 Reyes 25, la ciudad es sitiada.  No tienen nada de comer.  ¿Se van a morir todos?  </a:t>
            </a: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¿Las promesas de Dios (sobre todo, la de mandar a un Salvador por medio de los judíos) se van a extinguir o todavía hay esperanza?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0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Deje que cuenten la historia.  Solo hay que guiarlos cuando se desvíen, se confunden, o pasan por alto algo de importancia.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Pues, no hacen caso.  Nabucodonosor conquista a Jerusalén.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Jeremías sí sufre, pero no lo matan hasta ahora.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Nabucodonosor sí quema la ciudad, destruye el templo de Dios, pero sobrevive un remanente.  Sobrevive el linaje de David (y del Mesías venidero).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8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(Después de que los reyes y la gente de Jerusalén rechazaron las advertencias del profeta Jeremías, su ciudad fue destruida y fueron llevados al cautiverio en Babilonia.)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(El pecado de no hacer caso a las amenazas e instrucciones de Dios dadas en las Escrituras)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diferencia de Jeremías, guardamos un mensaje que no va a ser bien recibido, en vez de proclamarlo, por miedo de cómo vaya a reaccionar la gente.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1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(Durante un tiempo extremadamente difícil, Dios sostuvo a su profeta Jeremías por su gracia y poder, y así también promete sostenernos a través de su Palabra.)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Vez tras vez Dios mandó a sus profetas a predicarle a su pueblo un mensaje de arrepentimiento.  ¿Por qué?  Porque los amaba.  Él siempre fue fiel con su pueblo infiel.  Así es con nosotros, ¿cierto?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Dios también salvó a un remanente de su pueblo, y de sus promesas, y de la familia de David. O sea, fue y es fiel en cumplir sus promesas para salvarnos.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9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 escuche la Palabra de Dios…aun cuando me muestra mis pecados y me dice que haga las cosas que por naturaleza no quiero hacer.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7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Cuando hace falta predicar un mensaje de ley dura.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2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Saludos</a:t>
            </a:r>
            <a:r>
              <a:rPr lang="en-US" dirty="0"/>
              <a:t>, </a:t>
            </a:r>
            <a:r>
              <a:rPr lang="en-US" dirty="0" err="1"/>
              <a:t>bienvenidos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3693E-6064-4A55-A606-667B314728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09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4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el proyecto final de este curso los alumnos presentarán una historia bíblica a un grupo o con alguien, utilizando el método de las 4 C.  Compartirán evidencia del proyecto con el Profesor: Hay que grabar un video del proyecto, o por lo menos sacar fotos y entregar un informe. 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texto va a ser: Daniel capítulo 3, “Rescatados del horno de fuego.”  Es una historia que NO vamos a estudiar en este curso.  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74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https://www.pexels.com/photo/cell-phone-hands-touchscreen-writing-1542099/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hlinkClick r:id="rId3"/>
              </a:rPr>
              <a:t>https://www.pxfuel.com/es/free-photo-jzecj/download/1360x768</a:t>
            </a:r>
            <a:endParaRPr lang="en-US" dirty="0"/>
          </a:p>
          <a:p>
            <a:pPr lvl="1"/>
            <a:endParaRPr lang="es-419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Oración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clausura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Despedidas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Haz </a:t>
            </a:r>
            <a:r>
              <a:rPr lang="en-US" dirty="0" err="1"/>
              <a:t>seguro</a:t>
            </a:r>
            <a:r>
              <a:rPr lang="en-US" dirty="0"/>
              <a:t> que se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grabando</a:t>
            </a:r>
            <a:r>
              <a:rPr lang="en-US" dirty="0"/>
              <a:t> la </a:t>
            </a:r>
            <a:r>
              <a:rPr lang="en-US" dirty="0" err="1"/>
              <a:t>clase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aplica</a:t>
            </a:r>
            <a:r>
              <a:rPr lang="en-US" dirty="0"/>
              <a:t>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6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Saludos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Jesús dijo, “Si alguno quiere seguirme, niéguese a sí mismo, tome su cruz, y sígame” (Mateo 16:24).  Investiguen la vida del profeta Jeremías.  ¿Qué ‘cruces’ tuvo que sufrir él en servicio al Señor?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8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Desde su llamamiento Dios le advirtió, “No te escucharán.”  Y así sucedió.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Jeremías 11, lo quieren matar para hacerlo callar. (11:21)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Pasur era sacerdote y el jefe principal de la casa del Señor,</a:t>
            </a:r>
            <a:r>
              <a:rPr lang="es-MX" sz="10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mandó que azotaran a Jeremías y lo pusieran en el cepo (Jeremías 20)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Entonces los sacerdotes y los profetas dijeron a los príncipes y a todo el pueblo: «Como ustedes mismos lo han oído, este hombre ha dictado su sentencia de muerte, pues ha profetizado en contra de esta ciudad.»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 de la historia para hoy (quemaron el rollo).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“Entonces ellos le echaron mano a Jeremías y lo arrojaron en la cisterna de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Malquías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hijo de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Hamelec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cual estaba en el patio de la cárcel. Lo bajaron con sogas, y como en la cisterna no había agua, sino cieno, Jeremías quedó hundido en el cieno.” (Jeremías 38:6)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Azarías hijo de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Osaías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Johanán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hijo de Carea como otros insolentes le dijeron a Jeremías: “¡Lo que dices es una mentira! El Señor nuestro Dios no te ha enviado a decirnos que no vayamos a vivir en Egipto” (Jeremías 43:2).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0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“Amados hermanos, no se sorprendan de la prueba de fuego a que se ven sometidos, como si les estuviera sucediendo algo extraño. </a:t>
            </a:r>
            <a:r>
              <a:rPr lang="es-MX" sz="12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contrario, alégrense de ser partícipes de los sufrimientos de Cristo, para que también se alegren grandemente cuando la gloria de Cristo se revele. </a:t>
            </a:r>
            <a:r>
              <a:rPr lang="es-MX" sz="12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¡Bienaventurados ustedes, cuando sean insultados por causa del nombre de Cristo! ¡Sobre ustedes reposa el glorioso Espíritu de Dios!” (1 Pedro 4:12-14)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2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Jeremías, </a:t>
            </a:r>
            <a:r>
              <a:rPr lang="es-MX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Joacim</a:t>
            </a: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Baruc, el pueblo de Judá, los babilonios (caldeos),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0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rollo de cuero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917C-B83D-4F37-94A5-E7CAC2626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8DEA5-ACAD-49BF-99C7-34D6ABF47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767B-11BF-4457-A42F-386B49EA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5C048-5142-4B95-95AB-D1637DF60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D425-3708-447E-91EE-00230A09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0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4FEF-54DB-44C2-8093-84D27F66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2C126-129D-45CE-8ACC-0AEEF5B50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D1659-FB4C-48A3-9055-56A1705E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712B-5EEC-409A-9945-7EFEFBF4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2E0A-1369-4263-861E-16BC7848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0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D3026-B129-4579-967E-467537691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DEC0F-66A8-4BFF-85D2-B86F50EFB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A4A96-F82E-4C38-B3EF-6C44F4F6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BA27C-EFFB-435F-B3D9-9DEA6DD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60C8-ED78-416B-B975-FFD9FC71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6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7D89-1E19-4F6A-846D-D8A49052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latin typeface="Berlin Sans FB Demi" panose="020E0802020502020306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AFE08-145B-4D40-9F0C-3DB02C382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5400">
                <a:latin typeface="Berlin Sans FB" panose="020E0602020502020306" pitchFamily="34" charset="0"/>
              </a:defRPr>
            </a:lvl1pPr>
            <a:lvl2pPr>
              <a:defRPr sz="4800">
                <a:latin typeface="Berlin Sans FB" panose="020E0602020502020306" pitchFamily="34" charset="0"/>
              </a:defRPr>
            </a:lvl2pPr>
            <a:lvl3pPr>
              <a:defRPr sz="4400">
                <a:latin typeface="Berlin Sans FB" panose="020E0602020502020306" pitchFamily="34" charset="0"/>
              </a:defRPr>
            </a:lvl3pPr>
            <a:lvl4pPr>
              <a:defRPr sz="4000">
                <a:latin typeface="Berlin Sans FB" panose="020E0602020502020306" pitchFamily="34" charset="0"/>
              </a:defRPr>
            </a:lvl4pPr>
            <a:lvl5pPr>
              <a:defRPr sz="4000">
                <a:latin typeface="Berlin Sans FB" panose="020E0602020502020306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19E5E-B837-42D0-BB3A-52FDEE6C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7B97D-9542-48C7-AC70-0FB5AAF0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F8AD0-E49F-4F6D-B54A-D6A19F37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92919DD-8A3C-451E-9A4E-A8574D8DA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66" y="5930283"/>
            <a:ext cx="1464133" cy="9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2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FE89-AE0B-4F56-B92E-EE118F0E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34881-A6D5-4FEB-8ED9-FCC1F514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6B569-2C78-4ED7-A837-D0D98B82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709D0-D9E7-4275-8432-EDD45307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55E9D-3640-4AEA-B89B-C90C0CB6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0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1810-1C92-44C3-9949-98C1A911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66CD2-F685-4868-A54E-59211A2BE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6A69-E7AC-461F-8122-B5C999D6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1E813-3F9E-492E-B55B-181271A4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DB7B0-91E7-4FE5-AB98-B8CAD219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62A96-01AB-4648-956E-23FAE6DF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2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9850-9B30-4BA3-8DC0-9B6541EA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84910-6358-4F2E-99D9-52C6388F5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8F4E-0AB9-448A-9B7C-6FEF2ED54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94C849-F525-4491-822E-C3916180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AB87F-34F8-4D92-ABE2-94D43AFDC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1D4D3-57CB-4D17-A233-FF31808D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85A93-2F06-48EA-85C9-C2B90891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6533E-9F6A-4A32-B1AC-F35CC4EC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D904-92D0-4CBA-9C55-FE417DD7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2E34B-E01F-44AB-8E35-9A37EDE4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FBD0C-9280-4C4D-9BB9-33E2AEAC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20395-D9EF-4B20-AB22-BD6AFCC1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7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7ED2-C4A0-4D83-A28D-B5A6096A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6D66E0-10BA-433A-B9E1-79DA46B6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DBF7-2EE1-47A4-B154-7916B3A2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085BBC3-E7A4-4D21-9C39-33CB0E2F7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66" y="5930283"/>
            <a:ext cx="1464133" cy="9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9524-2C8F-4084-8DA4-EABB01BC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A989-A46C-42C4-A99A-14692840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DF064-F395-453F-A6A9-A05B4FB7F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EB2E-A7A8-4EA4-B246-32A6B11E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AED0C-1EA7-4C48-A78C-0CDDFE7F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2D625-9AA3-4FEB-A9FF-5DC89DD0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CC94-EA1B-452E-BA36-7C76A0F7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173ED-D8CB-4E7C-8A02-19355DE4B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DDC5E-F63C-494B-A84F-E633D27F2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0C087-7BE3-4417-8F29-0001F65A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1C8F-2EE7-4079-98CF-E75469CB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74BAB-D403-49C9-BE32-601300F5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BD4B0-38E3-4971-B6F8-8437DF31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A3CC5-9AFC-4A3D-AF40-654029C7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2688-5C1A-4D84-9AC2-CA3878B77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5CDE8-F73D-4AE7-B91D-CBEAAE56197C}" type="datetimeFigureOut">
              <a:rPr lang="en-US" smtClean="0"/>
              <a:t>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2C834-C31F-4A46-BF4C-CD1EC05C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0D4FB-1DE9-40B5-9404-F07D4269C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2C06-D43C-42FB-9D44-1DE6FC2DC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066D-DEDC-4B05-A0FC-07E9EBD34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04E6-9B4C-478D-860B-A5899CBDF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8DBE4-511E-4740-82B0-6A039368F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4" b="10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1CC4B-DF4E-4D96-B70B-DC8391F0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rgbClr val="613318"/>
                </a:solidFill>
                <a:latin typeface="Berlin Sans FB" panose="020E0602020502020306" pitchFamily="34" charset="0"/>
              </a:rPr>
              <a:t>Considerar</a:t>
            </a:r>
            <a:r>
              <a:rPr lang="en-US" sz="4000" dirty="0">
                <a:solidFill>
                  <a:srgbClr val="613318"/>
                </a:solidFill>
                <a:latin typeface="Berlin Sans FB" panose="020E0602020502020306" pitchFamily="34" charset="0"/>
              </a:rPr>
              <a:t>- </a:t>
            </a:r>
            <a:r>
              <a:rPr lang="en-US" sz="4000" dirty="0" err="1">
                <a:solidFill>
                  <a:srgbClr val="613318"/>
                </a:solidFill>
                <a:latin typeface="Berlin Sans FB" panose="020E0602020502020306" pitchFamily="34" charset="0"/>
              </a:rPr>
              <a:t>Jeremías</a:t>
            </a:r>
            <a:r>
              <a:rPr lang="en-US" sz="4000" dirty="0">
                <a:solidFill>
                  <a:srgbClr val="613318"/>
                </a:solidFill>
                <a:latin typeface="Berlin Sans FB" panose="020E0602020502020306" pitchFamily="34" charset="0"/>
              </a:rPr>
              <a:t> 36-37; 2 Reyes 25:1-21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81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274"/>
            <a:ext cx="9805988" cy="4167689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613318"/>
                </a:solidFill>
              </a:rPr>
              <a:t>¿</a:t>
            </a:r>
            <a:r>
              <a:rPr lang="en-US" u="sng" dirty="0" err="1">
                <a:solidFill>
                  <a:srgbClr val="613318"/>
                </a:solidFill>
              </a:rPr>
              <a:t>Quiénes</a:t>
            </a:r>
            <a:r>
              <a:rPr lang="en-US" dirty="0">
                <a:solidFill>
                  <a:srgbClr val="613318"/>
                </a:solidFill>
              </a:rPr>
              <a:t> son los </a:t>
            </a:r>
            <a:r>
              <a:rPr lang="en-US" dirty="0" err="1">
                <a:solidFill>
                  <a:srgbClr val="613318"/>
                </a:solidFill>
              </a:rPr>
              <a:t>personajes</a:t>
            </a:r>
            <a:r>
              <a:rPr lang="en-US" dirty="0">
                <a:solidFill>
                  <a:srgbClr val="613318"/>
                </a:solidFill>
              </a:rPr>
              <a:t> de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4855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2. ¿</a:t>
            </a:r>
            <a:r>
              <a:rPr lang="en-US" u="sng" dirty="0" err="1">
                <a:solidFill>
                  <a:srgbClr val="613318"/>
                </a:solidFill>
              </a:rPr>
              <a:t>Cuáles</a:t>
            </a:r>
            <a:r>
              <a:rPr lang="en-US" dirty="0">
                <a:solidFill>
                  <a:srgbClr val="613318"/>
                </a:solidFill>
              </a:rPr>
              <a:t> son los </a:t>
            </a:r>
            <a:r>
              <a:rPr lang="en-US" u="sng" dirty="0" err="1">
                <a:solidFill>
                  <a:srgbClr val="613318"/>
                </a:solidFill>
              </a:rPr>
              <a:t>objetos</a:t>
            </a:r>
            <a:r>
              <a:rPr lang="en-US" dirty="0">
                <a:solidFill>
                  <a:srgbClr val="613318"/>
                </a:solidFill>
              </a:rPr>
              <a:t> de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3097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3. ¿</a:t>
            </a:r>
            <a:r>
              <a:rPr lang="en-US" u="sng" dirty="0" err="1">
                <a:solidFill>
                  <a:srgbClr val="613318"/>
                </a:solidFill>
              </a:rPr>
              <a:t>Dónde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ocurrió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5608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4. ¿</a:t>
            </a:r>
            <a:r>
              <a:rPr lang="en-US" u="sng" dirty="0" err="1">
                <a:solidFill>
                  <a:srgbClr val="613318"/>
                </a:solidFill>
              </a:rPr>
              <a:t>Cuándo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ocurrió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450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5. ¿</a:t>
            </a:r>
            <a:r>
              <a:rPr lang="en-US" u="sng" dirty="0" err="1">
                <a:solidFill>
                  <a:srgbClr val="613318"/>
                </a:solidFill>
              </a:rPr>
              <a:t>Cuál</a:t>
            </a:r>
            <a:r>
              <a:rPr lang="en-US" dirty="0">
                <a:solidFill>
                  <a:srgbClr val="613318"/>
                </a:solidFill>
              </a:rPr>
              <a:t> es el </a:t>
            </a:r>
            <a:r>
              <a:rPr lang="en-US" dirty="0" err="1">
                <a:solidFill>
                  <a:srgbClr val="613318"/>
                </a:solidFill>
              </a:rPr>
              <a:t>problema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8617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613318"/>
                </a:solidFill>
              </a:rPr>
              <a:t>6. ¿</a:t>
            </a:r>
            <a:r>
              <a:rPr lang="en-US" sz="7200" u="sng" dirty="0" err="1">
                <a:solidFill>
                  <a:srgbClr val="613318"/>
                </a:solidFill>
              </a:rPr>
              <a:t>Cuáles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eventos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ocurrieron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en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esta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historia</a:t>
            </a:r>
            <a:r>
              <a:rPr lang="en-US" sz="7200" dirty="0">
                <a:solidFill>
                  <a:srgbClr val="613318"/>
                </a:solidFill>
              </a:rPr>
              <a:t>?  </a:t>
            </a:r>
            <a:r>
              <a:rPr lang="en-US" sz="7200" dirty="0" err="1">
                <a:solidFill>
                  <a:srgbClr val="613318"/>
                </a:solidFill>
              </a:rPr>
              <a:t>Contemos</a:t>
            </a:r>
            <a:r>
              <a:rPr lang="en-US" sz="7200" dirty="0">
                <a:solidFill>
                  <a:srgbClr val="613318"/>
                </a:solidFill>
              </a:rPr>
              <a:t> la </a:t>
            </a:r>
            <a:r>
              <a:rPr lang="en-US" sz="7200" dirty="0" err="1">
                <a:solidFill>
                  <a:srgbClr val="613318"/>
                </a:solidFill>
              </a:rPr>
              <a:t>historia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juntos</a:t>
            </a:r>
            <a:r>
              <a:rPr lang="en-US" sz="7200" dirty="0">
                <a:solidFill>
                  <a:srgbClr val="613318"/>
                </a:solidFill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102025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Considerar</a:t>
            </a:r>
            <a:r>
              <a:rPr lang="en-US" dirty="0">
                <a:solidFill>
                  <a:srgbClr val="008000"/>
                </a:solidFill>
              </a:rPr>
              <a:t> –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613318"/>
                </a:solidFill>
              </a:rPr>
              <a:t>7. ¿</a:t>
            </a:r>
            <a:r>
              <a:rPr lang="en-US" sz="4800" u="sng" dirty="0">
                <a:solidFill>
                  <a:srgbClr val="613318"/>
                </a:solidFill>
              </a:rPr>
              <a:t>Se </a:t>
            </a:r>
            <a:r>
              <a:rPr lang="en-US" sz="4800" u="sng" dirty="0" err="1">
                <a:solidFill>
                  <a:srgbClr val="613318"/>
                </a:solidFill>
              </a:rPr>
              <a:t>resuelve</a:t>
            </a:r>
            <a:r>
              <a:rPr lang="en-US" sz="4800" u="sng" dirty="0">
                <a:solidFill>
                  <a:srgbClr val="613318"/>
                </a:solidFill>
              </a:rPr>
              <a:t> </a:t>
            </a:r>
            <a:r>
              <a:rPr lang="en-US" sz="4800" dirty="0">
                <a:solidFill>
                  <a:srgbClr val="613318"/>
                </a:solidFill>
              </a:rPr>
              <a:t>el </a:t>
            </a:r>
            <a:r>
              <a:rPr lang="en-US" sz="4800" dirty="0" err="1">
                <a:solidFill>
                  <a:srgbClr val="613318"/>
                </a:solidFill>
              </a:rPr>
              <a:t>problema</a:t>
            </a:r>
            <a:r>
              <a:rPr lang="en-US" sz="4800" dirty="0">
                <a:solidFill>
                  <a:srgbClr val="613318"/>
                </a:solidFill>
              </a:rPr>
              <a:t> que </a:t>
            </a:r>
            <a:r>
              <a:rPr lang="en-US" sz="4800" dirty="0" err="1">
                <a:solidFill>
                  <a:srgbClr val="613318"/>
                </a:solidFill>
              </a:rPr>
              <a:t>mencionamos</a:t>
            </a:r>
            <a:r>
              <a:rPr lang="en-US" sz="4800" dirty="0">
                <a:solidFill>
                  <a:srgbClr val="613318"/>
                </a:solidFill>
              </a:rPr>
              <a:t>?  ¿</a:t>
            </a:r>
            <a:r>
              <a:rPr lang="en-US" sz="4800" u="sng" dirty="0" err="1">
                <a:solidFill>
                  <a:srgbClr val="613318"/>
                </a:solidFill>
              </a:rPr>
              <a:t>Cómo</a:t>
            </a:r>
            <a:r>
              <a:rPr lang="en-US" sz="4800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94522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F48BA-A86D-4070-9E1F-D28B01E0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6" b="159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97198-6C69-4892-A099-D8F8A898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CONSOLIDAR- </a:t>
            </a:r>
            <a:r>
              <a:rPr lang="en-US" sz="3600" dirty="0" err="1">
                <a:solidFill>
                  <a:srgbClr val="008000"/>
                </a:solidFill>
              </a:rPr>
              <a:t>Jeremías</a:t>
            </a:r>
            <a:r>
              <a:rPr lang="en-US" sz="3600" dirty="0">
                <a:solidFill>
                  <a:srgbClr val="008000"/>
                </a:solidFill>
              </a:rPr>
              <a:t> 36-37; 2 Reyes 25:1-21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7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CONSOLIDAR-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305"/>
            <a:ext cx="10091738" cy="4155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1. ¿De </a:t>
            </a:r>
            <a:r>
              <a:rPr lang="en-US" sz="5400" dirty="0" err="1">
                <a:solidFill>
                  <a:srgbClr val="613318"/>
                </a:solidFill>
              </a:rPr>
              <a:t>qué</a:t>
            </a:r>
            <a:r>
              <a:rPr lang="en-US" sz="5400" dirty="0">
                <a:solidFill>
                  <a:srgbClr val="613318"/>
                </a:solidFill>
              </a:rPr>
              <a:t> se </a:t>
            </a:r>
            <a:r>
              <a:rPr lang="en-US" sz="5400" dirty="0" err="1">
                <a:solidFill>
                  <a:srgbClr val="613318"/>
                </a:solidFill>
              </a:rPr>
              <a:t>trata</a:t>
            </a:r>
            <a:r>
              <a:rPr lang="en-US" sz="5400" dirty="0">
                <a:solidFill>
                  <a:srgbClr val="613318"/>
                </a:solidFill>
              </a:rPr>
              <a:t> la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754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37" y="367538"/>
            <a:ext cx="9889725" cy="6490462"/>
          </a:xfrm>
          <a:prstGeom prst="rect">
            <a:avLst/>
          </a:prstGeom>
          <a:solidFill>
            <a:srgbClr val="603912"/>
          </a:solidFill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CONSOLIDAR-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463"/>
            <a:ext cx="10091738" cy="4095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2. ¿</a:t>
            </a:r>
            <a:r>
              <a:rPr lang="en-US" sz="5400" dirty="0" err="1">
                <a:solidFill>
                  <a:srgbClr val="613318"/>
                </a:solidFill>
              </a:rPr>
              <a:t>Qué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u="sng" dirty="0" err="1">
                <a:solidFill>
                  <a:srgbClr val="613318"/>
                </a:solidFill>
              </a:rPr>
              <a:t>pecado</a:t>
            </a:r>
            <a:r>
              <a:rPr lang="en-US" sz="5400" dirty="0">
                <a:solidFill>
                  <a:srgbClr val="613318"/>
                </a:solidFill>
              </a:rPr>
              <a:t> me </a:t>
            </a:r>
            <a:r>
              <a:rPr lang="en-US" sz="5400" dirty="0" err="1">
                <a:solidFill>
                  <a:srgbClr val="613318"/>
                </a:solidFill>
              </a:rPr>
              <a:t>enseña</a:t>
            </a:r>
            <a:r>
              <a:rPr lang="en-US" sz="5400" dirty="0">
                <a:solidFill>
                  <a:srgbClr val="613318"/>
                </a:solidFill>
              </a:rPr>
              <a:t> a </a:t>
            </a:r>
            <a:r>
              <a:rPr lang="en-US" sz="5400" dirty="0" err="1">
                <a:solidFill>
                  <a:srgbClr val="613318"/>
                </a:solidFill>
              </a:rPr>
              <a:t>confesar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88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CONSOLIDAR-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091738" cy="4119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3. ¿</a:t>
            </a:r>
            <a:r>
              <a:rPr lang="en-US" sz="5400" dirty="0" err="1">
                <a:solidFill>
                  <a:srgbClr val="613318"/>
                </a:solidFill>
              </a:rPr>
              <a:t>Dónde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veo</a:t>
            </a:r>
            <a:r>
              <a:rPr lang="en-US" sz="5400" dirty="0">
                <a:solidFill>
                  <a:srgbClr val="613318"/>
                </a:solidFill>
              </a:rPr>
              <a:t> el </a:t>
            </a:r>
            <a:r>
              <a:rPr lang="en-US" sz="5400" dirty="0" err="1">
                <a:solidFill>
                  <a:srgbClr val="613318"/>
                </a:solidFill>
              </a:rPr>
              <a:t>amor</a:t>
            </a:r>
            <a:r>
              <a:rPr lang="en-US" sz="5400" dirty="0">
                <a:solidFill>
                  <a:srgbClr val="613318"/>
                </a:solidFill>
              </a:rPr>
              <a:t> de Dios </a:t>
            </a:r>
            <a:r>
              <a:rPr lang="en-US" sz="5400" dirty="0" err="1">
                <a:solidFill>
                  <a:srgbClr val="613318"/>
                </a:solidFill>
              </a:rPr>
              <a:t>en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3304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CONSOLIDAR-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7874"/>
            <a:ext cx="10091738" cy="3939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4. </a:t>
            </a:r>
            <a:r>
              <a:rPr lang="es-MX" sz="5400" dirty="0">
                <a:solidFill>
                  <a:srgbClr val="613318"/>
                </a:solidFill>
              </a:rPr>
              <a:t>¿Qué me enseña Dios a pedir y hacer por gratitud a él?</a:t>
            </a:r>
            <a:endParaRPr lang="en-US" sz="5400" dirty="0">
              <a:solidFill>
                <a:srgbClr val="613318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384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CONSOLIDAR- </a:t>
            </a:r>
            <a:r>
              <a:rPr lang="en-US" dirty="0" err="1">
                <a:solidFill>
                  <a:srgbClr val="008000"/>
                </a:solidFill>
              </a:rPr>
              <a:t>Jeremías</a:t>
            </a:r>
            <a:r>
              <a:rPr lang="en-US" dirty="0">
                <a:solidFill>
                  <a:srgbClr val="008000"/>
                </a:solidFill>
              </a:rPr>
              <a:t> 36-37;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2 Reyes 25:1-21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0989"/>
            <a:ext cx="10091738" cy="4275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5. ¿</a:t>
            </a:r>
            <a:r>
              <a:rPr lang="en-US" sz="5400" dirty="0" err="1">
                <a:solidFill>
                  <a:srgbClr val="613318"/>
                </a:solidFill>
              </a:rPr>
              <a:t>Cuándo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sería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buena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situación</a:t>
            </a:r>
            <a:r>
              <a:rPr lang="en-US" sz="5400" dirty="0">
                <a:solidFill>
                  <a:srgbClr val="613318"/>
                </a:solidFill>
              </a:rPr>
              <a:t> para </a:t>
            </a:r>
            <a:r>
              <a:rPr lang="en-US" sz="5400" dirty="0" err="1">
                <a:solidFill>
                  <a:srgbClr val="613318"/>
                </a:solidFill>
              </a:rPr>
              <a:t>compartir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este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mensaje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313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36" y="1645921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sz="8800" dirty="0">
                <a:solidFill>
                  <a:srgbClr val="008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Temas Importantes:</a:t>
            </a:r>
            <a:br>
              <a:rPr lang="es-EC" sz="8800" dirty="0">
                <a:solidFill>
                  <a:srgbClr val="008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(20 minutos)</a:t>
            </a:r>
            <a:b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</a:br>
            <a:b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</a:br>
            <a: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Proyecto Final</a:t>
            </a:r>
            <a:endParaRPr lang="en-US" sz="4800" dirty="0">
              <a:solidFill>
                <a:srgbClr val="008000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39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6B29B-4E29-4360-A28A-BF0C4B0C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Berlin Sans FB" panose="020E0602020502020306" pitchFamily="34" charset="0"/>
              </a:rPr>
              <a:t>Daniel 3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08133-C571-47CA-8CCB-4F2F5A002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11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EF94-D046-4FDE-8F61-9D4330CE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13318"/>
                </a:solidFill>
              </a:rPr>
              <a:t>Proyecto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25B1-9FB3-4941-8C39-E2AA0F6D8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24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que formar un plan por escrito antes de tiempo.  </a:t>
            </a:r>
            <a:endParaRPr lang="en-US" sz="2400" dirty="0">
              <a:solidFill>
                <a:srgbClr val="008000"/>
              </a:solidFill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6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s-MX" sz="24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CAPTAR: Hay que empezar de una manera interesante que llama la atención, y a la vez introduce el día.  </a:t>
            </a:r>
            <a:endParaRPr lang="en-US" sz="2400" dirty="0">
              <a:solidFill>
                <a:srgbClr val="008000"/>
              </a:solidFill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6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s-MX" sz="24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CONTAR: Se cuenta la historia o se lee. </a:t>
            </a:r>
            <a:endParaRPr lang="en-US" sz="2400" dirty="0">
              <a:solidFill>
                <a:srgbClr val="008000"/>
              </a:solidFill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6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s-MX" sz="24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CONSIDERAR: Las siete preguntas son, “¿Quiénes? ¿Cuáles objetos? ¿Dónde?  ¿Cuándo? ¿Cuál es el problema? ¿Qué pasó? Y ¿se solucionó?</a:t>
            </a:r>
            <a:endParaRPr lang="en-US" sz="2400" dirty="0">
              <a:solidFill>
                <a:srgbClr val="008000"/>
              </a:solidFill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6000"/>
              </a:lnSpc>
              <a:spcBef>
                <a:spcPts val="0"/>
              </a:spcBef>
              <a:buFont typeface="+mj-lt"/>
              <a:buAutoNum type="romanLcPeriod"/>
            </a:pPr>
            <a:r>
              <a:rPr lang="es-MX" sz="24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CONSOLIDAR: Las cinco preguntas: ¿Cuál es el Tema principal?  ¿Qué pecado quiero confesar?  ¿Dónde veo el Amor de Dios? ¿Qué hacer y pedir en agradecimiento? ¿En qué situación compartir la historia?</a:t>
            </a:r>
          </a:p>
        </p:txBody>
      </p:sp>
    </p:spTree>
    <p:extLst>
      <p:ext uri="{BB962C8B-B14F-4D97-AF65-F5344CB8AC3E}">
        <p14:creationId xmlns:p14="http://schemas.microsoft.com/office/powerpoint/2010/main" val="382738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EF94-D046-4FDE-8F61-9D4330CE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13318"/>
                </a:solidFill>
              </a:rPr>
              <a:t>Proyecto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25B1-9FB3-4941-8C39-E2AA0F6D8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6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entrega el plan utilizando el guion que el profesor les va a encargar.  </a:t>
            </a:r>
          </a:p>
          <a:p>
            <a:pPr lvl="1">
              <a:lnSpc>
                <a:spcPct val="106000"/>
              </a:lnSpc>
              <a:spcBef>
                <a:spcPts val="0"/>
              </a:spcBef>
            </a:pP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Luego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 da la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lección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individuo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que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pedir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alguien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grabe</a:t>
            </a:r>
            <a:r>
              <a:rPr lang="en-US" sz="36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3200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8000"/>
              </a:solidFill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6000"/>
              </a:lnSpc>
              <a:spcBef>
                <a:spcPts val="0"/>
              </a:spcBef>
            </a:pPr>
            <a:r>
              <a:rPr lang="es-MX" sz="3200" b="1" dirty="0">
                <a:solidFill>
                  <a:srgbClr val="008000"/>
                </a:solidFill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Fecha límite: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293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10A14EB7-3ED6-4EA9-B4B2-C7F3E3D6D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r="3089" b="-2"/>
          <a:stretch/>
        </p:blipFill>
        <p:spPr>
          <a:xfrm>
            <a:off x="3245637" y="-1"/>
            <a:ext cx="8946363" cy="6858000"/>
          </a:xfrm>
          <a:custGeom>
            <a:avLst/>
            <a:gdLst>
              <a:gd name="connsiteX0" fmla="*/ 0 w 8946363"/>
              <a:gd name="connsiteY0" fmla="*/ 0 h 6858000"/>
              <a:gd name="connsiteX1" fmla="*/ 8946363 w 8946363"/>
              <a:gd name="connsiteY1" fmla="*/ 0 h 6858000"/>
              <a:gd name="connsiteX2" fmla="*/ 8946363 w 8946363"/>
              <a:gd name="connsiteY2" fmla="*/ 6858000 h 6858000"/>
              <a:gd name="connsiteX3" fmla="*/ 1 w 8946363"/>
              <a:gd name="connsiteY3" fmla="*/ 6858000 h 6858000"/>
              <a:gd name="connsiteX4" fmla="*/ 60040 w 8946363"/>
              <a:gd name="connsiteY4" fmla="*/ 6788731 h 6858000"/>
              <a:gd name="connsiteX5" fmla="*/ 1210035 w 8946363"/>
              <a:gd name="connsiteY5" fmla="*/ 3429001 h 6858000"/>
              <a:gd name="connsiteX6" fmla="*/ 60040 w 8946363"/>
              <a:gd name="connsiteY6" fmla="*/ 692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7491D-588D-4AD4-BE8A-68AE1536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008000"/>
                </a:solidFill>
                <a:latin typeface="Berlin Sans FB" panose="020E0602020502020306" pitchFamily="34" charset="0"/>
              </a:rPr>
              <a:t>La </a:t>
            </a:r>
            <a:r>
              <a:rPr lang="en-US" sz="6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Tarea</a:t>
            </a:r>
            <a:endParaRPr lang="en-US" sz="66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2D00DFC-539A-4585-9D71-1E761CA37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613318"/>
                </a:solidFill>
                <a:latin typeface="Berlin Sans FB Demi" panose="020E0802020502020306" pitchFamily="34" charset="0"/>
              </a:rPr>
              <a:t>Ver el video para la </a:t>
            </a:r>
            <a:r>
              <a:rPr lang="en-US" sz="32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lección</a:t>
            </a:r>
            <a:r>
              <a:rPr lang="en-US" sz="32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5</a:t>
            </a:r>
          </a:p>
          <a:p>
            <a:r>
              <a:rPr lang="en-US" sz="3200" dirty="0">
                <a:solidFill>
                  <a:srgbClr val="613318"/>
                </a:solidFill>
                <a:latin typeface="Berlin Sans FB Demi" panose="020E0802020502020306" pitchFamily="34" charset="0"/>
              </a:rPr>
              <a:t>Leer Daniel 6 </a:t>
            </a:r>
            <a:r>
              <a:rPr lang="en-US" sz="32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en</a:t>
            </a:r>
            <a:r>
              <a:rPr lang="en-US" sz="32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sus </a:t>
            </a:r>
            <a:r>
              <a:rPr lang="en-US" sz="32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Biblias</a:t>
            </a:r>
            <a:endParaRPr lang="en-US" sz="3200" dirty="0">
              <a:solidFill>
                <a:srgbClr val="613318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and&#10;&#10;Description automatically generated">
            <a:extLst>
              <a:ext uri="{FF2B5EF4-FFF2-40B4-BE49-F238E27FC236}">
                <a16:creationId xmlns:a16="http://schemas.microsoft.com/office/drawing/2014/main" id="{A8C47E7A-D501-4C6D-BA75-6BC15801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4147" y="398034"/>
            <a:ext cx="3797448" cy="8579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80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1B26-CED3-4011-A412-61DDAA96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rgbClr val="613318"/>
                </a:solidFill>
              </a:rPr>
              <a:t>Saludos</a:t>
            </a:r>
            <a:r>
              <a:rPr lang="en-US" sz="4800" dirty="0">
                <a:solidFill>
                  <a:srgbClr val="613318"/>
                </a:solidFill>
              </a:rPr>
              <a:t> y</a:t>
            </a:r>
          </a:p>
          <a:p>
            <a:pPr marL="0" indent="0" algn="ctr">
              <a:buNone/>
            </a:pPr>
            <a:r>
              <a:rPr lang="en-US" sz="4800" dirty="0" err="1">
                <a:solidFill>
                  <a:srgbClr val="613318"/>
                </a:solidFill>
              </a:rPr>
              <a:t>Bienvenidos</a:t>
            </a:r>
            <a:endParaRPr lang="en-US" sz="4800" dirty="0">
              <a:solidFill>
                <a:srgbClr val="613318"/>
              </a:solidFill>
            </a:endParaRP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3F9477-5E4D-4D8F-A644-9E3FEC51F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r="-2" b="19917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9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91A9-9B3E-40A8-BB9F-446089F2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F562A-0048-4A65-82E0-D0466B549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2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712DA-7DEA-4696-A894-D53C5496E6A6}"/>
              </a:ext>
            </a:extLst>
          </p:cNvPr>
          <p:cNvSpPr txBox="1"/>
          <p:nvPr/>
        </p:nvSpPr>
        <p:spPr>
          <a:xfrm>
            <a:off x="932155" y="1890944"/>
            <a:ext cx="106975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La Biblia: Una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Nación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Caída</a:t>
            </a:r>
            <a:endParaRPr lang="en-US" sz="6000" dirty="0">
              <a:solidFill>
                <a:srgbClr val="613318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Lección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4 –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Jeremías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y la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Caída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de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Jerusalén</a:t>
            </a:r>
            <a:endParaRPr lang="en-US" sz="6000" dirty="0">
              <a:solidFill>
                <a:srgbClr val="613318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Jeremías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36-37; 2 Reyes 25:1-21</a:t>
            </a:r>
          </a:p>
        </p:txBody>
      </p:sp>
    </p:spTree>
    <p:extLst>
      <p:ext uri="{BB962C8B-B14F-4D97-AF65-F5344CB8AC3E}">
        <p14:creationId xmlns:p14="http://schemas.microsoft.com/office/powerpoint/2010/main" val="391867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29CE-39D5-4C53-AC7E-15482176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Oremos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4AE4-0ABD-4DC4-82A1-E82221553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s-MX" dirty="0">
                <a:solidFill>
                  <a:srgbClr val="613318"/>
                </a:solidFill>
              </a:rPr>
              <a:t>Querido Padre celestial, hay una guerra desatándose dentro de mí. Mi vieja naturaleza pecaminosa todavía quiere cerrar mis oídos a tus advertencias e instrucciones dentro de la Biblia, pero tú me has llevado a la fe en Jesús quien me rescató del castigo que merecía por mis pecados. Fortalece mi fe para escuchar tu Palabra y para luchar contra mi naturaleza pecaminosa. En el nombre de tu Hijo y mi Salvador Jesucristo. Amén.</a:t>
            </a:r>
            <a:endParaRPr lang="en-US" sz="4000" dirty="0">
              <a:solidFill>
                <a:srgbClr val="6133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2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8000" dirty="0">
                <a:solidFill>
                  <a:srgbClr val="008000"/>
                </a:solidFill>
                <a:latin typeface="Berlin Sans FB" panose="020E0602020502020306" pitchFamily="34" charset="0"/>
              </a:rPr>
              <a:t>Mostremos Respeto…</a:t>
            </a:r>
            <a:endParaRPr lang="en-US" sz="80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Llegando preparados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Siendo puntuales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A los profesores que nos sirven 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A los compañeros en clase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En el grupo de WhatsApp</a:t>
            </a:r>
            <a:endParaRPr lang="en-US" sz="5000" dirty="0">
              <a:solidFill>
                <a:srgbClr val="613318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36" y="1645921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sz="8800" dirty="0">
                <a:solidFill>
                  <a:srgbClr val="008000"/>
                </a:solidFill>
                <a:cs typeface="Arial" panose="020B0604020202020204" pitchFamily="34" charset="0"/>
              </a:rPr>
              <a:t>Pregunta de Repaso</a:t>
            </a:r>
            <a:br>
              <a:rPr lang="es-EC" sz="10000" dirty="0">
                <a:solidFill>
                  <a:srgbClr val="008000"/>
                </a:solidFill>
                <a:cs typeface="Arial" panose="020B0604020202020204" pitchFamily="34" charset="0"/>
              </a:rPr>
            </a:br>
            <a: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(10 minutos)</a:t>
            </a:r>
            <a:br>
              <a:rPr lang="es-EC" sz="4800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br>
              <a:rPr lang="es-EC" sz="4800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r>
              <a:rPr lang="es-MX" dirty="0">
                <a:solidFill>
                  <a:srgbClr val="613318"/>
                </a:solidFill>
              </a:rPr>
              <a:t>¿Qué ‘cruces’ tuvo que sufrir Jeremías en servicio al Señor?</a:t>
            </a:r>
            <a:endParaRPr lang="en-US" sz="4800" dirty="0">
              <a:solidFill>
                <a:srgbClr val="613318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BC68-A155-4B63-A15B-CEAEDCA4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8000"/>
                </a:solidFill>
              </a:rPr>
              <a:t>Las “Cruces” de </a:t>
            </a:r>
            <a:r>
              <a:rPr lang="en-US" sz="4800" dirty="0" err="1">
                <a:solidFill>
                  <a:srgbClr val="008000"/>
                </a:solidFill>
              </a:rPr>
              <a:t>Jeremías</a:t>
            </a:r>
            <a:endParaRPr lang="en-US" sz="4800" dirty="0">
              <a:solidFill>
                <a:srgbClr val="008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89E2C-CD07-4D0A-A1AE-BBF0ED78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solidFill>
                  <a:srgbClr val="613318"/>
                </a:solidFill>
              </a:rPr>
              <a:t>“No </a:t>
            </a:r>
            <a:r>
              <a:rPr lang="en-US" sz="3200" dirty="0" err="1">
                <a:solidFill>
                  <a:srgbClr val="613318"/>
                </a:solidFill>
              </a:rPr>
              <a:t>te</a:t>
            </a:r>
            <a:r>
              <a:rPr lang="en-US" sz="3200" dirty="0">
                <a:solidFill>
                  <a:srgbClr val="613318"/>
                </a:solidFill>
              </a:rPr>
              <a:t> </a:t>
            </a:r>
            <a:r>
              <a:rPr lang="en-US" sz="3200" dirty="0" err="1">
                <a:solidFill>
                  <a:srgbClr val="613318"/>
                </a:solidFill>
              </a:rPr>
              <a:t>escucharán</a:t>
            </a:r>
            <a:r>
              <a:rPr lang="en-US" sz="3200" dirty="0">
                <a:solidFill>
                  <a:srgbClr val="613318"/>
                </a:solidFill>
              </a:rPr>
              <a:t>.”</a:t>
            </a:r>
          </a:p>
          <a:p>
            <a:r>
              <a:rPr lang="en-US" sz="3200" dirty="0" err="1">
                <a:solidFill>
                  <a:srgbClr val="613318"/>
                </a:solidFill>
              </a:rPr>
              <a:t>Quieren</a:t>
            </a:r>
            <a:r>
              <a:rPr lang="en-US" sz="3200" dirty="0">
                <a:solidFill>
                  <a:srgbClr val="613318"/>
                </a:solidFill>
              </a:rPr>
              <a:t> </a:t>
            </a:r>
            <a:r>
              <a:rPr lang="en-US" sz="3200" dirty="0" err="1">
                <a:solidFill>
                  <a:srgbClr val="613318"/>
                </a:solidFill>
              </a:rPr>
              <a:t>matarlo</a:t>
            </a:r>
            <a:r>
              <a:rPr lang="en-US" sz="3200" dirty="0">
                <a:solidFill>
                  <a:srgbClr val="613318"/>
                </a:solidFill>
              </a:rPr>
              <a:t>.</a:t>
            </a:r>
          </a:p>
          <a:p>
            <a:r>
              <a:rPr lang="en-US" sz="3200" dirty="0">
                <a:solidFill>
                  <a:srgbClr val="613318"/>
                </a:solidFill>
              </a:rPr>
              <a:t>Lo </a:t>
            </a:r>
            <a:r>
              <a:rPr lang="en-US" sz="3200" dirty="0" err="1">
                <a:solidFill>
                  <a:srgbClr val="613318"/>
                </a:solidFill>
              </a:rPr>
              <a:t>ponen</a:t>
            </a:r>
            <a:r>
              <a:rPr lang="en-US" sz="3200" dirty="0">
                <a:solidFill>
                  <a:srgbClr val="613318"/>
                </a:solidFill>
              </a:rPr>
              <a:t> </a:t>
            </a:r>
            <a:r>
              <a:rPr lang="en-US" sz="3200" dirty="0" err="1">
                <a:solidFill>
                  <a:srgbClr val="613318"/>
                </a:solidFill>
              </a:rPr>
              <a:t>en</a:t>
            </a:r>
            <a:r>
              <a:rPr lang="en-US" sz="3200" dirty="0">
                <a:solidFill>
                  <a:srgbClr val="613318"/>
                </a:solidFill>
              </a:rPr>
              <a:t> el </a:t>
            </a:r>
            <a:r>
              <a:rPr lang="en-US" sz="3200" dirty="0" err="1">
                <a:solidFill>
                  <a:srgbClr val="613318"/>
                </a:solidFill>
              </a:rPr>
              <a:t>cepo</a:t>
            </a:r>
            <a:endParaRPr lang="en-US" sz="3200" dirty="0">
              <a:solidFill>
                <a:srgbClr val="613318"/>
              </a:solidFill>
            </a:endParaRPr>
          </a:p>
          <a:p>
            <a:r>
              <a:rPr lang="en-US" sz="3200" dirty="0">
                <a:solidFill>
                  <a:srgbClr val="613318"/>
                </a:solidFill>
              </a:rPr>
              <a:t>Lo </a:t>
            </a:r>
            <a:r>
              <a:rPr lang="en-US" sz="3200" dirty="0" err="1">
                <a:solidFill>
                  <a:srgbClr val="613318"/>
                </a:solidFill>
              </a:rPr>
              <a:t>arrojaron</a:t>
            </a:r>
            <a:r>
              <a:rPr lang="en-US" sz="3200" dirty="0">
                <a:solidFill>
                  <a:srgbClr val="613318"/>
                </a:solidFill>
              </a:rPr>
              <a:t> </a:t>
            </a:r>
            <a:r>
              <a:rPr lang="en-US" sz="3200" dirty="0" err="1">
                <a:solidFill>
                  <a:srgbClr val="613318"/>
                </a:solidFill>
              </a:rPr>
              <a:t>en</a:t>
            </a:r>
            <a:r>
              <a:rPr lang="en-US" sz="3200" dirty="0">
                <a:solidFill>
                  <a:srgbClr val="613318"/>
                </a:solidFill>
              </a:rPr>
              <a:t> una cisterna</a:t>
            </a:r>
          </a:p>
          <a:p>
            <a:r>
              <a:rPr lang="en-US" sz="3200" dirty="0">
                <a:solidFill>
                  <a:srgbClr val="613318"/>
                </a:solidFill>
              </a:rPr>
              <a:t>Le </a:t>
            </a:r>
            <a:r>
              <a:rPr lang="en-US" sz="3200" dirty="0" err="1">
                <a:solidFill>
                  <a:srgbClr val="613318"/>
                </a:solidFill>
              </a:rPr>
              <a:t>llaman</a:t>
            </a:r>
            <a:r>
              <a:rPr lang="en-US" sz="3200" dirty="0">
                <a:solidFill>
                  <a:srgbClr val="613318"/>
                </a:solidFill>
              </a:rPr>
              <a:t> </a:t>
            </a:r>
            <a:r>
              <a:rPr lang="en-US" sz="3200" dirty="0" err="1">
                <a:solidFill>
                  <a:srgbClr val="613318"/>
                </a:solidFill>
              </a:rPr>
              <a:t>mentiroso</a:t>
            </a:r>
            <a:r>
              <a:rPr lang="en-US" sz="3200" dirty="0">
                <a:solidFill>
                  <a:srgbClr val="613318"/>
                </a:solidFill>
              </a:rPr>
              <a:t>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E913A-C555-443B-BF65-4639C5192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2" r="1203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4182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58D4F-5579-418D-8198-F120F3D1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Y ¿</a:t>
            </a:r>
            <a:r>
              <a:rPr lang="en-US" sz="4400" dirty="0" err="1">
                <a:solidFill>
                  <a:srgbClr val="613318"/>
                </a:solidFill>
                <a:latin typeface="Berlin Sans FB" panose="020E0602020502020306" pitchFamily="34" charset="0"/>
              </a:rPr>
              <a:t>nosotros</a:t>
            </a:r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?  ¿</a:t>
            </a:r>
            <a:r>
              <a:rPr lang="en-US" sz="4400" dirty="0" err="1">
                <a:solidFill>
                  <a:srgbClr val="613318"/>
                </a:solidFill>
                <a:latin typeface="Berlin Sans FB" panose="020E0602020502020306" pitchFamily="34" charset="0"/>
              </a:rPr>
              <a:t>Qué</a:t>
            </a:r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 ‘cruces’ </a:t>
            </a:r>
            <a:r>
              <a:rPr lang="en-US" sz="4400" dirty="0" err="1">
                <a:solidFill>
                  <a:srgbClr val="613318"/>
                </a:solidFill>
                <a:latin typeface="Berlin Sans FB" panose="020E0602020502020306" pitchFamily="34" charset="0"/>
              </a:rPr>
              <a:t>sufrimos</a:t>
            </a:r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497F8D-D800-42EE-8B83-04474741A8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3" b="3"/>
          <a:stretch/>
        </p:blipFill>
        <p:spPr bwMode="auto"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288D87-18FB-425F-9BC0-7F1BC60BAE15}"/>
              </a:ext>
            </a:extLst>
          </p:cNvPr>
          <p:cNvSpPr/>
          <p:nvPr/>
        </p:nvSpPr>
        <p:spPr>
          <a:xfrm rot="21136737">
            <a:off x="6222428" y="263874"/>
            <a:ext cx="55535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baseline="30000" dirty="0">
                <a:solidFill>
                  <a:srgbClr val="008000"/>
                </a:solidFill>
                <a:latin typeface="Berlin Sans FB" panose="020E0602020502020306" pitchFamily="34" charset="0"/>
              </a:rPr>
              <a:t>“ </a:t>
            </a:r>
            <a:r>
              <a:rPr lang="es-MX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¡Bienaventurados ustedes, cuando sean insultados por causa del nombre de Cristo! ¡Sobre ustedes reposa el glorioso Espíritu de Dios!” </a:t>
            </a:r>
          </a:p>
          <a:p>
            <a:r>
              <a:rPr lang="es-MX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(1 Pedro 4:14) </a:t>
            </a:r>
            <a:endParaRPr lang="en-US" sz="36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Props1.xml><?xml version="1.0" encoding="utf-8"?>
<ds:datastoreItem xmlns:ds="http://schemas.openxmlformats.org/officeDocument/2006/customXml" ds:itemID="{47331369-EB47-4475-983C-85759BE6AEB4}"/>
</file>

<file path=customXml/itemProps2.xml><?xml version="1.0" encoding="utf-8"?>
<ds:datastoreItem xmlns:ds="http://schemas.openxmlformats.org/officeDocument/2006/customXml" ds:itemID="{F7F9ACBB-F78D-49E7-B870-790722826ADC}"/>
</file>

<file path=customXml/itemProps3.xml><?xml version="1.0" encoding="utf-8"?>
<ds:datastoreItem xmlns:ds="http://schemas.openxmlformats.org/officeDocument/2006/customXml" ds:itemID="{35AFFB8E-8825-45DE-B1E6-460B2F11CBDD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1667</Words>
  <Application>Microsoft Office PowerPoint</Application>
  <PresentationFormat>Widescreen</PresentationFormat>
  <Paragraphs>138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Berlin Sans FB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Oremos</vt:lpstr>
      <vt:lpstr>Mostremos Respeto…</vt:lpstr>
      <vt:lpstr>Pregunta de Repaso (10 minutos)  ¿Qué ‘cruces’ tuvo que sufrir Jeremías en servicio al Señor?</vt:lpstr>
      <vt:lpstr>Las “Cruces” de Jeremías</vt:lpstr>
      <vt:lpstr>Y ¿nosotros?  ¿Qué ‘cruces’ sufrimos?</vt:lpstr>
      <vt:lpstr>Considerar- Jeremías 36-37; 2 Reyes 25:1-21</vt:lpstr>
      <vt:lpstr>Considerar – Jeremías 36-37;  2 Reyes 25:1-21</vt:lpstr>
      <vt:lpstr>Considerar – Jeremías 36-37;  2 Reyes 25:1-21</vt:lpstr>
      <vt:lpstr>Considerar – Jeremías 36-37;  2 Reyes 25:1-21</vt:lpstr>
      <vt:lpstr>Considerar – Jeremías 36-37;  2 Reyes 25:1-21</vt:lpstr>
      <vt:lpstr>Considerar – Jeremías 36-37;  2 Reyes 25:1-21</vt:lpstr>
      <vt:lpstr>Considerar – Jeremías 36-37;  2 Reyes 25:1-21</vt:lpstr>
      <vt:lpstr>Considerar – Jeremías 36-37;  2 Reyes 25:1-21</vt:lpstr>
      <vt:lpstr>CONSOLIDAR- Jeremías 36-37; 2 Reyes 25:1-21</vt:lpstr>
      <vt:lpstr>CONSOLIDAR- Jeremías 36-37;  2 Reyes 25:1-21</vt:lpstr>
      <vt:lpstr>CONSOLIDAR- Jeremías 36-37;  2 Reyes 25:1-21</vt:lpstr>
      <vt:lpstr>CONSOLIDAR- Jeremías 36-37;  2 Reyes 25:1-21</vt:lpstr>
      <vt:lpstr>CONSOLIDAR- Jeremías 36-37;  2 Reyes 25:1-21</vt:lpstr>
      <vt:lpstr>CONSOLIDAR- Jeremías 36-37;  2 Reyes 25:1-21</vt:lpstr>
      <vt:lpstr>Temas Importantes: (20 minutos)  Proyecto Final</vt:lpstr>
      <vt:lpstr>Daniel 3</vt:lpstr>
      <vt:lpstr>Proyecto Final</vt:lpstr>
      <vt:lpstr>Proyecto Final</vt:lpstr>
      <vt:lpstr>La Tarea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Sutton</dc:creator>
  <cp:lastModifiedBy>Joel Sutton</cp:lastModifiedBy>
  <cp:revision>1</cp:revision>
  <dcterms:created xsi:type="dcterms:W3CDTF">2020-02-01T16:46:34Z</dcterms:created>
  <dcterms:modified xsi:type="dcterms:W3CDTF">2020-02-01T16:51:17Z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