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0"/>
  </p:notesMasterIdLst>
  <p:sldIdLst>
    <p:sldId id="256" r:id="rId2"/>
    <p:sldId id="260" r:id="rId3"/>
    <p:sldId id="261" r:id="rId4"/>
    <p:sldId id="438" r:id="rId5"/>
    <p:sldId id="437" r:id="rId6"/>
    <p:sldId id="332" r:id="rId7"/>
    <p:sldId id="469" r:id="rId8"/>
    <p:sldId id="347" r:id="rId9"/>
    <p:sldId id="452" r:id="rId10"/>
    <p:sldId id="453" r:id="rId11"/>
    <p:sldId id="454" r:id="rId12"/>
    <p:sldId id="348" r:id="rId13"/>
    <p:sldId id="265" r:id="rId14"/>
    <p:sldId id="266" r:id="rId15"/>
    <p:sldId id="267" r:id="rId16"/>
    <p:sldId id="268" r:id="rId17"/>
    <p:sldId id="269" r:id="rId18"/>
    <p:sldId id="349" r:id="rId19"/>
    <p:sldId id="470" r:id="rId20"/>
    <p:sldId id="273" r:id="rId21"/>
    <p:sldId id="471" r:id="rId22"/>
    <p:sldId id="472" r:id="rId23"/>
    <p:sldId id="455" r:id="rId24"/>
    <p:sldId id="278" r:id="rId25"/>
    <p:sldId id="283" r:id="rId26"/>
    <p:sldId id="463" r:id="rId27"/>
    <p:sldId id="464" r:id="rId28"/>
    <p:sldId id="465" r:id="rId29"/>
    <p:sldId id="466" r:id="rId30"/>
    <p:sldId id="467" r:id="rId31"/>
    <p:sldId id="468" r:id="rId32"/>
    <p:sldId id="284" r:id="rId33"/>
    <p:sldId id="449" r:id="rId34"/>
    <p:sldId id="451" r:id="rId35"/>
    <p:sldId id="279" r:id="rId36"/>
    <p:sldId id="280" r:id="rId37"/>
    <p:sldId id="281" r:id="rId38"/>
    <p:sldId id="282" r:id="rId39"/>
  </p:sldIdLst>
  <p:sldSz cx="12192000" cy="6858000"/>
  <p:notesSz cx="6858000" cy="9144000"/>
  <p:embeddedFontLst>
    <p:embeddedFont>
      <p:font typeface="Calibri" panose="020F0502020204030204" pitchFamily="34" charset="0"/>
      <p:regular r:id="rId41"/>
      <p:bold r:id="rId42"/>
      <p:italic r:id="rId43"/>
      <p:boldItalic r:id="rId44"/>
    </p:embeddedFont>
    <p:embeddedFont>
      <p:font typeface="Overlock" panose="02000506030000020004" pitchFamily="2" charset="77"/>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3" roundtripDataSignature="AMtx7mjzB00GoGZhZ5HyClpZrs62mAZsc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216"/>
    <p:restoredTop sz="37708"/>
  </p:normalViewPr>
  <p:slideViewPr>
    <p:cSldViewPr snapToGrid="0">
      <p:cViewPr varScale="1">
        <p:scale>
          <a:sx n="31" d="100"/>
          <a:sy n="31" d="100"/>
        </p:scale>
        <p:origin x="192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63"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66"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64"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cademiacristo.com/Musica/Dios-ahora-salva"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a:spcBef>
                <a:spcPts val="0"/>
              </a:spcBef>
              <a:spcAft>
                <a:spcPts val="0"/>
              </a:spcAft>
            </a:pPr>
            <a:r>
              <a:rPr lang="es-ES" sz="1800" b="1" dirty="0">
                <a:effectLst/>
                <a:latin typeface="Times New Roman" panose="02020603050405020304" pitchFamily="18" charset="0"/>
                <a:ea typeface="Times New Roman" panose="02020603050405020304" pitchFamily="18" charset="0"/>
              </a:rPr>
              <a:t>Saludos y bienvenidos </a:t>
            </a:r>
            <a:endParaRPr lang="en-US" sz="1800" dirty="0">
              <a:effectLst/>
              <a:latin typeface="Times New Roman" panose="02020603050405020304" pitchFamily="18" charset="0"/>
              <a:ea typeface="Times New Roman" panose="02020603050405020304" pitchFamily="18" charset="0"/>
            </a:endParaRPr>
          </a:p>
          <a:p>
            <a:r>
              <a:rPr lang="es-ES" sz="1800" i="1" dirty="0">
                <a:solidFill>
                  <a:srgbClr val="00B050"/>
                </a:solidFill>
                <a:effectLst/>
                <a:latin typeface="Times New Roman" panose="02020603050405020304" pitchFamily="18" charset="0"/>
                <a:ea typeface="Times New Roman" panose="02020603050405020304" pitchFamily="18" charset="0"/>
              </a:rPr>
              <a:t>Salude a los estudiantes cuando entren. Considere hacerles una pregunta atractiva</a:t>
            </a:r>
            <a:r>
              <a:rPr lang="en-US" dirty="0">
                <a:effectLst/>
              </a:rPr>
              <a:t> </a:t>
            </a:r>
            <a:endParaRPr dirty="0"/>
          </a:p>
        </p:txBody>
      </p:sp>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dirty="0">
              <a:effectLst/>
              <a:latin typeface="system-ui"/>
            </a:endParaRPr>
          </a:p>
          <a:p>
            <a:r>
              <a:rPr lang="en-US" sz="2800" b="1" baseline="30000" dirty="0">
                <a:effectLst/>
                <a:latin typeface="system-ui"/>
              </a:rPr>
              <a:t>7 </a:t>
            </a:r>
            <a:r>
              <a:rPr lang="en-US" sz="2800" dirty="0">
                <a:effectLst/>
                <a:latin typeface="system-ui"/>
              </a:rPr>
              <a:t>Pero </a:t>
            </a:r>
            <a:r>
              <a:rPr lang="en-US" sz="2800" dirty="0" err="1">
                <a:effectLst/>
                <a:latin typeface="system-ui"/>
              </a:rPr>
              <a:t>cuando</a:t>
            </a:r>
            <a:r>
              <a:rPr lang="en-US" sz="2800" dirty="0">
                <a:effectLst/>
                <a:latin typeface="system-ui"/>
              </a:rPr>
              <a:t> Juan </a:t>
            </a:r>
            <a:r>
              <a:rPr lang="en-US" sz="2800" dirty="0" err="1">
                <a:effectLst/>
                <a:latin typeface="system-ui"/>
              </a:rPr>
              <a:t>vio</a:t>
            </a:r>
            <a:r>
              <a:rPr lang="en-US" sz="2800" dirty="0">
                <a:effectLst/>
                <a:latin typeface="system-ui"/>
              </a:rPr>
              <a:t> que </a:t>
            </a:r>
            <a:r>
              <a:rPr lang="en-US" sz="2800" dirty="0" err="1">
                <a:effectLst/>
                <a:latin typeface="system-ui"/>
              </a:rPr>
              <a:t>muchos</a:t>
            </a:r>
            <a:r>
              <a:rPr lang="en-US" sz="2800" dirty="0">
                <a:effectLst/>
                <a:latin typeface="system-ui"/>
              </a:rPr>
              <a:t> </a:t>
            </a:r>
            <a:r>
              <a:rPr lang="en-US" sz="2800" dirty="0" err="1">
                <a:effectLst/>
                <a:latin typeface="system-ui"/>
              </a:rPr>
              <a:t>fariseos</a:t>
            </a:r>
            <a:r>
              <a:rPr lang="en-US" sz="2800" dirty="0">
                <a:effectLst/>
                <a:latin typeface="system-ui"/>
              </a:rPr>
              <a:t> y </a:t>
            </a:r>
            <a:r>
              <a:rPr lang="en-US" sz="2800" dirty="0" err="1">
                <a:effectLst/>
                <a:latin typeface="system-ui"/>
              </a:rPr>
              <a:t>saduceos</a:t>
            </a:r>
            <a:r>
              <a:rPr lang="en-US" sz="2800" dirty="0">
                <a:effectLst/>
                <a:latin typeface="system-ui"/>
              </a:rPr>
              <a:t> </a:t>
            </a:r>
            <a:r>
              <a:rPr lang="en-US" sz="2800" dirty="0" err="1">
                <a:effectLst/>
                <a:latin typeface="system-ui"/>
              </a:rPr>
              <a:t>iban</a:t>
            </a:r>
            <a:r>
              <a:rPr lang="en-US" sz="2800" dirty="0">
                <a:effectLst/>
                <a:latin typeface="system-ui"/>
              </a:rPr>
              <a:t> a que </a:t>
            </a:r>
            <a:r>
              <a:rPr lang="en-US" sz="2800" dirty="0" err="1">
                <a:effectLst/>
                <a:latin typeface="system-ui"/>
              </a:rPr>
              <a:t>los</a:t>
            </a:r>
            <a:r>
              <a:rPr lang="en-US" sz="2800" dirty="0">
                <a:effectLst/>
                <a:latin typeface="system-ui"/>
              </a:rPr>
              <a:t> </a:t>
            </a:r>
            <a:r>
              <a:rPr lang="en-US" sz="2800" dirty="0" err="1">
                <a:effectLst/>
                <a:latin typeface="system-ui"/>
              </a:rPr>
              <a:t>bautizara</a:t>
            </a:r>
            <a:r>
              <a:rPr lang="en-US" sz="2800" dirty="0">
                <a:effectLst/>
                <a:latin typeface="system-ui"/>
              </a:rPr>
              <a:t>, les </a:t>
            </a:r>
            <a:r>
              <a:rPr lang="en-US" sz="2800" dirty="0" err="1">
                <a:effectLst/>
                <a:latin typeface="system-ui"/>
              </a:rPr>
              <a:t>dijo</a:t>
            </a:r>
            <a:r>
              <a:rPr lang="en-US" sz="2800" dirty="0">
                <a:effectLst/>
                <a:latin typeface="system-ui"/>
              </a:rPr>
              <a:t>: «¡Raza de </a:t>
            </a:r>
            <a:r>
              <a:rPr lang="en-US" sz="2800" dirty="0" err="1">
                <a:effectLst/>
                <a:latin typeface="system-ui"/>
              </a:rPr>
              <a:t>víboras</a:t>
            </a:r>
            <a:r>
              <a:rPr lang="en-US" sz="2800" dirty="0">
                <a:effectLst/>
                <a:latin typeface="system-ui"/>
              </a:rPr>
              <a:t>! ¿</a:t>
            </a:r>
            <a:r>
              <a:rPr lang="en-US" sz="2800" dirty="0" err="1">
                <a:effectLst/>
                <a:latin typeface="system-ui"/>
              </a:rPr>
              <a:t>Quién</a:t>
            </a:r>
            <a:r>
              <a:rPr lang="en-US" sz="2800" dirty="0">
                <a:effectLst/>
                <a:latin typeface="system-ui"/>
              </a:rPr>
              <a:t> les ha </a:t>
            </a:r>
            <a:r>
              <a:rPr lang="en-US" sz="2800" dirty="0" err="1">
                <a:effectLst/>
                <a:latin typeface="system-ui"/>
              </a:rPr>
              <a:t>dicho</a:t>
            </a:r>
            <a:r>
              <a:rPr lang="en-US" sz="2800" dirty="0">
                <a:effectLst/>
                <a:latin typeface="system-ui"/>
              </a:rPr>
              <a:t> a </a:t>
            </a:r>
            <a:r>
              <a:rPr lang="en-US" sz="2800" dirty="0" err="1">
                <a:effectLst/>
                <a:latin typeface="system-ui"/>
              </a:rPr>
              <a:t>ustedes</a:t>
            </a:r>
            <a:r>
              <a:rPr lang="en-US" sz="2800" dirty="0">
                <a:effectLst/>
                <a:latin typeface="system-ui"/>
              </a:rPr>
              <a:t> que van a </a:t>
            </a:r>
            <a:r>
              <a:rPr lang="en-US" sz="2800" dirty="0" err="1">
                <a:effectLst/>
                <a:latin typeface="system-ui"/>
              </a:rPr>
              <a:t>librarse</a:t>
            </a:r>
            <a:r>
              <a:rPr lang="en-US" sz="2800" dirty="0">
                <a:effectLst/>
                <a:latin typeface="system-ui"/>
              </a:rPr>
              <a:t> del terrible </a:t>
            </a:r>
            <a:r>
              <a:rPr lang="en-US" sz="2800" dirty="0" err="1">
                <a:effectLst/>
                <a:latin typeface="system-ui"/>
              </a:rPr>
              <a:t>castigo</a:t>
            </a:r>
            <a:r>
              <a:rPr lang="en-US" sz="2800" dirty="0">
                <a:effectLst/>
                <a:latin typeface="system-ui"/>
              </a:rPr>
              <a:t> que se </a:t>
            </a:r>
            <a:r>
              <a:rPr lang="en-US" sz="2800" dirty="0" err="1">
                <a:effectLst/>
                <a:latin typeface="system-ui"/>
              </a:rPr>
              <a:t>acerca</a:t>
            </a:r>
            <a:r>
              <a:rPr lang="en-US" sz="2800" dirty="0">
                <a:effectLst/>
                <a:latin typeface="system-ui"/>
              </a:rPr>
              <a:t>? </a:t>
            </a:r>
            <a:r>
              <a:rPr lang="en-US" sz="2800" b="1" baseline="30000" dirty="0">
                <a:effectLst/>
                <a:latin typeface="system-ui"/>
              </a:rPr>
              <a:t>8 </a:t>
            </a:r>
            <a:r>
              <a:rPr lang="en-US" sz="2800" dirty="0" err="1">
                <a:effectLst/>
                <a:latin typeface="system-ui"/>
              </a:rPr>
              <a:t>Pórtense</a:t>
            </a:r>
            <a:r>
              <a:rPr lang="en-US" sz="2800" dirty="0">
                <a:effectLst/>
                <a:latin typeface="system-ui"/>
              </a:rPr>
              <a:t> de </a:t>
            </a:r>
            <a:r>
              <a:rPr lang="en-US" sz="2800" dirty="0" err="1">
                <a:effectLst/>
                <a:latin typeface="system-ui"/>
              </a:rPr>
              <a:t>tal</a:t>
            </a:r>
            <a:r>
              <a:rPr lang="en-US" sz="2800" dirty="0">
                <a:effectLst/>
                <a:latin typeface="system-ui"/>
              </a:rPr>
              <a:t> modo que se </a:t>
            </a:r>
            <a:r>
              <a:rPr lang="en-US" sz="2800" dirty="0" err="1">
                <a:effectLst/>
                <a:latin typeface="system-ui"/>
              </a:rPr>
              <a:t>vea</a:t>
            </a:r>
            <a:r>
              <a:rPr lang="en-US" sz="2800" dirty="0">
                <a:effectLst/>
                <a:latin typeface="system-ui"/>
              </a:rPr>
              <a:t> </a:t>
            </a:r>
            <a:r>
              <a:rPr lang="en-US" sz="2800" dirty="0" err="1">
                <a:effectLst/>
                <a:latin typeface="system-ui"/>
              </a:rPr>
              <a:t>claramente</a:t>
            </a:r>
            <a:r>
              <a:rPr lang="en-US" sz="2800" dirty="0">
                <a:effectLst/>
                <a:latin typeface="system-ui"/>
              </a:rPr>
              <a:t> que se </a:t>
            </a:r>
            <a:r>
              <a:rPr lang="en-US" sz="2800" dirty="0" err="1">
                <a:effectLst/>
                <a:latin typeface="system-ui"/>
              </a:rPr>
              <a:t>han</a:t>
            </a:r>
            <a:r>
              <a:rPr lang="en-US" sz="2800" dirty="0">
                <a:effectLst/>
                <a:latin typeface="system-ui"/>
              </a:rPr>
              <a:t> </a:t>
            </a:r>
            <a:r>
              <a:rPr lang="en-US" sz="2800" dirty="0" err="1">
                <a:effectLst/>
                <a:latin typeface="system-ui"/>
              </a:rPr>
              <a:t>vuelto</a:t>
            </a:r>
            <a:r>
              <a:rPr lang="en-US" sz="2800" dirty="0">
                <a:effectLst/>
                <a:latin typeface="system-ui"/>
              </a:rPr>
              <a:t> al </a:t>
            </a:r>
            <a:r>
              <a:rPr lang="en-US" sz="2800" dirty="0" err="1">
                <a:effectLst/>
                <a:latin typeface="system-ui"/>
              </a:rPr>
              <a:t>Señor</a:t>
            </a:r>
            <a:r>
              <a:rPr lang="en-US" sz="2800" dirty="0">
                <a:effectLst/>
                <a:latin typeface="system-ui"/>
              </a:rPr>
              <a:t>, </a:t>
            </a:r>
            <a:r>
              <a:rPr lang="en-US" sz="2800" b="1" baseline="30000" dirty="0">
                <a:effectLst/>
                <a:latin typeface="system-ui"/>
              </a:rPr>
              <a:t>9 </a:t>
            </a:r>
            <a:r>
              <a:rPr lang="en-US" sz="2800" dirty="0">
                <a:effectLst/>
                <a:latin typeface="system-ui"/>
              </a:rPr>
              <a:t>y no </a:t>
            </a:r>
            <a:r>
              <a:rPr lang="en-US" sz="2800" dirty="0" err="1">
                <a:effectLst/>
                <a:latin typeface="system-ui"/>
              </a:rPr>
              <a:t>presuman</a:t>
            </a:r>
            <a:r>
              <a:rPr lang="en-US" sz="2800" dirty="0">
                <a:effectLst/>
                <a:latin typeface="system-ui"/>
              </a:rPr>
              <a:t> </a:t>
            </a:r>
            <a:r>
              <a:rPr lang="en-US" sz="2800" dirty="0" err="1">
                <a:effectLst/>
                <a:latin typeface="system-ui"/>
              </a:rPr>
              <a:t>diciéndose</a:t>
            </a:r>
            <a:r>
              <a:rPr lang="en-US" sz="2800" dirty="0">
                <a:effectLst/>
                <a:latin typeface="system-ui"/>
              </a:rPr>
              <a:t> a </a:t>
            </a:r>
            <a:r>
              <a:rPr lang="en-US" sz="2800" dirty="0" err="1">
                <a:effectLst/>
                <a:latin typeface="system-ui"/>
              </a:rPr>
              <a:t>sí</a:t>
            </a:r>
            <a:r>
              <a:rPr lang="en-US" sz="2800" dirty="0">
                <a:effectLst/>
                <a:latin typeface="system-ui"/>
              </a:rPr>
              <a:t> </a:t>
            </a:r>
            <a:r>
              <a:rPr lang="en-US" sz="2800" dirty="0" err="1">
                <a:effectLst/>
                <a:latin typeface="system-ui"/>
              </a:rPr>
              <a:t>mismos</a:t>
            </a:r>
            <a:r>
              <a:rPr lang="en-US" sz="2800" dirty="0">
                <a:effectLst/>
                <a:latin typeface="system-ui"/>
              </a:rPr>
              <a:t>: “</a:t>
            </a:r>
            <a:r>
              <a:rPr lang="en-US" sz="2800" dirty="0" err="1">
                <a:effectLst/>
                <a:latin typeface="system-ui"/>
              </a:rPr>
              <a:t>Nosotros</a:t>
            </a:r>
            <a:r>
              <a:rPr lang="en-US" sz="2800" dirty="0">
                <a:effectLst/>
                <a:latin typeface="system-ui"/>
              </a:rPr>
              <a:t> </a:t>
            </a:r>
            <a:r>
              <a:rPr lang="en-US" sz="2800" dirty="0" err="1">
                <a:effectLst/>
                <a:latin typeface="system-ui"/>
              </a:rPr>
              <a:t>somos</a:t>
            </a:r>
            <a:r>
              <a:rPr lang="en-US" sz="2800" dirty="0">
                <a:effectLst/>
                <a:latin typeface="system-ui"/>
              </a:rPr>
              <a:t> </a:t>
            </a:r>
            <a:r>
              <a:rPr lang="en-US" sz="2800" dirty="0" err="1">
                <a:effectLst/>
                <a:latin typeface="system-ui"/>
              </a:rPr>
              <a:t>descendientes</a:t>
            </a:r>
            <a:r>
              <a:rPr lang="en-US" sz="2800" dirty="0">
                <a:effectLst/>
                <a:latin typeface="system-ui"/>
              </a:rPr>
              <a:t> de Abraham”; </a:t>
            </a:r>
            <a:r>
              <a:rPr lang="en-US" sz="2800" dirty="0" err="1">
                <a:effectLst/>
                <a:latin typeface="system-ui"/>
              </a:rPr>
              <a:t>porque</a:t>
            </a:r>
            <a:r>
              <a:rPr lang="en-US" sz="2800" dirty="0">
                <a:effectLst/>
                <a:latin typeface="system-ui"/>
              </a:rPr>
              <a:t> les </a:t>
            </a:r>
            <a:r>
              <a:rPr lang="en-US" sz="2800" dirty="0" err="1">
                <a:effectLst/>
                <a:latin typeface="system-ui"/>
              </a:rPr>
              <a:t>aseguro</a:t>
            </a:r>
            <a:r>
              <a:rPr lang="en-US" sz="2800" dirty="0">
                <a:effectLst/>
                <a:latin typeface="system-ui"/>
              </a:rPr>
              <a:t> que </a:t>
            </a:r>
            <a:r>
              <a:rPr lang="en-US" sz="2800" dirty="0" err="1">
                <a:effectLst/>
                <a:latin typeface="system-ui"/>
              </a:rPr>
              <a:t>incluso</a:t>
            </a:r>
            <a:r>
              <a:rPr lang="en-US" sz="2800" dirty="0">
                <a:effectLst/>
                <a:latin typeface="system-ui"/>
              </a:rPr>
              <a:t> a </a:t>
            </a:r>
            <a:r>
              <a:rPr lang="en-US" sz="2800" dirty="0" err="1">
                <a:effectLst/>
                <a:latin typeface="system-ui"/>
              </a:rPr>
              <a:t>estas</a:t>
            </a:r>
            <a:r>
              <a:rPr lang="en-US" sz="2800" dirty="0">
                <a:effectLst/>
                <a:latin typeface="system-ui"/>
              </a:rPr>
              <a:t> </a:t>
            </a:r>
            <a:r>
              <a:rPr lang="en-US" sz="2800" dirty="0" err="1">
                <a:effectLst/>
                <a:latin typeface="system-ui"/>
              </a:rPr>
              <a:t>piedras</a:t>
            </a:r>
            <a:r>
              <a:rPr lang="en-US" sz="2800" dirty="0">
                <a:effectLst/>
                <a:latin typeface="system-ui"/>
              </a:rPr>
              <a:t> Dios </a:t>
            </a:r>
            <a:r>
              <a:rPr lang="en-US" sz="2800" dirty="0" err="1">
                <a:effectLst/>
                <a:latin typeface="system-ui"/>
              </a:rPr>
              <a:t>puede</a:t>
            </a:r>
            <a:r>
              <a:rPr lang="en-US" sz="2800" dirty="0">
                <a:effectLst/>
                <a:latin typeface="system-ui"/>
              </a:rPr>
              <a:t> </a:t>
            </a:r>
            <a:r>
              <a:rPr lang="en-US" sz="2800" dirty="0" err="1">
                <a:effectLst/>
                <a:latin typeface="system-ui"/>
              </a:rPr>
              <a:t>convertirlas</a:t>
            </a:r>
            <a:r>
              <a:rPr lang="en-US" sz="2800" dirty="0">
                <a:effectLst/>
                <a:latin typeface="system-ui"/>
              </a:rPr>
              <a:t> </a:t>
            </a:r>
            <a:r>
              <a:rPr lang="en-US" sz="2800" dirty="0" err="1">
                <a:effectLst/>
                <a:latin typeface="system-ui"/>
              </a:rPr>
              <a:t>en</a:t>
            </a:r>
            <a:r>
              <a:rPr lang="en-US" sz="2800" dirty="0">
                <a:effectLst/>
                <a:latin typeface="system-ui"/>
              </a:rPr>
              <a:t> </a:t>
            </a:r>
            <a:r>
              <a:rPr lang="en-US" sz="2800" dirty="0" err="1">
                <a:effectLst/>
                <a:latin typeface="system-ui"/>
              </a:rPr>
              <a:t>descendientes</a:t>
            </a:r>
            <a:r>
              <a:rPr lang="en-US" sz="2800" dirty="0">
                <a:effectLst/>
                <a:latin typeface="system-ui"/>
              </a:rPr>
              <a:t> de Abraham. </a:t>
            </a:r>
            <a:r>
              <a:rPr lang="en-US" sz="2800" b="1" baseline="30000" dirty="0">
                <a:effectLst/>
                <a:latin typeface="system-ui"/>
              </a:rPr>
              <a:t>10 </a:t>
            </a:r>
            <a:r>
              <a:rPr lang="en-US" sz="2800" dirty="0">
                <a:effectLst/>
                <a:latin typeface="system-ui"/>
              </a:rPr>
              <a:t>El </a:t>
            </a:r>
            <a:r>
              <a:rPr lang="en-US" sz="2800" dirty="0" err="1">
                <a:effectLst/>
                <a:latin typeface="system-ui"/>
              </a:rPr>
              <a:t>hacha</a:t>
            </a:r>
            <a:r>
              <a:rPr lang="en-US" sz="2800" dirty="0">
                <a:effectLst/>
                <a:latin typeface="system-ui"/>
              </a:rPr>
              <a:t> </a:t>
            </a:r>
            <a:r>
              <a:rPr lang="en-US" sz="2800" dirty="0" err="1">
                <a:effectLst/>
                <a:latin typeface="system-ui"/>
              </a:rPr>
              <a:t>ya</a:t>
            </a:r>
            <a:r>
              <a:rPr lang="en-US" sz="2800" dirty="0">
                <a:effectLst/>
                <a:latin typeface="system-ui"/>
              </a:rPr>
              <a:t> </a:t>
            </a:r>
            <a:r>
              <a:rPr lang="en-US" sz="2800" dirty="0" err="1">
                <a:effectLst/>
                <a:latin typeface="system-ui"/>
              </a:rPr>
              <a:t>está</a:t>
            </a:r>
            <a:r>
              <a:rPr lang="en-US" sz="2800" dirty="0">
                <a:effectLst/>
                <a:latin typeface="system-ui"/>
              </a:rPr>
              <a:t> </a:t>
            </a:r>
            <a:r>
              <a:rPr lang="en-US" sz="2800" dirty="0" err="1">
                <a:effectLst/>
                <a:latin typeface="system-ui"/>
              </a:rPr>
              <a:t>lista</a:t>
            </a:r>
            <a:r>
              <a:rPr lang="en-US" sz="2800" dirty="0">
                <a:effectLst/>
                <a:latin typeface="system-ui"/>
              </a:rPr>
              <a:t> para </a:t>
            </a:r>
            <a:r>
              <a:rPr lang="en-US" sz="2800" dirty="0" err="1">
                <a:effectLst/>
                <a:latin typeface="system-ui"/>
              </a:rPr>
              <a:t>cortar</a:t>
            </a:r>
            <a:r>
              <a:rPr lang="en-US" sz="2800" dirty="0">
                <a:effectLst/>
                <a:latin typeface="system-ui"/>
              </a:rPr>
              <a:t> </a:t>
            </a:r>
            <a:r>
              <a:rPr lang="en-US" sz="2800" dirty="0" err="1">
                <a:effectLst/>
                <a:latin typeface="system-ui"/>
              </a:rPr>
              <a:t>los</a:t>
            </a:r>
            <a:r>
              <a:rPr lang="en-US" sz="2800" dirty="0">
                <a:effectLst/>
                <a:latin typeface="system-ui"/>
              </a:rPr>
              <a:t> </a:t>
            </a:r>
            <a:r>
              <a:rPr lang="en-US" sz="2800" dirty="0" err="1">
                <a:effectLst/>
                <a:latin typeface="system-ui"/>
              </a:rPr>
              <a:t>árboles</a:t>
            </a:r>
            <a:r>
              <a:rPr lang="en-US" sz="2800" dirty="0">
                <a:effectLst/>
                <a:latin typeface="system-ui"/>
              </a:rPr>
              <a:t> de </a:t>
            </a:r>
            <a:r>
              <a:rPr lang="en-US" sz="2800" dirty="0" err="1">
                <a:effectLst/>
                <a:latin typeface="system-ui"/>
              </a:rPr>
              <a:t>raíz</a:t>
            </a:r>
            <a:r>
              <a:rPr lang="en-US" sz="2800" dirty="0">
                <a:effectLst/>
                <a:latin typeface="system-ui"/>
              </a:rPr>
              <a:t>. </a:t>
            </a:r>
            <a:r>
              <a:rPr lang="en-US" sz="2800" dirty="0" err="1">
                <a:effectLst/>
                <a:latin typeface="system-ui"/>
              </a:rPr>
              <a:t>Todo</a:t>
            </a:r>
            <a:r>
              <a:rPr lang="en-US" sz="2800" dirty="0">
                <a:effectLst/>
                <a:latin typeface="system-ui"/>
              </a:rPr>
              <a:t> árbol que no da </a:t>
            </a:r>
            <a:r>
              <a:rPr lang="en-US" sz="2800" dirty="0" err="1">
                <a:effectLst/>
                <a:latin typeface="system-ui"/>
              </a:rPr>
              <a:t>buen</a:t>
            </a:r>
            <a:r>
              <a:rPr lang="en-US" sz="2800" dirty="0">
                <a:effectLst/>
                <a:latin typeface="system-ui"/>
              </a:rPr>
              <a:t> </a:t>
            </a:r>
            <a:r>
              <a:rPr lang="en-US" sz="2800" dirty="0" err="1">
                <a:effectLst/>
                <a:latin typeface="system-ui"/>
              </a:rPr>
              <a:t>fruto</a:t>
            </a:r>
            <a:r>
              <a:rPr lang="en-US" sz="2800" dirty="0">
                <a:effectLst/>
                <a:latin typeface="system-ui"/>
              </a:rPr>
              <a:t>, se </a:t>
            </a:r>
            <a:r>
              <a:rPr lang="en-US" sz="2800" dirty="0" err="1">
                <a:effectLst/>
                <a:latin typeface="system-ui"/>
              </a:rPr>
              <a:t>corta</a:t>
            </a:r>
            <a:r>
              <a:rPr lang="en-US" sz="2800" dirty="0">
                <a:effectLst/>
                <a:latin typeface="system-ui"/>
              </a:rPr>
              <a:t> y se </a:t>
            </a:r>
            <a:r>
              <a:rPr lang="en-US" sz="2800" dirty="0" err="1">
                <a:effectLst/>
                <a:latin typeface="system-ui"/>
              </a:rPr>
              <a:t>echa</a:t>
            </a:r>
            <a:r>
              <a:rPr lang="en-US" sz="2800" dirty="0">
                <a:effectLst/>
                <a:latin typeface="system-ui"/>
              </a:rPr>
              <a:t> al </a:t>
            </a:r>
            <a:r>
              <a:rPr lang="en-US" sz="2800" dirty="0" err="1">
                <a:effectLst/>
                <a:latin typeface="system-ui"/>
              </a:rPr>
              <a:t>fuego</a:t>
            </a:r>
            <a:r>
              <a:rPr lang="en-US" sz="2800" dirty="0">
                <a:effectLst/>
                <a:latin typeface="system-ui"/>
              </a:rPr>
              <a:t>. </a:t>
            </a:r>
          </a:p>
          <a:p>
            <a:endParaRPr lang="en-US" sz="2800" b="1" baseline="30000" dirty="0">
              <a:effectLst/>
              <a:latin typeface="system-ui"/>
            </a:endParaRPr>
          </a:p>
          <a:p>
            <a:r>
              <a:rPr lang="en-US" sz="2800" b="1" baseline="30000" dirty="0">
                <a:effectLst/>
                <a:latin typeface="system-ui"/>
              </a:rPr>
              <a:t>11 </a:t>
            </a:r>
            <a:r>
              <a:rPr lang="en-US" sz="2800" dirty="0" err="1">
                <a:effectLst/>
                <a:latin typeface="system-ui"/>
              </a:rPr>
              <a:t>Yo</a:t>
            </a:r>
            <a:r>
              <a:rPr lang="en-US" sz="2800" dirty="0">
                <a:effectLst/>
                <a:latin typeface="system-ui"/>
              </a:rPr>
              <a:t>, </a:t>
            </a:r>
            <a:r>
              <a:rPr lang="en-US" sz="2800" dirty="0" err="1">
                <a:effectLst/>
                <a:latin typeface="system-ui"/>
              </a:rPr>
              <a:t>en</a:t>
            </a:r>
            <a:r>
              <a:rPr lang="en-US" sz="2800" dirty="0">
                <a:effectLst/>
                <a:latin typeface="system-ui"/>
              </a:rPr>
              <a:t> </a:t>
            </a:r>
            <a:r>
              <a:rPr lang="en-US" sz="2800" dirty="0" err="1">
                <a:effectLst/>
                <a:latin typeface="system-ui"/>
              </a:rPr>
              <a:t>verdad</a:t>
            </a:r>
            <a:r>
              <a:rPr lang="en-US" sz="2800" dirty="0">
                <a:effectLst/>
                <a:latin typeface="system-ui"/>
              </a:rPr>
              <a:t>, </a:t>
            </a:r>
            <a:r>
              <a:rPr lang="en-US" sz="2800" dirty="0" err="1">
                <a:effectLst/>
                <a:latin typeface="system-ui"/>
              </a:rPr>
              <a:t>los</a:t>
            </a:r>
            <a:r>
              <a:rPr lang="en-US" sz="2800" dirty="0">
                <a:effectLst/>
                <a:latin typeface="system-ui"/>
              </a:rPr>
              <a:t> </a:t>
            </a:r>
            <a:r>
              <a:rPr lang="en-US" sz="2800" dirty="0" err="1">
                <a:effectLst/>
                <a:latin typeface="system-ui"/>
              </a:rPr>
              <a:t>bautizo</a:t>
            </a:r>
            <a:r>
              <a:rPr lang="en-US" sz="2800" dirty="0">
                <a:effectLst/>
                <a:latin typeface="system-ui"/>
              </a:rPr>
              <a:t> con </a:t>
            </a:r>
            <a:r>
              <a:rPr lang="en-US" sz="2800" dirty="0" err="1">
                <a:effectLst/>
                <a:latin typeface="system-ui"/>
              </a:rPr>
              <a:t>agua</a:t>
            </a:r>
            <a:r>
              <a:rPr lang="en-US" sz="2800" dirty="0">
                <a:effectLst/>
                <a:latin typeface="system-ui"/>
              </a:rPr>
              <a:t> para </a:t>
            </a:r>
            <a:r>
              <a:rPr lang="en-US" sz="2800" dirty="0" err="1">
                <a:effectLst/>
                <a:latin typeface="system-ui"/>
              </a:rPr>
              <a:t>invitarlos</a:t>
            </a:r>
            <a:r>
              <a:rPr lang="en-US" sz="2800" dirty="0">
                <a:effectLst/>
                <a:latin typeface="system-ui"/>
              </a:rPr>
              <a:t> a que se </a:t>
            </a:r>
            <a:r>
              <a:rPr lang="en-US" sz="2800" dirty="0" err="1">
                <a:effectLst/>
                <a:latin typeface="system-ui"/>
              </a:rPr>
              <a:t>vuelvan</a:t>
            </a:r>
            <a:r>
              <a:rPr lang="en-US" sz="2800" dirty="0">
                <a:effectLst/>
                <a:latin typeface="system-ui"/>
              </a:rPr>
              <a:t> a Dios; </a:t>
            </a:r>
            <a:r>
              <a:rPr lang="en-US" sz="2800" dirty="0" err="1">
                <a:effectLst/>
                <a:latin typeface="system-ui"/>
              </a:rPr>
              <a:t>pero</a:t>
            </a:r>
            <a:r>
              <a:rPr lang="en-US" sz="2800" dirty="0">
                <a:effectLst/>
                <a:latin typeface="system-ui"/>
              </a:rPr>
              <a:t> </a:t>
            </a:r>
            <a:r>
              <a:rPr lang="en-US" sz="2800" dirty="0" err="1">
                <a:effectLst/>
                <a:latin typeface="system-ui"/>
              </a:rPr>
              <a:t>el</a:t>
            </a:r>
            <a:r>
              <a:rPr lang="en-US" sz="2800" dirty="0">
                <a:effectLst/>
                <a:latin typeface="system-ui"/>
              </a:rPr>
              <a:t> que </a:t>
            </a:r>
            <a:r>
              <a:rPr lang="en-US" sz="2800" dirty="0" err="1">
                <a:effectLst/>
                <a:latin typeface="system-ui"/>
              </a:rPr>
              <a:t>viene</a:t>
            </a:r>
            <a:r>
              <a:rPr lang="en-US" sz="2800" dirty="0">
                <a:effectLst/>
                <a:latin typeface="system-ui"/>
              </a:rPr>
              <a:t> </a:t>
            </a:r>
            <a:r>
              <a:rPr lang="en-US" sz="2800" dirty="0" err="1">
                <a:effectLst/>
                <a:latin typeface="system-ui"/>
              </a:rPr>
              <a:t>después</a:t>
            </a:r>
            <a:r>
              <a:rPr lang="en-US" sz="2800" dirty="0">
                <a:effectLst/>
                <a:latin typeface="system-ui"/>
              </a:rPr>
              <a:t> de </a:t>
            </a:r>
            <a:r>
              <a:rPr lang="en-US" sz="2800" dirty="0" err="1">
                <a:effectLst/>
                <a:latin typeface="system-ui"/>
              </a:rPr>
              <a:t>mí</a:t>
            </a:r>
            <a:r>
              <a:rPr lang="en-US" sz="2800" dirty="0">
                <a:effectLst/>
                <a:latin typeface="system-ui"/>
              </a:rPr>
              <a:t> </a:t>
            </a:r>
            <a:r>
              <a:rPr lang="en-US" sz="2800" dirty="0" err="1">
                <a:effectLst/>
                <a:latin typeface="system-ui"/>
              </a:rPr>
              <a:t>los</a:t>
            </a:r>
            <a:r>
              <a:rPr lang="en-US" sz="2800" dirty="0">
                <a:effectLst/>
                <a:latin typeface="system-ui"/>
              </a:rPr>
              <a:t> </a:t>
            </a:r>
            <a:r>
              <a:rPr lang="en-US" sz="2800" dirty="0" err="1">
                <a:effectLst/>
                <a:latin typeface="system-ui"/>
              </a:rPr>
              <a:t>bautizará</a:t>
            </a:r>
            <a:r>
              <a:rPr lang="en-US" sz="2800" dirty="0">
                <a:effectLst/>
                <a:latin typeface="system-ui"/>
              </a:rPr>
              <a:t> con </a:t>
            </a:r>
            <a:r>
              <a:rPr lang="en-US" sz="2800" dirty="0" err="1">
                <a:effectLst/>
                <a:latin typeface="system-ui"/>
              </a:rPr>
              <a:t>el</a:t>
            </a:r>
            <a:r>
              <a:rPr lang="en-US" sz="2800" dirty="0">
                <a:effectLst/>
                <a:latin typeface="system-ui"/>
              </a:rPr>
              <a:t> </a:t>
            </a:r>
            <a:r>
              <a:rPr lang="en-US" sz="2800" dirty="0" err="1">
                <a:effectLst/>
                <a:latin typeface="system-ui"/>
              </a:rPr>
              <a:t>Espíritu</a:t>
            </a:r>
            <a:r>
              <a:rPr lang="en-US" sz="2800" dirty="0">
                <a:effectLst/>
                <a:latin typeface="system-ui"/>
              </a:rPr>
              <a:t> Santo y con </a:t>
            </a:r>
            <a:r>
              <a:rPr lang="en-US" sz="2800" dirty="0" err="1">
                <a:effectLst/>
                <a:latin typeface="system-ui"/>
              </a:rPr>
              <a:t>fuego</a:t>
            </a:r>
            <a:r>
              <a:rPr lang="en-US" sz="2800" dirty="0">
                <a:effectLst/>
                <a:latin typeface="system-ui"/>
              </a:rPr>
              <a:t>. </a:t>
            </a:r>
            <a:r>
              <a:rPr lang="en-US" sz="2800" dirty="0" err="1">
                <a:effectLst/>
                <a:latin typeface="system-ui"/>
              </a:rPr>
              <a:t>Él</a:t>
            </a:r>
            <a:r>
              <a:rPr lang="en-US" sz="2800" dirty="0">
                <a:effectLst/>
                <a:latin typeface="system-ui"/>
              </a:rPr>
              <a:t> es </a:t>
            </a:r>
            <a:r>
              <a:rPr lang="en-US" sz="2800" dirty="0" err="1">
                <a:effectLst/>
                <a:latin typeface="system-ui"/>
              </a:rPr>
              <a:t>más</a:t>
            </a:r>
            <a:r>
              <a:rPr lang="en-US" sz="2800" dirty="0">
                <a:effectLst/>
                <a:latin typeface="system-ui"/>
              </a:rPr>
              <a:t> </a:t>
            </a:r>
            <a:r>
              <a:rPr lang="en-US" sz="2800" dirty="0" err="1">
                <a:effectLst/>
                <a:latin typeface="system-ui"/>
              </a:rPr>
              <a:t>poderoso</a:t>
            </a:r>
            <a:r>
              <a:rPr lang="en-US" sz="2800" dirty="0">
                <a:effectLst/>
                <a:latin typeface="system-ui"/>
              </a:rPr>
              <a:t> que </a:t>
            </a:r>
            <a:r>
              <a:rPr lang="en-US" sz="2800" dirty="0" err="1">
                <a:effectLst/>
                <a:latin typeface="system-ui"/>
              </a:rPr>
              <a:t>yo</a:t>
            </a:r>
            <a:r>
              <a:rPr lang="en-US" sz="2800" dirty="0">
                <a:effectLst/>
                <a:latin typeface="system-ui"/>
              </a:rPr>
              <a:t>, que </a:t>
            </a:r>
            <a:r>
              <a:rPr lang="en-US" sz="2800" dirty="0" err="1">
                <a:effectLst/>
                <a:latin typeface="system-ui"/>
              </a:rPr>
              <a:t>ni</a:t>
            </a:r>
            <a:r>
              <a:rPr lang="en-US" sz="2800" dirty="0">
                <a:effectLst/>
                <a:latin typeface="system-ui"/>
              </a:rPr>
              <a:t> </a:t>
            </a:r>
            <a:r>
              <a:rPr lang="en-US" sz="2800" dirty="0" err="1">
                <a:effectLst/>
                <a:latin typeface="system-ui"/>
              </a:rPr>
              <a:t>siquiera</a:t>
            </a:r>
            <a:r>
              <a:rPr lang="en-US" sz="2800" dirty="0">
                <a:effectLst/>
                <a:latin typeface="system-ui"/>
              </a:rPr>
              <a:t> </a:t>
            </a:r>
            <a:r>
              <a:rPr lang="en-US" sz="2800" dirty="0" err="1">
                <a:effectLst/>
                <a:latin typeface="system-ui"/>
              </a:rPr>
              <a:t>merezco</a:t>
            </a:r>
            <a:r>
              <a:rPr lang="en-US" sz="2800" dirty="0">
                <a:effectLst/>
                <a:latin typeface="system-ui"/>
              </a:rPr>
              <a:t> </a:t>
            </a:r>
            <a:r>
              <a:rPr lang="en-US" sz="2800" dirty="0" err="1">
                <a:effectLst/>
                <a:latin typeface="system-ui"/>
              </a:rPr>
              <a:t>llevarle</a:t>
            </a:r>
            <a:r>
              <a:rPr lang="en-US" sz="2800" dirty="0">
                <a:effectLst/>
                <a:latin typeface="system-ui"/>
              </a:rPr>
              <a:t> sus </a:t>
            </a:r>
            <a:r>
              <a:rPr lang="en-US" sz="2800" dirty="0" err="1">
                <a:effectLst/>
                <a:latin typeface="system-ui"/>
              </a:rPr>
              <a:t>sandalias</a:t>
            </a:r>
            <a:r>
              <a:rPr lang="en-US" sz="2800" dirty="0">
                <a:effectLst/>
                <a:latin typeface="system-ui"/>
              </a:rPr>
              <a:t>. </a:t>
            </a:r>
            <a:r>
              <a:rPr lang="en-US" sz="2800" b="1" baseline="30000" dirty="0">
                <a:effectLst/>
                <a:latin typeface="system-ui"/>
              </a:rPr>
              <a:t>12 </a:t>
            </a:r>
            <a:r>
              <a:rPr lang="en-US" sz="2800" dirty="0">
                <a:effectLst/>
                <a:latin typeface="system-ui"/>
              </a:rPr>
              <a:t>Trae </a:t>
            </a:r>
            <a:r>
              <a:rPr lang="en-US" sz="2800" dirty="0" err="1">
                <a:effectLst/>
                <a:latin typeface="system-ui"/>
              </a:rPr>
              <a:t>su</a:t>
            </a:r>
            <a:r>
              <a:rPr lang="en-US" sz="2800" dirty="0">
                <a:effectLst/>
                <a:latin typeface="system-ui"/>
              </a:rPr>
              <a:t> </a:t>
            </a:r>
            <a:r>
              <a:rPr lang="en-US" sz="2800" dirty="0" err="1">
                <a:effectLst/>
                <a:latin typeface="system-ui"/>
              </a:rPr>
              <a:t>pala</a:t>
            </a:r>
            <a:r>
              <a:rPr lang="en-US" sz="2800" dirty="0">
                <a:effectLst/>
                <a:latin typeface="system-ui"/>
              </a:rPr>
              <a:t> </a:t>
            </a:r>
            <a:r>
              <a:rPr lang="en-US" sz="2800" dirty="0" err="1">
                <a:effectLst/>
                <a:latin typeface="system-ui"/>
              </a:rPr>
              <a:t>en</a:t>
            </a:r>
            <a:r>
              <a:rPr lang="en-US" sz="2800" dirty="0">
                <a:effectLst/>
                <a:latin typeface="system-ui"/>
              </a:rPr>
              <a:t> la mano y </a:t>
            </a:r>
            <a:r>
              <a:rPr lang="en-US" sz="2800" dirty="0" err="1">
                <a:effectLst/>
                <a:latin typeface="system-ui"/>
              </a:rPr>
              <a:t>limpiará</a:t>
            </a:r>
            <a:r>
              <a:rPr lang="en-US" sz="2800" dirty="0">
                <a:effectLst/>
                <a:latin typeface="system-ui"/>
              </a:rPr>
              <a:t> </a:t>
            </a:r>
            <a:r>
              <a:rPr lang="en-US" sz="2800" dirty="0" err="1">
                <a:effectLst/>
                <a:latin typeface="system-ui"/>
              </a:rPr>
              <a:t>el</a:t>
            </a:r>
            <a:r>
              <a:rPr lang="en-US" sz="2800" dirty="0">
                <a:effectLst/>
                <a:latin typeface="system-ui"/>
              </a:rPr>
              <a:t> trigo y lo </a:t>
            </a:r>
            <a:r>
              <a:rPr lang="en-US" sz="2800" dirty="0" err="1">
                <a:effectLst/>
                <a:latin typeface="system-ui"/>
              </a:rPr>
              <a:t>separará</a:t>
            </a:r>
            <a:r>
              <a:rPr lang="en-US" sz="2800" dirty="0">
                <a:effectLst/>
                <a:latin typeface="system-ui"/>
              </a:rPr>
              <a:t> de la </a:t>
            </a:r>
            <a:r>
              <a:rPr lang="en-US" sz="2800" dirty="0" err="1">
                <a:effectLst/>
                <a:latin typeface="system-ui"/>
              </a:rPr>
              <a:t>paja</a:t>
            </a:r>
            <a:r>
              <a:rPr lang="en-US" sz="2800" dirty="0">
                <a:effectLst/>
                <a:latin typeface="system-ui"/>
              </a:rPr>
              <a:t>. </a:t>
            </a:r>
            <a:r>
              <a:rPr lang="en-US" sz="2800" dirty="0" err="1">
                <a:effectLst/>
                <a:latin typeface="system-ui"/>
              </a:rPr>
              <a:t>Guardará</a:t>
            </a:r>
            <a:r>
              <a:rPr lang="en-US" sz="2800" dirty="0">
                <a:effectLst/>
                <a:latin typeface="system-ui"/>
              </a:rPr>
              <a:t> </a:t>
            </a:r>
            <a:r>
              <a:rPr lang="en-US" sz="2800" dirty="0" err="1">
                <a:effectLst/>
                <a:latin typeface="system-ui"/>
              </a:rPr>
              <a:t>su</a:t>
            </a:r>
            <a:r>
              <a:rPr lang="en-US" sz="2800" dirty="0">
                <a:effectLst/>
                <a:latin typeface="system-ui"/>
              </a:rPr>
              <a:t> trigo </a:t>
            </a:r>
            <a:r>
              <a:rPr lang="en-US" sz="2800" dirty="0" err="1">
                <a:effectLst/>
                <a:latin typeface="system-ui"/>
              </a:rPr>
              <a:t>en</a:t>
            </a:r>
            <a:r>
              <a:rPr lang="en-US" sz="2800" dirty="0">
                <a:effectLst/>
                <a:latin typeface="system-ui"/>
              </a:rPr>
              <a:t> </a:t>
            </a:r>
            <a:r>
              <a:rPr lang="en-US" sz="2800" dirty="0" err="1">
                <a:effectLst/>
                <a:latin typeface="system-ui"/>
              </a:rPr>
              <a:t>el</a:t>
            </a:r>
            <a:r>
              <a:rPr lang="en-US" sz="2800" dirty="0">
                <a:effectLst/>
                <a:latin typeface="system-ui"/>
              </a:rPr>
              <a:t> </a:t>
            </a:r>
            <a:r>
              <a:rPr lang="en-US" sz="2800" dirty="0" err="1">
                <a:effectLst/>
                <a:latin typeface="system-ui"/>
              </a:rPr>
              <a:t>granero</a:t>
            </a:r>
            <a:r>
              <a:rPr lang="en-US" sz="2800" dirty="0">
                <a:effectLst/>
                <a:latin typeface="system-ui"/>
              </a:rPr>
              <a:t>, </a:t>
            </a:r>
            <a:r>
              <a:rPr lang="en-US" sz="2800" dirty="0" err="1">
                <a:effectLst/>
                <a:latin typeface="system-ui"/>
              </a:rPr>
              <a:t>pero</a:t>
            </a:r>
            <a:r>
              <a:rPr lang="en-US" sz="2800" dirty="0">
                <a:effectLst/>
                <a:latin typeface="system-ui"/>
              </a:rPr>
              <a:t> </a:t>
            </a:r>
            <a:r>
              <a:rPr lang="en-US" sz="2800" dirty="0" err="1">
                <a:effectLst/>
                <a:latin typeface="system-ui"/>
              </a:rPr>
              <a:t>quemará</a:t>
            </a:r>
            <a:r>
              <a:rPr lang="en-US" sz="2800" dirty="0">
                <a:effectLst/>
                <a:latin typeface="system-ui"/>
              </a:rPr>
              <a:t> la </a:t>
            </a:r>
            <a:r>
              <a:rPr lang="en-US" sz="2800" dirty="0" err="1">
                <a:effectLst/>
                <a:latin typeface="system-ui"/>
              </a:rPr>
              <a:t>paja</a:t>
            </a:r>
            <a:r>
              <a:rPr lang="en-US" sz="2800" dirty="0">
                <a:effectLst/>
                <a:latin typeface="system-ui"/>
              </a:rPr>
              <a:t> </a:t>
            </a:r>
            <a:r>
              <a:rPr lang="en-US" sz="2800" dirty="0" err="1">
                <a:effectLst/>
                <a:latin typeface="system-ui"/>
              </a:rPr>
              <a:t>en</a:t>
            </a:r>
            <a:r>
              <a:rPr lang="en-US" sz="2800" dirty="0">
                <a:effectLst/>
                <a:latin typeface="system-ui"/>
              </a:rPr>
              <a:t> un </a:t>
            </a:r>
            <a:r>
              <a:rPr lang="en-US" sz="2800" dirty="0" err="1">
                <a:effectLst/>
                <a:latin typeface="system-ui"/>
              </a:rPr>
              <a:t>fuego</a:t>
            </a:r>
            <a:r>
              <a:rPr lang="en-US" sz="2800" dirty="0">
                <a:effectLst/>
                <a:latin typeface="system-ui"/>
              </a:rPr>
              <a:t> que </a:t>
            </a:r>
            <a:r>
              <a:rPr lang="en-US" sz="2800" dirty="0" err="1">
                <a:effectLst/>
                <a:latin typeface="system-ui"/>
              </a:rPr>
              <a:t>nunca</a:t>
            </a:r>
            <a:r>
              <a:rPr lang="en-US" sz="2800" dirty="0">
                <a:effectLst/>
                <a:latin typeface="system-ui"/>
              </a:rPr>
              <a:t> se </a:t>
            </a:r>
            <a:r>
              <a:rPr lang="en-US" sz="2800" dirty="0" err="1">
                <a:effectLst/>
                <a:latin typeface="system-ui"/>
              </a:rPr>
              <a:t>apagará</a:t>
            </a:r>
            <a:r>
              <a:rPr lang="en-US" sz="2800" dirty="0">
                <a:effectLst/>
                <a:latin typeface="system-ui"/>
              </a:rPr>
              <a:t>.»</a:t>
            </a:r>
          </a:p>
          <a:p>
            <a:endParaRPr lang="en-US" sz="2800" dirty="0">
              <a:effectLst/>
              <a:latin typeface="system-ui"/>
            </a:endParaRP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effectLst/>
                <a:latin typeface="Times New Roman" panose="02020603050405020304" pitchFamily="18" charset="0"/>
                <a:ea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10</a:t>
            </a:fld>
            <a:endParaRPr lang="en-US"/>
          </a:p>
        </p:txBody>
      </p:sp>
    </p:spTree>
    <p:extLst>
      <p:ext uri="{BB962C8B-B14F-4D97-AF65-F5344CB8AC3E}">
        <p14:creationId xmlns:p14="http://schemas.microsoft.com/office/powerpoint/2010/main" val="2375463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dirty="0">
              <a:effectLst/>
              <a:latin typeface="system-ui"/>
            </a:endParaRPr>
          </a:p>
          <a:p>
            <a:r>
              <a:rPr lang="en-US" sz="2800" b="1" dirty="0">
                <a:solidFill>
                  <a:srgbClr val="000000"/>
                </a:solidFill>
                <a:effectLst/>
                <a:latin typeface="system-ui"/>
              </a:rPr>
              <a:t>Jesús es </a:t>
            </a:r>
            <a:r>
              <a:rPr lang="en-US" sz="2800" b="1" dirty="0" err="1">
                <a:solidFill>
                  <a:srgbClr val="000000"/>
                </a:solidFill>
                <a:effectLst/>
                <a:latin typeface="system-ui"/>
              </a:rPr>
              <a:t>bautizado</a:t>
            </a:r>
            <a:endParaRPr lang="en-US" sz="2800" b="1" dirty="0">
              <a:solidFill>
                <a:srgbClr val="000000"/>
              </a:solidFill>
              <a:effectLst/>
              <a:latin typeface="system-ui"/>
            </a:endParaRPr>
          </a:p>
          <a:p>
            <a:endParaRPr lang="en-US" sz="2800" b="0" baseline="30000" dirty="0">
              <a:solidFill>
                <a:srgbClr val="000000"/>
              </a:solidFill>
              <a:effectLst/>
              <a:latin typeface="system-ui"/>
            </a:endParaRPr>
          </a:p>
          <a:p>
            <a:r>
              <a:rPr lang="en-US" sz="2800" b="0" baseline="30000" dirty="0">
                <a:solidFill>
                  <a:srgbClr val="000000"/>
                </a:solidFill>
                <a:effectLst/>
                <a:latin typeface="system-ui"/>
              </a:rPr>
              <a:t>13 </a:t>
            </a:r>
            <a:r>
              <a:rPr lang="en-US" sz="2800" b="0" dirty="0">
                <a:solidFill>
                  <a:srgbClr val="000000"/>
                </a:solidFill>
                <a:effectLst/>
                <a:latin typeface="system-ui"/>
              </a:rPr>
              <a:t>Jesús </a:t>
            </a:r>
            <a:r>
              <a:rPr lang="en-US" sz="2800" b="0" dirty="0" err="1">
                <a:solidFill>
                  <a:srgbClr val="000000"/>
                </a:solidFill>
                <a:effectLst/>
                <a:latin typeface="system-ui"/>
              </a:rPr>
              <a:t>fue</a:t>
            </a:r>
            <a:r>
              <a:rPr lang="en-US" sz="2800" b="0" dirty="0">
                <a:solidFill>
                  <a:srgbClr val="000000"/>
                </a:solidFill>
                <a:effectLst/>
                <a:latin typeface="system-ui"/>
              </a:rPr>
              <a:t> de Galilea al </a:t>
            </a:r>
            <a:r>
              <a:rPr lang="en-US" sz="2800" b="0" dirty="0" err="1">
                <a:solidFill>
                  <a:srgbClr val="000000"/>
                </a:solidFill>
                <a:effectLst/>
                <a:latin typeface="system-ui"/>
              </a:rPr>
              <a:t>río</a:t>
            </a:r>
            <a:r>
              <a:rPr lang="en-US" sz="2800" b="0" dirty="0">
                <a:solidFill>
                  <a:srgbClr val="000000"/>
                </a:solidFill>
                <a:effectLst/>
                <a:latin typeface="system-ui"/>
              </a:rPr>
              <a:t> </a:t>
            </a:r>
            <a:r>
              <a:rPr lang="en-US" sz="2800" b="0" dirty="0" err="1">
                <a:solidFill>
                  <a:srgbClr val="000000"/>
                </a:solidFill>
                <a:effectLst/>
                <a:latin typeface="system-ui"/>
              </a:rPr>
              <a:t>Jordán</a:t>
            </a:r>
            <a:r>
              <a:rPr lang="en-US" sz="2800" b="0" dirty="0">
                <a:solidFill>
                  <a:srgbClr val="000000"/>
                </a:solidFill>
                <a:effectLst/>
                <a:latin typeface="system-ui"/>
              </a:rPr>
              <a:t>, </a:t>
            </a:r>
            <a:r>
              <a:rPr lang="en-US" sz="2800" b="0" dirty="0" err="1">
                <a:solidFill>
                  <a:srgbClr val="000000"/>
                </a:solidFill>
                <a:effectLst/>
                <a:latin typeface="system-ui"/>
              </a:rPr>
              <a:t>donde</a:t>
            </a:r>
            <a:r>
              <a:rPr lang="en-US" sz="2800" b="0" dirty="0">
                <a:solidFill>
                  <a:srgbClr val="000000"/>
                </a:solidFill>
                <a:effectLst/>
                <a:latin typeface="system-ui"/>
              </a:rPr>
              <a:t> </a:t>
            </a:r>
            <a:r>
              <a:rPr lang="en-US" sz="2800" b="0" dirty="0" err="1">
                <a:solidFill>
                  <a:srgbClr val="000000"/>
                </a:solidFill>
                <a:effectLst/>
                <a:latin typeface="system-ui"/>
              </a:rPr>
              <a:t>estaba</a:t>
            </a:r>
            <a:r>
              <a:rPr lang="en-US" sz="2800" b="0" dirty="0">
                <a:solidFill>
                  <a:srgbClr val="000000"/>
                </a:solidFill>
                <a:effectLst/>
                <a:latin typeface="system-ui"/>
              </a:rPr>
              <a:t> Juan, para que </a:t>
            </a:r>
            <a:r>
              <a:rPr lang="en-US" sz="2800" b="0" dirty="0" err="1">
                <a:solidFill>
                  <a:srgbClr val="000000"/>
                </a:solidFill>
                <a:effectLst/>
                <a:latin typeface="system-ui"/>
              </a:rPr>
              <a:t>éste</a:t>
            </a:r>
            <a:r>
              <a:rPr lang="en-US" sz="2800" b="0" dirty="0">
                <a:solidFill>
                  <a:srgbClr val="000000"/>
                </a:solidFill>
                <a:effectLst/>
                <a:latin typeface="system-ui"/>
              </a:rPr>
              <a:t> lo </a:t>
            </a:r>
            <a:r>
              <a:rPr lang="en-US" sz="2800" b="0" dirty="0" err="1">
                <a:solidFill>
                  <a:srgbClr val="000000"/>
                </a:solidFill>
                <a:effectLst/>
                <a:latin typeface="system-ui"/>
              </a:rPr>
              <a:t>bautizara</a:t>
            </a:r>
            <a:r>
              <a:rPr lang="en-US" sz="2800" b="0" dirty="0">
                <a:solidFill>
                  <a:srgbClr val="000000"/>
                </a:solidFill>
                <a:effectLst/>
                <a:latin typeface="system-ui"/>
              </a:rPr>
              <a:t>. </a:t>
            </a:r>
            <a:r>
              <a:rPr lang="en-US" sz="2800" b="0" baseline="30000" dirty="0">
                <a:solidFill>
                  <a:srgbClr val="000000"/>
                </a:solidFill>
                <a:effectLst/>
                <a:latin typeface="system-ui"/>
              </a:rPr>
              <a:t>14 </a:t>
            </a:r>
            <a:r>
              <a:rPr lang="en-US" sz="2800" b="0" dirty="0">
                <a:solidFill>
                  <a:srgbClr val="000000"/>
                </a:solidFill>
                <a:effectLst/>
                <a:latin typeface="system-ui"/>
              </a:rPr>
              <a:t>Al principio Juan </a:t>
            </a:r>
            <a:r>
              <a:rPr lang="en-US" sz="2800" b="0" dirty="0" err="1">
                <a:solidFill>
                  <a:srgbClr val="000000"/>
                </a:solidFill>
                <a:effectLst/>
                <a:latin typeface="system-ui"/>
              </a:rPr>
              <a:t>quería</a:t>
            </a:r>
            <a:r>
              <a:rPr lang="en-US" sz="2800" b="0" dirty="0">
                <a:solidFill>
                  <a:srgbClr val="000000"/>
                </a:solidFill>
                <a:effectLst/>
                <a:latin typeface="system-ui"/>
              </a:rPr>
              <a:t> </a:t>
            </a:r>
            <a:r>
              <a:rPr lang="en-US" sz="2800" b="0" dirty="0" err="1">
                <a:solidFill>
                  <a:srgbClr val="000000"/>
                </a:solidFill>
                <a:effectLst/>
                <a:latin typeface="system-ui"/>
              </a:rPr>
              <a:t>impedírselo</a:t>
            </a:r>
            <a:r>
              <a:rPr lang="en-US" sz="2800" b="0" dirty="0">
                <a:solidFill>
                  <a:srgbClr val="000000"/>
                </a:solidFill>
                <a:effectLst/>
                <a:latin typeface="system-ui"/>
              </a:rPr>
              <a:t>, y le </a:t>
            </a:r>
            <a:r>
              <a:rPr lang="en-US" sz="2800" b="0" dirty="0" err="1">
                <a:solidFill>
                  <a:srgbClr val="000000"/>
                </a:solidFill>
                <a:effectLst/>
                <a:latin typeface="system-ui"/>
              </a:rPr>
              <a:t>dijo</a:t>
            </a:r>
            <a:r>
              <a:rPr lang="en-US" sz="2800" b="0" dirty="0">
                <a:solidFill>
                  <a:srgbClr val="000000"/>
                </a:solidFill>
                <a:effectLst/>
                <a:latin typeface="system-ui"/>
              </a:rPr>
              <a:t>:</a:t>
            </a:r>
          </a:p>
          <a:p>
            <a:r>
              <a:rPr lang="en-US" sz="2800" b="0" dirty="0">
                <a:solidFill>
                  <a:srgbClr val="000000"/>
                </a:solidFill>
                <a:effectLst/>
                <a:latin typeface="system-ui"/>
              </a:rPr>
              <a:t>—</a:t>
            </a:r>
            <a:r>
              <a:rPr lang="en-US" sz="2800" b="0" dirty="0" err="1">
                <a:solidFill>
                  <a:srgbClr val="000000"/>
                </a:solidFill>
                <a:effectLst/>
                <a:latin typeface="system-ui"/>
              </a:rPr>
              <a:t>Yo</a:t>
            </a:r>
            <a:r>
              <a:rPr lang="en-US" sz="2800" b="0" dirty="0">
                <a:solidFill>
                  <a:srgbClr val="000000"/>
                </a:solidFill>
                <a:effectLst/>
                <a:latin typeface="system-ui"/>
              </a:rPr>
              <a:t> </a:t>
            </a:r>
            <a:r>
              <a:rPr lang="en-US" sz="2800" b="0" dirty="0" err="1">
                <a:solidFill>
                  <a:srgbClr val="000000"/>
                </a:solidFill>
                <a:effectLst/>
                <a:latin typeface="system-ui"/>
              </a:rPr>
              <a:t>debería</a:t>
            </a:r>
            <a:r>
              <a:rPr lang="en-US" sz="2800" b="0" dirty="0">
                <a:solidFill>
                  <a:srgbClr val="000000"/>
                </a:solidFill>
                <a:effectLst/>
                <a:latin typeface="system-ui"/>
              </a:rPr>
              <a:t> ser </a:t>
            </a:r>
            <a:r>
              <a:rPr lang="en-US" sz="2800" b="0" dirty="0" err="1">
                <a:solidFill>
                  <a:srgbClr val="000000"/>
                </a:solidFill>
                <a:effectLst/>
                <a:latin typeface="system-ui"/>
              </a:rPr>
              <a:t>bautizado</a:t>
            </a:r>
            <a:r>
              <a:rPr lang="en-US" sz="2800" b="0" dirty="0">
                <a:solidFill>
                  <a:srgbClr val="000000"/>
                </a:solidFill>
                <a:effectLst/>
                <a:latin typeface="system-ui"/>
              </a:rPr>
              <a:t> </a:t>
            </a:r>
            <a:r>
              <a:rPr lang="en-US" sz="2800" b="0" dirty="0" err="1">
                <a:solidFill>
                  <a:srgbClr val="000000"/>
                </a:solidFill>
                <a:effectLst/>
                <a:latin typeface="system-ui"/>
              </a:rPr>
              <a:t>por</a:t>
            </a:r>
            <a:r>
              <a:rPr lang="en-US" sz="2800" b="0" dirty="0">
                <a:solidFill>
                  <a:srgbClr val="000000"/>
                </a:solidFill>
                <a:effectLst/>
                <a:latin typeface="system-ui"/>
              </a:rPr>
              <a:t> </a:t>
            </a:r>
            <a:r>
              <a:rPr lang="en-US" sz="2800" b="0" dirty="0" err="1">
                <a:solidFill>
                  <a:srgbClr val="000000"/>
                </a:solidFill>
                <a:effectLst/>
                <a:latin typeface="system-ui"/>
              </a:rPr>
              <a:t>ti</a:t>
            </a:r>
            <a:r>
              <a:rPr lang="en-US" sz="2800" b="0" dirty="0">
                <a:solidFill>
                  <a:srgbClr val="000000"/>
                </a:solidFill>
                <a:effectLst/>
                <a:latin typeface="system-ui"/>
              </a:rPr>
              <a:t>, ¿y </a:t>
            </a:r>
            <a:r>
              <a:rPr lang="en-US" sz="2800" b="0" dirty="0" err="1">
                <a:solidFill>
                  <a:srgbClr val="000000"/>
                </a:solidFill>
                <a:effectLst/>
                <a:latin typeface="system-ui"/>
              </a:rPr>
              <a:t>tú</a:t>
            </a:r>
            <a:r>
              <a:rPr lang="en-US" sz="2800" b="0" dirty="0">
                <a:solidFill>
                  <a:srgbClr val="000000"/>
                </a:solidFill>
                <a:effectLst/>
                <a:latin typeface="system-ui"/>
              </a:rPr>
              <a:t> </a:t>
            </a:r>
            <a:r>
              <a:rPr lang="en-US" sz="2800" b="0" dirty="0" err="1">
                <a:solidFill>
                  <a:srgbClr val="000000"/>
                </a:solidFill>
                <a:effectLst/>
                <a:latin typeface="system-ui"/>
              </a:rPr>
              <a:t>vienes</a:t>
            </a:r>
            <a:r>
              <a:rPr lang="en-US" sz="2800" b="0" dirty="0">
                <a:solidFill>
                  <a:srgbClr val="000000"/>
                </a:solidFill>
                <a:effectLst/>
                <a:latin typeface="system-ui"/>
              </a:rPr>
              <a:t> a </a:t>
            </a:r>
            <a:r>
              <a:rPr lang="en-US" sz="2800" b="0" dirty="0" err="1">
                <a:solidFill>
                  <a:srgbClr val="000000"/>
                </a:solidFill>
                <a:effectLst/>
                <a:latin typeface="system-ui"/>
              </a:rPr>
              <a:t>mí</a:t>
            </a:r>
            <a:r>
              <a:rPr lang="en-US" sz="2800" b="0" dirty="0">
                <a:solidFill>
                  <a:srgbClr val="000000"/>
                </a:solidFill>
                <a:effectLst/>
                <a:latin typeface="system-ui"/>
              </a:rPr>
              <a:t>?</a:t>
            </a:r>
          </a:p>
          <a:p>
            <a:endParaRPr lang="en-US" sz="2800" b="0" dirty="0">
              <a:solidFill>
                <a:srgbClr val="000000"/>
              </a:solidFill>
              <a:effectLst/>
              <a:latin typeface="system-ui"/>
            </a:endParaRPr>
          </a:p>
          <a:p>
            <a:r>
              <a:rPr lang="en-US" sz="2800" b="0" baseline="30000" dirty="0">
                <a:solidFill>
                  <a:srgbClr val="000000"/>
                </a:solidFill>
                <a:effectLst/>
                <a:latin typeface="system-ui"/>
              </a:rPr>
              <a:t>15 </a:t>
            </a:r>
            <a:r>
              <a:rPr lang="en-US" sz="2800" b="0" dirty="0">
                <a:solidFill>
                  <a:srgbClr val="000000"/>
                </a:solidFill>
                <a:effectLst/>
                <a:latin typeface="system-ui"/>
              </a:rPr>
              <a:t>Jesús le </a:t>
            </a:r>
            <a:r>
              <a:rPr lang="en-US" sz="2800" b="0" dirty="0" err="1">
                <a:solidFill>
                  <a:srgbClr val="000000"/>
                </a:solidFill>
                <a:effectLst/>
                <a:latin typeface="system-ui"/>
              </a:rPr>
              <a:t>contestó</a:t>
            </a:r>
            <a:r>
              <a:rPr lang="en-US" sz="2800" b="0" dirty="0">
                <a:solidFill>
                  <a:srgbClr val="000000"/>
                </a:solidFill>
                <a:effectLst/>
                <a:latin typeface="system-ui"/>
              </a:rPr>
              <a:t>:</a:t>
            </a:r>
          </a:p>
          <a:p>
            <a:r>
              <a:rPr lang="en-US" sz="2800" b="0" dirty="0">
                <a:solidFill>
                  <a:srgbClr val="000000"/>
                </a:solidFill>
                <a:effectLst/>
                <a:latin typeface="system-ui"/>
              </a:rPr>
              <a:t>—</a:t>
            </a:r>
            <a:r>
              <a:rPr lang="en-US" sz="2800" b="0" dirty="0" err="1">
                <a:solidFill>
                  <a:srgbClr val="000000"/>
                </a:solidFill>
                <a:effectLst/>
                <a:latin typeface="system-ui"/>
              </a:rPr>
              <a:t>Déjalo</a:t>
            </a:r>
            <a:r>
              <a:rPr lang="en-US" sz="2800" b="0" dirty="0">
                <a:solidFill>
                  <a:srgbClr val="000000"/>
                </a:solidFill>
                <a:effectLst/>
                <a:latin typeface="system-ui"/>
              </a:rPr>
              <a:t> </a:t>
            </a:r>
            <a:r>
              <a:rPr lang="en-US" sz="2800" b="0" dirty="0" err="1">
                <a:solidFill>
                  <a:srgbClr val="000000"/>
                </a:solidFill>
                <a:effectLst/>
                <a:latin typeface="system-ui"/>
              </a:rPr>
              <a:t>así</a:t>
            </a:r>
            <a:r>
              <a:rPr lang="en-US" sz="2800" b="0" dirty="0">
                <a:solidFill>
                  <a:srgbClr val="000000"/>
                </a:solidFill>
                <a:effectLst/>
                <a:latin typeface="system-ui"/>
              </a:rPr>
              <a:t> </a:t>
            </a:r>
            <a:r>
              <a:rPr lang="en-US" sz="2800" b="0" dirty="0" err="1">
                <a:solidFill>
                  <a:srgbClr val="000000"/>
                </a:solidFill>
                <a:effectLst/>
                <a:latin typeface="system-ui"/>
              </a:rPr>
              <a:t>por</a:t>
            </a:r>
            <a:r>
              <a:rPr lang="en-US" sz="2800" b="0" dirty="0">
                <a:solidFill>
                  <a:srgbClr val="000000"/>
                </a:solidFill>
                <a:effectLst/>
                <a:latin typeface="system-ui"/>
              </a:rPr>
              <a:t> </a:t>
            </a:r>
            <a:r>
              <a:rPr lang="en-US" sz="2800" b="0" dirty="0" err="1">
                <a:solidFill>
                  <a:srgbClr val="000000"/>
                </a:solidFill>
                <a:effectLst/>
                <a:latin typeface="system-ui"/>
              </a:rPr>
              <a:t>ahora</a:t>
            </a:r>
            <a:r>
              <a:rPr lang="en-US" sz="2800" b="0" dirty="0">
                <a:solidFill>
                  <a:srgbClr val="000000"/>
                </a:solidFill>
                <a:effectLst/>
                <a:latin typeface="system-ui"/>
              </a:rPr>
              <a:t>, </a:t>
            </a:r>
            <a:r>
              <a:rPr lang="en-US" sz="2800" b="0" dirty="0" err="1">
                <a:solidFill>
                  <a:srgbClr val="000000"/>
                </a:solidFill>
                <a:effectLst/>
                <a:latin typeface="system-ui"/>
              </a:rPr>
              <a:t>pues</a:t>
            </a:r>
            <a:r>
              <a:rPr lang="en-US" sz="2800" b="0" dirty="0">
                <a:solidFill>
                  <a:srgbClr val="000000"/>
                </a:solidFill>
                <a:effectLst/>
                <a:latin typeface="system-ui"/>
              </a:rPr>
              <a:t> es </a:t>
            </a:r>
            <a:r>
              <a:rPr lang="en-US" sz="2800" b="0" dirty="0" err="1">
                <a:solidFill>
                  <a:srgbClr val="000000"/>
                </a:solidFill>
                <a:effectLst/>
                <a:latin typeface="system-ui"/>
              </a:rPr>
              <a:t>conveniente</a:t>
            </a:r>
            <a:r>
              <a:rPr lang="en-US" sz="2800" b="0" dirty="0">
                <a:solidFill>
                  <a:srgbClr val="000000"/>
                </a:solidFill>
                <a:effectLst/>
                <a:latin typeface="system-ui"/>
              </a:rPr>
              <a:t> que </a:t>
            </a:r>
            <a:r>
              <a:rPr lang="en-US" sz="2800" b="0" dirty="0" err="1">
                <a:solidFill>
                  <a:srgbClr val="000000"/>
                </a:solidFill>
                <a:effectLst/>
                <a:latin typeface="system-ui"/>
              </a:rPr>
              <a:t>cumplamos</a:t>
            </a:r>
            <a:r>
              <a:rPr lang="en-US" sz="2800" b="0" dirty="0">
                <a:solidFill>
                  <a:srgbClr val="000000"/>
                </a:solidFill>
                <a:effectLst/>
                <a:latin typeface="system-ui"/>
              </a:rPr>
              <a:t> </a:t>
            </a:r>
            <a:r>
              <a:rPr lang="en-US" sz="2800" b="0" dirty="0" err="1">
                <a:solidFill>
                  <a:srgbClr val="000000"/>
                </a:solidFill>
                <a:effectLst/>
                <a:latin typeface="system-ui"/>
              </a:rPr>
              <a:t>todo</a:t>
            </a:r>
            <a:r>
              <a:rPr lang="en-US" sz="2800" b="0" dirty="0">
                <a:solidFill>
                  <a:srgbClr val="000000"/>
                </a:solidFill>
                <a:effectLst/>
                <a:latin typeface="system-ui"/>
              </a:rPr>
              <a:t> lo que es </a:t>
            </a:r>
            <a:r>
              <a:rPr lang="en-US" sz="2800" b="0" dirty="0" err="1">
                <a:solidFill>
                  <a:srgbClr val="000000"/>
                </a:solidFill>
                <a:effectLst/>
                <a:latin typeface="system-ui"/>
              </a:rPr>
              <a:t>justo</a:t>
            </a:r>
            <a:r>
              <a:rPr lang="en-US" sz="2800" b="0" dirty="0">
                <a:solidFill>
                  <a:srgbClr val="000000"/>
                </a:solidFill>
                <a:effectLst/>
                <a:latin typeface="system-ui"/>
              </a:rPr>
              <a:t> ante Dios.</a:t>
            </a:r>
          </a:p>
          <a:p>
            <a:r>
              <a:rPr lang="en-US" sz="2800" b="0" dirty="0" err="1">
                <a:solidFill>
                  <a:srgbClr val="000000"/>
                </a:solidFill>
                <a:effectLst/>
                <a:latin typeface="system-ui"/>
              </a:rPr>
              <a:t>Entonces</a:t>
            </a:r>
            <a:r>
              <a:rPr lang="en-US" sz="2800" b="0" dirty="0">
                <a:solidFill>
                  <a:srgbClr val="000000"/>
                </a:solidFill>
                <a:effectLst/>
                <a:latin typeface="system-ui"/>
              </a:rPr>
              <a:t> Juan </a:t>
            </a:r>
            <a:r>
              <a:rPr lang="en-US" sz="2800" b="0" dirty="0" err="1">
                <a:solidFill>
                  <a:srgbClr val="000000"/>
                </a:solidFill>
                <a:effectLst/>
                <a:latin typeface="system-ui"/>
              </a:rPr>
              <a:t>consintió</a:t>
            </a:r>
            <a:r>
              <a:rPr lang="en-US" sz="2800" b="0" dirty="0">
                <a:solidFill>
                  <a:srgbClr val="000000"/>
                </a:solidFill>
                <a:effectLst/>
                <a:latin typeface="system-ui"/>
              </a:rPr>
              <a:t>. </a:t>
            </a:r>
            <a:r>
              <a:rPr lang="en-US" sz="2800" b="0" baseline="30000" dirty="0">
                <a:solidFill>
                  <a:srgbClr val="000000"/>
                </a:solidFill>
                <a:effectLst/>
                <a:latin typeface="system-ui"/>
              </a:rPr>
              <a:t>16 </a:t>
            </a:r>
            <a:r>
              <a:rPr lang="en-US" sz="2800" b="0" dirty="0" err="1">
                <a:solidFill>
                  <a:srgbClr val="000000"/>
                </a:solidFill>
                <a:effectLst/>
                <a:latin typeface="system-ui"/>
              </a:rPr>
              <a:t>En</a:t>
            </a:r>
            <a:r>
              <a:rPr lang="en-US" sz="2800" b="0" dirty="0">
                <a:solidFill>
                  <a:srgbClr val="000000"/>
                </a:solidFill>
                <a:effectLst/>
                <a:latin typeface="system-ui"/>
              </a:rPr>
              <a:t> </a:t>
            </a:r>
            <a:r>
              <a:rPr lang="en-US" sz="2800" b="0" dirty="0" err="1">
                <a:solidFill>
                  <a:srgbClr val="000000"/>
                </a:solidFill>
                <a:effectLst/>
                <a:latin typeface="system-ui"/>
              </a:rPr>
              <a:t>cuanto</a:t>
            </a:r>
            <a:r>
              <a:rPr lang="en-US" sz="2800" b="0" dirty="0">
                <a:solidFill>
                  <a:srgbClr val="000000"/>
                </a:solidFill>
                <a:effectLst/>
                <a:latin typeface="system-ui"/>
              </a:rPr>
              <a:t> Jesús </a:t>
            </a:r>
            <a:r>
              <a:rPr lang="en-US" sz="2800" b="0" dirty="0" err="1">
                <a:solidFill>
                  <a:srgbClr val="000000"/>
                </a:solidFill>
                <a:effectLst/>
                <a:latin typeface="system-ui"/>
              </a:rPr>
              <a:t>fue</a:t>
            </a:r>
            <a:r>
              <a:rPr lang="en-US" sz="2800" b="0" dirty="0">
                <a:solidFill>
                  <a:srgbClr val="000000"/>
                </a:solidFill>
                <a:effectLst/>
                <a:latin typeface="system-ui"/>
              </a:rPr>
              <a:t> </a:t>
            </a:r>
            <a:r>
              <a:rPr lang="en-US" sz="2800" b="0" dirty="0" err="1">
                <a:solidFill>
                  <a:srgbClr val="000000"/>
                </a:solidFill>
                <a:effectLst/>
                <a:latin typeface="system-ui"/>
              </a:rPr>
              <a:t>bautizado</a:t>
            </a:r>
            <a:r>
              <a:rPr lang="en-US" sz="2800" b="0" dirty="0">
                <a:solidFill>
                  <a:srgbClr val="000000"/>
                </a:solidFill>
                <a:effectLst/>
                <a:latin typeface="system-ui"/>
              </a:rPr>
              <a:t> y </a:t>
            </a:r>
            <a:r>
              <a:rPr lang="en-US" sz="2800" b="0" dirty="0" err="1">
                <a:solidFill>
                  <a:srgbClr val="000000"/>
                </a:solidFill>
                <a:effectLst/>
                <a:latin typeface="system-ui"/>
              </a:rPr>
              <a:t>salió</a:t>
            </a:r>
            <a:r>
              <a:rPr lang="en-US" sz="2800" b="0" dirty="0">
                <a:solidFill>
                  <a:srgbClr val="000000"/>
                </a:solidFill>
                <a:effectLst/>
                <a:latin typeface="system-ui"/>
              </a:rPr>
              <a:t> del </a:t>
            </a:r>
            <a:r>
              <a:rPr lang="en-US" sz="2800" b="0" dirty="0" err="1">
                <a:solidFill>
                  <a:srgbClr val="000000"/>
                </a:solidFill>
                <a:effectLst/>
                <a:latin typeface="system-ui"/>
              </a:rPr>
              <a:t>agua</a:t>
            </a:r>
            <a:r>
              <a:rPr lang="en-US" sz="2800" b="0" dirty="0">
                <a:solidFill>
                  <a:srgbClr val="000000"/>
                </a:solidFill>
                <a:effectLst/>
                <a:latin typeface="system-ui"/>
              </a:rPr>
              <a:t>, </a:t>
            </a:r>
            <a:r>
              <a:rPr lang="en-US" sz="2800" b="0" dirty="0" err="1">
                <a:solidFill>
                  <a:srgbClr val="000000"/>
                </a:solidFill>
                <a:effectLst/>
                <a:latin typeface="system-ui"/>
              </a:rPr>
              <a:t>el</a:t>
            </a:r>
            <a:r>
              <a:rPr lang="en-US" sz="2800" b="0" dirty="0">
                <a:solidFill>
                  <a:srgbClr val="000000"/>
                </a:solidFill>
                <a:effectLst/>
                <a:latin typeface="system-ui"/>
              </a:rPr>
              <a:t> </a:t>
            </a:r>
            <a:r>
              <a:rPr lang="en-US" sz="2800" b="0" dirty="0" err="1">
                <a:solidFill>
                  <a:srgbClr val="000000"/>
                </a:solidFill>
                <a:effectLst/>
                <a:latin typeface="system-ui"/>
              </a:rPr>
              <a:t>cielo</a:t>
            </a:r>
            <a:r>
              <a:rPr lang="en-US" sz="2800" b="0" dirty="0">
                <a:solidFill>
                  <a:srgbClr val="000000"/>
                </a:solidFill>
                <a:effectLst/>
                <a:latin typeface="system-ui"/>
              </a:rPr>
              <a:t> se le </a:t>
            </a:r>
            <a:r>
              <a:rPr lang="en-US" sz="2800" b="0" dirty="0" err="1">
                <a:solidFill>
                  <a:srgbClr val="000000"/>
                </a:solidFill>
                <a:effectLst/>
                <a:latin typeface="system-ui"/>
              </a:rPr>
              <a:t>abrió</a:t>
            </a:r>
            <a:r>
              <a:rPr lang="en-US" sz="2800" b="0" dirty="0">
                <a:solidFill>
                  <a:srgbClr val="000000"/>
                </a:solidFill>
                <a:effectLst/>
                <a:latin typeface="system-ui"/>
              </a:rPr>
              <a:t> y </a:t>
            </a:r>
            <a:r>
              <a:rPr lang="en-US" sz="2800" b="0" dirty="0" err="1">
                <a:solidFill>
                  <a:srgbClr val="000000"/>
                </a:solidFill>
                <a:effectLst/>
                <a:latin typeface="system-ui"/>
              </a:rPr>
              <a:t>vio</a:t>
            </a:r>
            <a:r>
              <a:rPr lang="en-US" sz="2800" b="0" dirty="0">
                <a:solidFill>
                  <a:srgbClr val="000000"/>
                </a:solidFill>
                <a:effectLst/>
                <a:latin typeface="system-ui"/>
              </a:rPr>
              <a:t> que </a:t>
            </a:r>
            <a:r>
              <a:rPr lang="en-US" sz="2800" b="0" dirty="0" err="1">
                <a:solidFill>
                  <a:srgbClr val="000000"/>
                </a:solidFill>
                <a:effectLst/>
                <a:latin typeface="system-ui"/>
              </a:rPr>
              <a:t>el</a:t>
            </a:r>
            <a:r>
              <a:rPr lang="en-US" sz="2800" b="0" dirty="0">
                <a:solidFill>
                  <a:srgbClr val="000000"/>
                </a:solidFill>
                <a:effectLst/>
                <a:latin typeface="system-ui"/>
              </a:rPr>
              <a:t> </a:t>
            </a:r>
            <a:r>
              <a:rPr lang="en-US" sz="2800" b="0" dirty="0" err="1">
                <a:solidFill>
                  <a:srgbClr val="000000"/>
                </a:solidFill>
                <a:effectLst/>
                <a:latin typeface="system-ui"/>
              </a:rPr>
              <a:t>Espíritu</a:t>
            </a:r>
            <a:r>
              <a:rPr lang="en-US" sz="2800" b="0" dirty="0">
                <a:solidFill>
                  <a:srgbClr val="000000"/>
                </a:solidFill>
                <a:effectLst/>
                <a:latin typeface="system-ui"/>
              </a:rPr>
              <a:t> de Dios </a:t>
            </a:r>
            <a:r>
              <a:rPr lang="en-US" sz="2800" b="0" dirty="0" err="1">
                <a:solidFill>
                  <a:srgbClr val="000000"/>
                </a:solidFill>
                <a:effectLst/>
                <a:latin typeface="system-ui"/>
              </a:rPr>
              <a:t>bajaba</a:t>
            </a:r>
            <a:r>
              <a:rPr lang="en-US" sz="2800" b="0" dirty="0">
                <a:solidFill>
                  <a:srgbClr val="000000"/>
                </a:solidFill>
                <a:effectLst/>
                <a:latin typeface="system-ui"/>
              </a:rPr>
              <a:t> </a:t>
            </a:r>
            <a:r>
              <a:rPr lang="en-US" sz="2800" b="0" dirty="0" err="1">
                <a:solidFill>
                  <a:srgbClr val="000000"/>
                </a:solidFill>
                <a:effectLst/>
                <a:latin typeface="system-ui"/>
              </a:rPr>
              <a:t>sobre</a:t>
            </a:r>
            <a:r>
              <a:rPr lang="en-US" sz="2800" b="0" dirty="0">
                <a:solidFill>
                  <a:srgbClr val="000000"/>
                </a:solidFill>
                <a:effectLst/>
                <a:latin typeface="system-ui"/>
              </a:rPr>
              <a:t> </a:t>
            </a:r>
            <a:r>
              <a:rPr lang="en-US" sz="2800" b="0" dirty="0" err="1">
                <a:solidFill>
                  <a:srgbClr val="000000"/>
                </a:solidFill>
                <a:effectLst/>
                <a:latin typeface="system-ui"/>
              </a:rPr>
              <a:t>él</a:t>
            </a:r>
            <a:r>
              <a:rPr lang="en-US" sz="2800" b="0" dirty="0">
                <a:solidFill>
                  <a:srgbClr val="000000"/>
                </a:solidFill>
                <a:effectLst/>
                <a:latin typeface="system-ui"/>
              </a:rPr>
              <a:t> </a:t>
            </a:r>
            <a:r>
              <a:rPr lang="en-US" sz="2800" b="0" dirty="0" err="1">
                <a:solidFill>
                  <a:srgbClr val="000000"/>
                </a:solidFill>
                <a:effectLst/>
                <a:latin typeface="system-ui"/>
              </a:rPr>
              <a:t>como</a:t>
            </a:r>
            <a:r>
              <a:rPr lang="en-US" sz="2800" b="0" dirty="0">
                <a:solidFill>
                  <a:srgbClr val="000000"/>
                </a:solidFill>
                <a:effectLst/>
                <a:latin typeface="system-ui"/>
              </a:rPr>
              <a:t> </a:t>
            </a:r>
            <a:r>
              <a:rPr lang="en-US" sz="2800" b="0" dirty="0" err="1">
                <a:solidFill>
                  <a:srgbClr val="000000"/>
                </a:solidFill>
                <a:effectLst/>
                <a:latin typeface="system-ui"/>
              </a:rPr>
              <a:t>una</a:t>
            </a:r>
            <a:r>
              <a:rPr lang="en-US" sz="2800" b="0" dirty="0">
                <a:solidFill>
                  <a:srgbClr val="000000"/>
                </a:solidFill>
                <a:effectLst/>
                <a:latin typeface="system-ui"/>
              </a:rPr>
              <a:t> paloma. </a:t>
            </a:r>
            <a:r>
              <a:rPr lang="en-US" sz="2800" b="0" baseline="30000" dirty="0">
                <a:solidFill>
                  <a:srgbClr val="000000"/>
                </a:solidFill>
                <a:effectLst/>
                <a:latin typeface="system-ui"/>
              </a:rPr>
              <a:t>17 </a:t>
            </a:r>
            <a:r>
              <a:rPr lang="en-US" sz="2800" b="0" dirty="0">
                <a:solidFill>
                  <a:srgbClr val="000000"/>
                </a:solidFill>
                <a:effectLst/>
                <a:latin typeface="system-ui"/>
              </a:rPr>
              <a:t>Se </a:t>
            </a:r>
            <a:r>
              <a:rPr lang="en-US" sz="2800" b="0" dirty="0" err="1">
                <a:solidFill>
                  <a:srgbClr val="000000"/>
                </a:solidFill>
                <a:effectLst/>
                <a:latin typeface="system-ui"/>
              </a:rPr>
              <a:t>oyó</a:t>
            </a:r>
            <a:r>
              <a:rPr lang="en-US" sz="2800" b="0" dirty="0">
                <a:solidFill>
                  <a:srgbClr val="000000"/>
                </a:solidFill>
                <a:effectLst/>
                <a:latin typeface="system-ui"/>
              </a:rPr>
              <a:t> </a:t>
            </a:r>
            <a:r>
              <a:rPr lang="en-US" sz="2800" b="0" dirty="0" err="1">
                <a:solidFill>
                  <a:srgbClr val="000000"/>
                </a:solidFill>
                <a:effectLst/>
                <a:latin typeface="system-ui"/>
              </a:rPr>
              <a:t>entonces</a:t>
            </a:r>
            <a:r>
              <a:rPr lang="en-US" sz="2800" b="0" dirty="0">
                <a:solidFill>
                  <a:srgbClr val="000000"/>
                </a:solidFill>
                <a:effectLst/>
                <a:latin typeface="system-ui"/>
              </a:rPr>
              <a:t> </a:t>
            </a:r>
            <a:r>
              <a:rPr lang="en-US" sz="2800" b="0" dirty="0" err="1">
                <a:solidFill>
                  <a:srgbClr val="000000"/>
                </a:solidFill>
                <a:effectLst/>
                <a:latin typeface="system-ui"/>
              </a:rPr>
              <a:t>una</a:t>
            </a:r>
            <a:r>
              <a:rPr lang="en-US" sz="2800" b="0" dirty="0">
                <a:solidFill>
                  <a:srgbClr val="000000"/>
                </a:solidFill>
                <a:effectLst/>
                <a:latin typeface="system-ui"/>
              </a:rPr>
              <a:t> </a:t>
            </a:r>
            <a:r>
              <a:rPr lang="en-US" sz="2800" b="0" dirty="0" err="1">
                <a:solidFill>
                  <a:srgbClr val="000000"/>
                </a:solidFill>
                <a:effectLst/>
                <a:latin typeface="system-ui"/>
              </a:rPr>
              <a:t>voz</a:t>
            </a:r>
            <a:r>
              <a:rPr lang="en-US" sz="2800" b="0" dirty="0">
                <a:solidFill>
                  <a:srgbClr val="000000"/>
                </a:solidFill>
                <a:effectLst/>
                <a:latin typeface="system-ui"/>
              </a:rPr>
              <a:t> del </a:t>
            </a:r>
            <a:r>
              <a:rPr lang="en-US" sz="2800" b="0" dirty="0" err="1">
                <a:solidFill>
                  <a:srgbClr val="000000"/>
                </a:solidFill>
                <a:effectLst/>
                <a:latin typeface="system-ui"/>
              </a:rPr>
              <a:t>cielo</a:t>
            </a:r>
            <a:r>
              <a:rPr lang="en-US" sz="2800" b="0" dirty="0">
                <a:solidFill>
                  <a:srgbClr val="000000"/>
                </a:solidFill>
                <a:effectLst/>
                <a:latin typeface="system-ui"/>
              </a:rPr>
              <a:t>, que </a:t>
            </a:r>
            <a:r>
              <a:rPr lang="en-US" sz="2800" b="0" dirty="0" err="1">
                <a:solidFill>
                  <a:srgbClr val="000000"/>
                </a:solidFill>
                <a:effectLst/>
                <a:latin typeface="system-ui"/>
              </a:rPr>
              <a:t>decía</a:t>
            </a:r>
            <a:r>
              <a:rPr lang="en-US" sz="2800" b="0" dirty="0">
                <a:solidFill>
                  <a:srgbClr val="000000"/>
                </a:solidFill>
                <a:effectLst/>
                <a:latin typeface="system-ui"/>
              </a:rPr>
              <a:t>: «</a:t>
            </a:r>
            <a:r>
              <a:rPr lang="en-US" sz="2800" b="0" dirty="0" err="1">
                <a:solidFill>
                  <a:srgbClr val="000000"/>
                </a:solidFill>
                <a:effectLst/>
                <a:latin typeface="system-ui"/>
              </a:rPr>
              <a:t>Éste</a:t>
            </a:r>
            <a:r>
              <a:rPr lang="en-US" sz="2800" b="0" dirty="0">
                <a:solidFill>
                  <a:srgbClr val="000000"/>
                </a:solidFill>
                <a:effectLst/>
                <a:latin typeface="system-ui"/>
              </a:rPr>
              <a:t> es mi </a:t>
            </a:r>
            <a:r>
              <a:rPr lang="en-US" sz="2800" b="0" dirty="0" err="1">
                <a:solidFill>
                  <a:srgbClr val="000000"/>
                </a:solidFill>
                <a:effectLst/>
                <a:latin typeface="system-ui"/>
              </a:rPr>
              <a:t>Hijo</a:t>
            </a:r>
            <a:r>
              <a:rPr lang="en-US" sz="2800" b="0" dirty="0">
                <a:solidFill>
                  <a:srgbClr val="000000"/>
                </a:solidFill>
                <a:effectLst/>
                <a:latin typeface="system-ui"/>
              </a:rPr>
              <a:t> </a:t>
            </a:r>
            <a:r>
              <a:rPr lang="en-US" sz="2800" b="0" dirty="0" err="1">
                <a:solidFill>
                  <a:srgbClr val="000000"/>
                </a:solidFill>
                <a:effectLst/>
                <a:latin typeface="system-ui"/>
              </a:rPr>
              <a:t>amado</a:t>
            </a:r>
            <a:r>
              <a:rPr lang="en-US" sz="2800" b="0" dirty="0">
                <a:solidFill>
                  <a:srgbClr val="000000"/>
                </a:solidFill>
                <a:effectLst/>
                <a:latin typeface="system-ui"/>
              </a:rPr>
              <a:t>, a </a:t>
            </a:r>
            <a:r>
              <a:rPr lang="en-US" sz="2800" b="0" dirty="0" err="1">
                <a:solidFill>
                  <a:srgbClr val="000000"/>
                </a:solidFill>
                <a:effectLst/>
                <a:latin typeface="system-ui"/>
              </a:rPr>
              <a:t>quien</a:t>
            </a:r>
            <a:r>
              <a:rPr lang="en-US" sz="2800" b="0" dirty="0">
                <a:solidFill>
                  <a:srgbClr val="000000"/>
                </a:solidFill>
                <a:effectLst/>
                <a:latin typeface="system-ui"/>
              </a:rPr>
              <a:t> he </a:t>
            </a:r>
            <a:r>
              <a:rPr lang="en-US" sz="2800" b="0" dirty="0" err="1">
                <a:solidFill>
                  <a:srgbClr val="000000"/>
                </a:solidFill>
                <a:effectLst/>
                <a:latin typeface="system-ui"/>
              </a:rPr>
              <a:t>elegido</a:t>
            </a:r>
            <a:r>
              <a:rPr lang="en-US" sz="2800" b="0" dirty="0">
                <a:solidFill>
                  <a:srgbClr val="000000"/>
                </a:solidFill>
                <a:effectLst/>
                <a:latin typeface="system-ui"/>
              </a:rPr>
              <a:t>.»</a:t>
            </a: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effectLst/>
                <a:latin typeface="Times New Roman" panose="02020603050405020304" pitchFamily="18" charset="0"/>
                <a:ea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11</a:t>
            </a:fld>
            <a:endParaRPr lang="en-US"/>
          </a:p>
        </p:txBody>
      </p:sp>
    </p:spTree>
    <p:extLst>
      <p:ext uri="{BB962C8B-B14F-4D97-AF65-F5344CB8AC3E}">
        <p14:creationId xmlns:p14="http://schemas.microsoft.com/office/powerpoint/2010/main" val="3963354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b="1" dirty="0">
                <a:solidFill>
                  <a:srgbClr val="000000"/>
                </a:solidFill>
                <a:effectLst/>
                <a:latin typeface="Times New Roman" panose="02020603050405020304" pitchFamily="18" charset="0"/>
                <a:ea typeface="Times New Roman" panose="02020603050405020304" pitchFamily="18" charset="0"/>
              </a:rPr>
              <a:t>Considerar</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Estas preguntas son muy útiles para estudiar cualquier historia bíblica, en un grupo o solo. Forman parte del proyecto final y es nuestra oración que ustedes las usen con sus propios familias o grupos de fe. Deseas tener un Grupo Sembrador? Avísame por favor.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12</a:t>
            </a:fld>
            <a:endParaRPr lang="en-US"/>
          </a:p>
        </p:txBody>
      </p:sp>
    </p:spTree>
    <p:extLst>
      <p:ext uri="{BB962C8B-B14F-4D97-AF65-F5344CB8AC3E}">
        <p14:creationId xmlns:p14="http://schemas.microsoft.com/office/powerpoint/2010/main" val="206433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1. </a:t>
            </a:r>
            <a:r>
              <a:rPr lang="es-MX" sz="1800" dirty="0">
                <a:solidFill>
                  <a:srgbClr val="000000"/>
                </a:solidFill>
                <a:effectLst/>
                <a:latin typeface="Times New Roman" panose="02020603050405020304" pitchFamily="18" charset="0"/>
                <a:ea typeface="Times New Roman" panose="02020603050405020304" pitchFamily="18" charset="0"/>
              </a:rPr>
              <a:t>¿</a:t>
            </a:r>
            <a:r>
              <a:rPr lang="es-ES" sz="1800" dirty="0">
                <a:solidFill>
                  <a:srgbClr val="000000"/>
                </a:solidFill>
                <a:effectLst/>
                <a:latin typeface="Times New Roman" panose="02020603050405020304" pitchFamily="18" charset="0"/>
                <a:ea typeface="Times New Roman" panose="02020603050405020304" pitchFamily="18" charset="0"/>
              </a:rPr>
              <a:t>Quiénes son los personajes de esta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800"/>
              </a:spcAft>
              <a:buFont typeface="Symbol" pitchFamily="2" charset="2"/>
              <a:buChar char=""/>
            </a:pPr>
            <a:r>
              <a:rPr lang="es-MX" sz="1800" dirty="0">
                <a:solidFill>
                  <a:srgbClr val="000000"/>
                </a:solidFill>
                <a:effectLst/>
                <a:latin typeface="Times New Roman" panose="02020603050405020304" pitchFamily="18" charset="0"/>
                <a:ea typeface="Times New Roman" panose="02020603050405020304" pitchFamily="18" charset="0"/>
              </a:rPr>
              <a:t>Juan, hijo de Zacarías</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800"/>
              </a:spcAft>
              <a:buFont typeface="Symbol" pitchFamily="2" charset="2"/>
              <a:buChar char=""/>
            </a:pPr>
            <a:r>
              <a:rPr lang="es-MX" sz="1800" dirty="0">
                <a:solidFill>
                  <a:srgbClr val="000000"/>
                </a:solidFill>
                <a:effectLst/>
                <a:latin typeface="Times New Roman" panose="02020603050405020304" pitchFamily="18" charset="0"/>
                <a:ea typeface="Times New Roman" panose="02020603050405020304" pitchFamily="18" charset="0"/>
              </a:rPr>
              <a:t>Las multitudes que fueron a ser bautizadas desde Jerusalén, Judea y el área por el Jordán</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800"/>
              </a:spcAft>
              <a:buFont typeface="Symbol" pitchFamily="2" charset="2"/>
              <a:buChar char=""/>
            </a:pPr>
            <a:r>
              <a:rPr lang="es-MX" sz="1800" dirty="0">
                <a:solidFill>
                  <a:srgbClr val="000000"/>
                </a:solidFill>
                <a:effectLst/>
                <a:latin typeface="Times New Roman" panose="02020603050405020304" pitchFamily="18" charset="0"/>
                <a:ea typeface="Times New Roman" panose="02020603050405020304" pitchFamily="18" charset="0"/>
              </a:rPr>
              <a:t>Los fariseos y los saduceos</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800"/>
              </a:spcAft>
              <a:buFont typeface="Symbol" pitchFamily="2" charset="2"/>
              <a:buChar char=""/>
            </a:pPr>
            <a:r>
              <a:rPr lang="es-MX" sz="1800" dirty="0">
                <a:solidFill>
                  <a:srgbClr val="000000"/>
                </a:solidFill>
                <a:effectLst/>
                <a:latin typeface="Times New Roman" panose="02020603050405020304" pitchFamily="18" charset="0"/>
                <a:ea typeface="Times New Roman" panose="02020603050405020304" pitchFamily="18" charset="0"/>
              </a:rPr>
              <a:t>Jesús</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800"/>
              </a:spcAft>
              <a:buFont typeface="Symbol" pitchFamily="2" charset="2"/>
              <a:buChar char=""/>
            </a:pPr>
            <a:r>
              <a:rPr lang="es-MX" sz="1800" dirty="0">
                <a:solidFill>
                  <a:srgbClr val="000000"/>
                </a:solidFill>
                <a:effectLst/>
                <a:latin typeface="Times New Roman" panose="02020603050405020304" pitchFamily="18" charset="0"/>
                <a:ea typeface="Times New Roman" panose="02020603050405020304" pitchFamily="18" charset="0"/>
              </a:rPr>
              <a:t>El Espíritu como paloma</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800"/>
              </a:spcAft>
              <a:buFont typeface="Symbol" pitchFamily="2" charset="2"/>
              <a:buChar char=""/>
            </a:pPr>
            <a:r>
              <a:rPr lang="es-MX" sz="1800" dirty="0">
                <a:solidFill>
                  <a:srgbClr val="000000"/>
                </a:solidFill>
                <a:effectLst/>
                <a:latin typeface="Times New Roman" panose="02020603050405020304" pitchFamily="18" charset="0"/>
                <a:ea typeface="Times New Roman" panose="02020603050405020304" pitchFamily="18" charset="0"/>
              </a:rPr>
              <a:t>La voz del Padre</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800"/>
              </a:spcBef>
              <a:spcAft>
                <a:spcPts val="0"/>
              </a:spcAft>
              <a:buClr>
                <a:schemeClr val="dk1"/>
              </a:buClr>
              <a:buSzPts val="1200"/>
              <a:buFont typeface="Calibri"/>
              <a:buNone/>
            </a:pPr>
            <a:endParaRPr dirty="0"/>
          </a:p>
        </p:txBody>
      </p:sp>
      <p:sp>
        <p:nvSpPr>
          <p:cNvPr id="157" name="Google Shape;15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2. </a:t>
            </a:r>
            <a:r>
              <a:rPr lang="es-MX" sz="1800" dirty="0">
                <a:solidFill>
                  <a:srgbClr val="000000"/>
                </a:solidFill>
                <a:effectLst/>
                <a:latin typeface="Times New Roman" panose="02020603050405020304" pitchFamily="18" charset="0"/>
                <a:ea typeface="Times New Roman" panose="02020603050405020304" pitchFamily="18" charset="0"/>
              </a:rPr>
              <a:t>¿</a:t>
            </a:r>
            <a:r>
              <a:rPr lang="es-ES" sz="1800" dirty="0">
                <a:solidFill>
                  <a:srgbClr val="000000"/>
                </a:solidFill>
                <a:effectLst/>
                <a:latin typeface="Times New Roman" panose="02020603050405020304" pitchFamily="18" charset="0"/>
                <a:ea typeface="Times New Roman" panose="02020603050405020304" pitchFamily="18" charset="0"/>
              </a:rPr>
              <a:t>Cuáles son los objetos de esta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MX" sz="1800" dirty="0">
                <a:solidFill>
                  <a:srgbClr val="000000"/>
                </a:solidFill>
                <a:effectLst/>
                <a:latin typeface="Times New Roman" panose="02020603050405020304" pitchFamily="18" charset="0"/>
                <a:ea typeface="Times New Roman" panose="02020603050405020304" pitchFamily="18" charset="0"/>
              </a:rPr>
              <a:t>Su ropa de pelo de camello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MX" sz="1800" dirty="0">
                <a:solidFill>
                  <a:srgbClr val="000000"/>
                </a:solidFill>
                <a:effectLst/>
                <a:latin typeface="Times New Roman" panose="02020603050405020304" pitchFamily="18" charset="0"/>
                <a:ea typeface="Times New Roman" panose="02020603050405020304" pitchFamily="18" charset="0"/>
              </a:rPr>
              <a:t>Cinto de cuero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MX" sz="1800" dirty="0">
                <a:solidFill>
                  <a:srgbClr val="000000"/>
                </a:solidFill>
                <a:effectLst/>
                <a:latin typeface="Times New Roman" panose="02020603050405020304" pitchFamily="18" charset="0"/>
                <a:ea typeface="Times New Roman" panose="02020603050405020304" pitchFamily="18" charset="0"/>
              </a:rPr>
              <a:t>Langostas y miel silvestre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MX" sz="1800" dirty="0">
                <a:solidFill>
                  <a:srgbClr val="000000"/>
                </a:solidFill>
                <a:effectLst/>
                <a:latin typeface="Times New Roman" panose="02020603050405020304" pitchFamily="18" charset="0"/>
                <a:ea typeface="Times New Roman" panose="02020603050405020304" pitchFamily="18" charset="0"/>
              </a:rPr>
              <a:t>Agua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MX" sz="1800" dirty="0">
                <a:solidFill>
                  <a:srgbClr val="000000"/>
                </a:solidFill>
                <a:effectLst/>
                <a:latin typeface="Times New Roman" panose="02020603050405020304" pitchFamily="18" charset="0"/>
                <a:ea typeface="Times New Roman" panose="02020603050405020304" pitchFamily="18" charset="0"/>
              </a:rPr>
              <a:t>Calzado</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64" name="Google Shape;16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3. </a:t>
            </a:r>
            <a:r>
              <a:rPr lang="es-MX" sz="1800" dirty="0">
                <a:solidFill>
                  <a:srgbClr val="000000"/>
                </a:solidFill>
                <a:effectLst/>
                <a:latin typeface="Times New Roman" panose="02020603050405020304" pitchFamily="18" charset="0"/>
                <a:ea typeface="Times New Roman" panose="02020603050405020304" pitchFamily="18" charset="0"/>
              </a:rPr>
              <a:t>¿Dónde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MX" sz="1800" dirty="0">
                <a:solidFill>
                  <a:srgbClr val="000000"/>
                </a:solidFill>
                <a:effectLst/>
                <a:latin typeface="Times New Roman" panose="02020603050405020304" pitchFamily="18" charset="0"/>
                <a:ea typeface="Times New Roman" panose="02020603050405020304" pitchFamily="18" charset="0"/>
              </a:rPr>
              <a:t>Vienen En el desierto de Judea, cerca del río Jordán</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71" name="Google Shape;17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MX" sz="1800" dirty="0">
                <a:solidFill>
                  <a:srgbClr val="000000"/>
                </a:solidFill>
                <a:effectLst/>
                <a:latin typeface="Times New Roman" panose="02020603050405020304" pitchFamily="18" charset="0"/>
                <a:ea typeface="Times New Roman" panose="02020603050405020304" pitchFamily="18" charset="0"/>
              </a:rPr>
              <a:t>4. ¿Cuándo</a:t>
            </a:r>
            <a:r>
              <a:rPr lang="es-ES" sz="1800" dirty="0">
                <a:solidFill>
                  <a:srgbClr val="000000"/>
                </a:solidFill>
                <a:effectLst/>
                <a:latin typeface="Times New Roman" panose="02020603050405020304" pitchFamily="18" charset="0"/>
                <a:ea typeface="Times New Roman" panose="02020603050405020304" pitchFamily="18" charset="0"/>
              </a:rPr>
              <a:t>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MX" sz="1800" dirty="0">
                <a:solidFill>
                  <a:srgbClr val="000000"/>
                </a:solidFill>
                <a:effectLst/>
                <a:latin typeface="Times New Roman" panose="02020603050405020304" pitchFamily="18" charset="0"/>
                <a:ea typeface="Times New Roman" panose="02020603050405020304" pitchFamily="18" charset="0"/>
              </a:rPr>
              <a:t>(Lucas 4 nos dice): El año 15 del imperio de Tiberio César.  Poncio Pilato es gobernador de Judea, Herodes Agripa era tetrarca de Galilea; Anás y Caifás eran sumo sacerdotes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MX" sz="1800" dirty="0">
                <a:solidFill>
                  <a:srgbClr val="000000"/>
                </a:solidFill>
                <a:effectLst/>
                <a:latin typeface="Times New Roman" panose="02020603050405020304" pitchFamily="18" charset="0"/>
                <a:ea typeface="Times New Roman" panose="02020603050405020304" pitchFamily="18" charset="0"/>
              </a:rPr>
              <a:t>El bautismo de Jesús: Cuando él tenía 30 años, más o menos en el año 25 d.C.</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78" name="Google Shape;17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5. </a:t>
            </a:r>
            <a:r>
              <a:rPr lang="es-MX" sz="1800" dirty="0">
                <a:solidFill>
                  <a:srgbClr val="000000"/>
                </a:solidFill>
                <a:effectLst/>
                <a:latin typeface="Times New Roman" panose="02020603050405020304" pitchFamily="18" charset="0"/>
                <a:ea typeface="Times New Roman" panose="02020603050405020304" pitchFamily="18" charset="0"/>
              </a:rPr>
              <a:t>¿Cuál es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MX" sz="1800" dirty="0">
                <a:solidFill>
                  <a:srgbClr val="000000"/>
                </a:solidFill>
                <a:effectLst/>
                <a:latin typeface="Times New Roman" panose="02020603050405020304" pitchFamily="18" charset="0"/>
                <a:ea typeface="Times New Roman" panose="02020603050405020304" pitchFamily="18" charset="0"/>
              </a:rPr>
              <a:t>Los La gente iba cargada de sus pecados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MX" sz="1800" dirty="0">
                <a:solidFill>
                  <a:srgbClr val="000000"/>
                </a:solidFill>
                <a:effectLst/>
                <a:latin typeface="Times New Roman" panose="02020603050405020304" pitchFamily="18" charset="0"/>
                <a:ea typeface="Times New Roman" panose="02020603050405020304" pitchFamily="18" charset="0"/>
              </a:rPr>
              <a:t>Los fariseos creían que eran hijos de Dios por el simple hecho de ser judíos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MX" sz="1800" dirty="0">
                <a:solidFill>
                  <a:srgbClr val="000000"/>
                </a:solidFill>
                <a:effectLst/>
                <a:latin typeface="Times New Roman" panose="02020603050405020304" pitchFamily="18" charset="0"/>
                <a:ea typeface="Times New Roman" panose="02020603050405020304" pitchFamily="18" charset="0"/>
              </a:rPr>
              <a:t>Juan no quiere bautizar a Jesús</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MX" sz="1800" dirty="0">
                <a:solidFill>
                  <a:srgbClr val="000000"/>
                </a:solidFill>
                <a:effectLst/>
                <a:latin typeface="Times New Roman" panose="02020603050405020304" pitchFamily="18" charset="0"/>
                <a:ea typeface="Times New Roman" panose="02020603050405020304" pitchFamily="18" charset="0"/>
              </a:rPr>
              <a:t>¿Se soluciona el problema? ¿Cómo?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MX" sz="1800" dirty="0">
                <a:solidFill>
                  <a:srgbClr val="000000"/>
                </a:solidFill>
                <a:effectLst/>
                <a:latin typeface="Times New Roman" panose="02020603050405020304" pitchFamily="18" charset="0"/>
                <a:ea typeface="Times New Roman" panose="02020603050405020304" pitchFamily="18" charset="0"/>
              </a:rPr>
              <a:t>Los Confiesan sus pecados y Juan los bautiza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MX" sz="1800" dirty="0">
                <a:solidFill>
                  <a:srgbClr val="000000"/>
                </a:solidFill>
                <a:effectLst/>
                <a:latin typeface="Times New Roman" panose="02020603050405020304" pitchFamily="18" charset="0"/>
                <a:ea typeface="Times New Roman" panose="02020603050405020304" pitchFamily="18" charset="0"/>
              </a:rPr>
              <a:t>A los fariseos les llama a arrepentirse.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MX" sz="1800" dirty="0">
                <a:solidFill>
                  <a:srgbClr val="000000"/>
                </a:solidFill>
                <a:effectLst/>
                <a:latin typeface="Times New Roman" panose="02020603050405020304" pitchFamily="18" charset="0"/>
                <a:ea typeface="Times New Roman" panose="02020603050405020304" pitchFamily="18" charset="0"/>
              </a:rPr>
              <a:t>Juan aceptó bautizar a Jesús.</a:t>
            </a:r>
            <a:endParaRPr lang="en-US" sz="1800" dirty="0">
              <a:effectLst/>
              <a:latin typeface="Times New Roman" panose="02020603050405020304" pitchFamily="18" charset="0"/>
              <a:ea typeface="Times New Roman" panose="02020603050405020304" pitchFamily="18" charset="0"/>
            </a:endParaRP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85" name="Google Shape;18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18</a:t>
            </a:fld>
            <a:endParaRPr lang="en-US"/>
          </a:p>
        </p:txBody>
      </p:sp>
    </p:spTree>
    <p:extLst>
      <p:ext uri="{BB962C8B-B14F-4D97-AF65-F5344CB8AC3E}">
        <p14:creationId xmlns:p14="http://schemas.microsoft.com/office/powerpoint/2010/main" val="958325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i="1" dirty="0">
                <a:solidFill>
                  <a:srgbClr val="00B050"/>
                </a:solidFill>
                <a:effectLst/>
                <a:latin typeface="Times New Roman" panose="02020603050405020304" pitchFamily="18" charset="0"/>
                <a:ea typeface="Times New Roman" panose="02020603050405020304" pitchFamily="18" charset="0"/>
              </a:rPr>
              <a:t>Repasar los objetivos de Lección 4.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solidFill>
                  <a:srgbClr val="000000"/>
                </a:solidFill>
                <a:effectLst/>
                <a:latin typeface="Times New Roman" panose="02020603050405020304" pitchFamily="18" charset="0"/>
                <a:ea typeface="Times New Roman" panose="02020603050405020304" pitchFamily="18" charset="0"/>
              </a:rPr>
              <a:t>Objetivos de Lección 4: Juan Bautiza a Jesús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1. Usar el método de las Cuatro “C” para leer y entender Mateo 3:1-17</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u="sng" dirty="0">
                <a:solidFill>
                  <a:srgbClr val="000000"/>
                </a:solidFill>
                <a:effectLst/>
                <a:latin typeface="Times New Roman" panose="02020603050405020304" pitchFamily="18" charset="0"/>
                <a:ea typeface="Times New Roman" panose="02020603050405020304" pitchFamily="18" charset="0"/>
              </a:rPr>
              <a:t>2. Compartir las preguntas de “Consolidar” con un compañero</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3. Describir las bendiciones que recibimos en el bautismo.</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solidFill>
                  <a:srgbClr val="000000"/>
                </a:solidFill>
                <a:effectLst/>
                <a:latin typeface="Times New Roman" panose="02020603050405020304" pitchFamily="18" charset="0"/>
                <a:ea typeface="Times New Roman" panose="02020603050405020304" pitchFamily="18" charset="0"/>
              </a:rPr>
              <a:t>Consolidar </a:t>
            </a:r>
            <a:r>
              <a:rPr lang="es-ES" sz="1800" i="1" dirty="0">
                <a:solidFill>
                  <a:srgbClr val="00B050"/>
                </a:solidFill>
                <a:effectLst/>
                <a:latin typeface="Times New Roman" panose="02020603050405020304" pitchFamily="18" charset="0"/>
                <a:ea typeface="Times New Roman" panose="02020603050405020304" pitchFamily="18" charset="0"/>
              </a:rPr>
              <a:t>Estas preguntas son muy útiles para aplicar cualquier historia bíblica a la vida personal. Es la oración de Academia Cristo que ustedes las usen para aplicar ley y evangelio a tus vidas propias.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i="1" dirty="0">
                <a:solidFill>
                  <a:srgbClr val="00B050"/>
                </a:solidFill>
                <a:effectLst/>
                <a:latin typeface="Times New Roman" panose="02020603050405020304" pitchFamily="18" charset="0"/>
                <a:ea typeface="Times New Roman" panose="02020603050405020304" pitchFamily="18" charset="0"/>
              </a:rPr>
              <a:t>OJO Profesor@. ¡Las preguntas de Consolidar son el enfoque de esta lección! Toma tiempo en este parte.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solidFill>
                  <a:srgbClr val="000000"/>
                </a:solidFill>
                <a:effectLst/>
                <a:latin typeface="Times New Roman" panose="02020603050405020304" pitchFamily="18" charset="0"/>
                <a:ea typeface="Times New Roman" panose="02020603050405020304" pitchFamily="18" charset="0"/>
              </a:rPr>
              <a:t>Practicar “Consolidar”</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En la última lección, hablamos de la importancia de las preguntas de Consolidar como nos ayudan leer y compartir historias bíblicas enfocando en ley y en evangelio. También, esas preguntas nos ayudan aplicar ley y evangelio a nuestras vidas.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52" name="Google Shape;15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3845337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dirty="0">
                <a:solidFill>
                  <a:srgbClr val="000000"/>
                </a:solidFill>
                <a:effectLst/>
                <a:latin typeface="Times New Roman" panose="02020603050405020304" pitchFamily="18" charset="0"/>
                <a:ea typeface="Times New Roman" panose="02020603050405020304" pitchFamily="18" charset="0"/>
              </a:rPr>
              <a:t>Amado Dios, te doy gracias porque nos das la certeza de que Jesús es verdaderamente tu Hijo. Ayúdame para que siempre crea esta verdad, y dame el valor para contarles a otros sobre tu maravilloso Hijo. Te doy gracias, Jesús, porque nos diste el gran regalo del bautismo y porque al ser bautizados, nuestros pecados son lavados. También te doy gracias porque nos enseñaste todo esto mientras viviste en esta tierra. Amen</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16" name="Google Shape;11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De nuevo, aquí están las preguntas de Consolidar:</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1. ¿Cuál es el punto principal de la historia?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2. ¿Qué pecado veo en esta historia y confieso en mi vida?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3. ¿En qué versos y palabras de esta historia veo el amor de Dios para conmigo?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4. ¿Qué pediré que Dios obre en mí para poner en práctica esta palabra de Dios?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Hoy, voy a dar ustedes la oportunidad de conversar sobre algunas preguntas de consolidar en grupos pequeños. Les invito a tener sus biblias abiertas a Mateo 3 para esta actividad.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216" name="Google Shape;21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1. ¿Cuál es el punto principal de la historia? </a:t>
            </a:r>
            <a:r>
              <a:rPr lang="es-ES" sz="1800" i="1" dirty="0">
                <a:solidFill>
                  <a:srgbClr val="00B050"/>
                </a:solidFill>
                <a:effectLst/>
                <a:latin typeface="Times New Roman" panose="02020603050405020304" pitchFamily="18" charset="0"/>
                <a:ea typeface="Times New Roman" panose="02020603050405020304" pitchFamily="18" charset="0"/>
              </a:rPr>
              <a:t>Simplemente comparte el tema de la historia como recordatorio.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Como Juan preparaba el corazón de los judíos para recibir al Salvador prometido, cuando bautizó a los arrepentidos de sus pecados; y bautizando a Jesucristo para iniciar su ministerio público.</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216" name="Google Shape;21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3568394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Ahora en sus grupos pequeños, van a conversar sobre preguntas 2,3,4 de Consolidar. Les pido usar versículos de la historia en sus respuestas. Van a tener 10 minutes en sus grupos, entonces aprovecha a lo máximo la oportunidad de pensar en el pecado y amor que podemos encontrar en Mateo 3 y cómo podemos aplicarlo a nuestras vidas. Voy a compartir las tres preguntas en el chat como referencia. Cuando regresen, voy a pedir que una persona de cada grupo comparte una cosa que han aprendido. Quizás la persona que vive más al sur en el grupo puede ser el representante.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i="1" dirty="0">
                <a:solidFill>
                  <a:srgbClr val="00B050"/>
                </a:solidFill>
                <a:effectLst/>
                <a:latin typeface="Times New Roman" panose="02020603050405020304" pitchFamily="18" charset="0"/>
                <a:ea typeface="Times New Roman" panose="02020603050405020304" pitchFamily="18" charset="0"/>
              </a:rPr>
              <a:t>Colocar estudiantes en grupos pequeños de 3 o 4. Después de 10 minutos, regrese los estudiantes al grupo grande y pide que un estudiante comparte una cosa que aprendieron en el grupo. No es necesario compartir la siguiente información, pero es útil para el profesor@ revisarlo.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lang="en-US" sz="1200" dirty="0">
              <a:solidFill>
                <a:schemeClr val="dk1"/>
              </a:solidFill>
              <a:latin typeface="Calibri"/>
              <a:ea typeface="Calibri"/>
              <a:cs typeface="Calibri"/>
              <a:sym typeface="Calibri"/>
            </a:endParaRPr>
          </a:p>
          <a:p>
            <a:pPr marL="0" marR="0">
              <a:spcBef>
                <a:spcPts val="0"/>
              </a:spcBef>
              <a:spcAft>
                <a:spcPts val="0"/>
              </a:spcAft>
            </a:pPr>
            <a:r>
              <a:rPr lang="es-ES" sz="1800" i="1" dirty="0">
                <a:solidFill>
                  <a:srgbClr val="000000"/>
                </a:solidFill>
                <a:effectLst/>
                <a:latin typeface="Times New Roman" panose="02020603050405020304" pitchFamily="18" charset="0"/>
                <a:ea typeface="Times New Roman" panose="02020603050405020304" pitchFamily="18" charset="0"/>
              </a:rPr>
              <a:t>2. ¿Qué pecado veo en esta historia y confieso en mi vida?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i="1" dirty="0">
                <a:solidFill>
                  <a:srgbClr val="000000"/>
                </a:solidFill>
                <a:effectLst/>
                <a:latin typeface="Times New Roman" panose="02020603050405020304" pitchFamily="18" charset="0"/>
                <a:ea typeface="Times New Roman" panose="02020603050405020304" pitchFamily="18" charset="0"/>
              </a:rPr>
              <a:t>A El pecado de ver la obediencia a Dios como una mera acción externa, como pensaban los fariseos y escribas y los muchos otros pecados como por ejemplo: el no ayudar al vecino, el engañar a otras personas, y el hacer denuncias falsas.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i="1"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i="1" dirty="0">
                <a:solidFill>
                  <a:srgbClr val="000000"/>
                </a:solidFill>
                <a:effectLst/>
                <a:latin typeface="Times New Roman" panose="02020603050405020304" pitchFamily="18" charset="0"/>
                <a:ea typeface="Times New Roman" panose="02020603050405020304" pitchFamily="18" charset="0"/>
              </a:rPr>
              <a:t>3. ¿En qué versos y palabras de esta historia veo el amor de Dios para mi vida?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i="1" dirty="0">
                <a:solidFill>
                  <a:srgbClr val="000000"/>
                </a:solidFill>
                <a:effectLst/>
                <a:latin typeface="Times New Roman" panose="02020603050405020304" pitchFamily="18" charset="0"/>
                <a:ea typeface="Times New Roman" panose="02020603050405020304" pitchFamily="18" charset="0"/>
              </a:rPr>
              <a:t>Dios Primero, como Juan bautizó a la gente arrepentida para el perdón de sus pecados (Lucas 3:3), yo igual que ellos también recibí el perdón en el bautismo.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i="1" dirty="0">
                <a:solidFill>
                  <a:srgbClr val="000000"/>
                </a:solidFill>
                <a:effectLst/>
                <a:latin typeface="Times New Roman" panose="02020603050405020304" pitchFamily="18" charset="0"/>
                <a:ea typeface="Times New Roman" panose="02020603050405020304" pitchFamily="18" charset="0"/>
              </a:rPr>
              <a:t>Segundo, cuando Jesús fue bautizado porque “convenía”, Jesús no necesitaba perdón porque él no era pecador, sino que fue bautizado porque convenía que se cumpliera toda justicia. Jesús se bautizó.  Nosotros también necesitamos ser bautizados (si es que aún no fuimos bautizados).  Jesús recibió bendiciones en su bautismo.  Nosotros también recibimos bendiciones en el bautismo.  En nuestro bautismo Dios nos da fe, el perdón de nuestros pecados, y una conciencia limpia delante de él.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i="1" dirty="0">
                <a:solidFill>
                  <a:srgbClr val="000000"/>
                </a:solidFill>
                <a:effectLst/>
                <a:latin typeface="Times New Roman" panose="02020603050405020304" pitchFamily="18" charset="0"/>
                <a:ea typeface="Times New Roman" panose="02020603050405020304" pitchFamily="18" charset="0"/>
              </a:rPr>
              <a:t>Dios se revela, Padre, Hijo, y Espíritu Santo aquí en el Bautismo de Jesús.  La voz de Dios me hace saber que Jesús es su Hijo amado.</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i="1"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i="1" dirty="0">
                <a:solidFill>
                  <a:srgbClr val="000000"/>
                </a:solidFill>
                <a:effectLst/>
                <a:latin typeface="Times New Roman" panose="02020603050405020304" pitchFamily="18" charset="0"/>
                <a:ea typeface="Times New Roman" panose="02020603050405020304" pitchFamily="18" charset="0"/>
              </a:rPr>
              <a:t>4. Ahora ¿Qué voy a pedir que Dios obre en mi para poner en práctica?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i="1" kern="1200" dirty="0">
                <a:solidFill>
                  <a:srgbClr val="000000"/>
                </a:solidFill>
                <a:effectLst/>
                <a:latin typeface="Times New Roman" panose="02020603050405020304" pitchFamily="18" charset="0"/>
                <a:ea typeface="Times New Roman" panose="02020603050405020304" pitchFamily="18" charset="0"/>
              </a:rPr>
              <a:t>A </a:t>
            </a:r>
            <a:r>
              <a:rPr lang="es-ES" sz="1800" i="1" dirty="0">
                <a:solidFill>
                  <a:srgbClr val="000000"/>
                </a:solidFill>
                <a:effectLst/>
                <a:latin typeface="Times New Roman" panose="02020603050405020304" pitchFamily="18" charset="0"/>
                <a:ea typeface="Times New Roman" panose="02020603050405020304" pitchFamily="18" charset="0"/>
              </a:rPr>
              <a:t>Esta historia me enseña a apreciar el hecho de que yo fui bautizado en el nombre del Dios trino. En el bautismo fui adoptado por Dios y cubierto con la justicia de Jesús. Diariamente reconozco que todavía peco según mi carne pecaminosa, y recuerdo que en el bautismo sí soy perdonado.  Soy un hijo adoptado de Dios cubierto con la justicia de mi Salvador y Redentor, Jesucristo.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i="1" dirty="0">
                <a:solidFill>
                  <a:srgbClr val="000000"/>
                </a:solidFill>
                <a:effectLst/>
                <a:latin typeface="Times New Roman" panose="02020603050405020304" pitchFamily="18" charset="0"/>
                <a:ea typeface="Times New Roman" panose="02020603050405020304" pitchFamily="18" charset="0"/>
              </a:rPr>
              <a:t>Además, la historia me anima a llamar a otros a ser bautizados y a arrepentirse.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216" name="Google Shape;21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972296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2" name="Google Shape;15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2423594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Hay algunas historias de la Biblia que describen eventos, describen lo que sucedió. Mateo 3:1-17 es un mensaje descrito del ministerio de Juan y del bautismo de Jesús. Jesús fue bautizado por Juan para “cumplir con lo que es justo” (Mateo 3:15). Recordamos Gálatas 4:4-5 “Cuando se cumplió el plazo, Dios envió a su Hijo, nacido de una mujer, nacido bajo la ley, para rescatar a los que estaban bajo la ley, a fin de que fuéramos adoptados como hijos.” El bautismo de Jesús pasó para cumplir la ley. También el bautismo de Jesús marco el empiezo de su ministerio.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El bautismo fue instituido y mandado para todas las naciones cuando Jesús le dio la gran comisión de la iglesia después de su resurrección. Mateo 28:18-20 Toda potestad me es dada en el cielo y en la tierra. Por tanto, id, y haced discípulos a todas las naciones, bautizándoles en el nombre del Padre, y del Hijo, y del Espíritu Santo; enseñándoles que guarden todas las cosas que os he mandado; y he aquí yo estoy con vosotros todos los días, hasta el final del mundo. Amén.” Este es un mensaje prescrito, un mandato para los creyentes y es claro que la iglesia primitiva reconocía y hacía este mandato de Cristo de bautizar y nosotros también lo hacemos hoy en día.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251" name="Google Shape;25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El bautismo no es un simple símbolo o señal de nuestra condición de creyentes ni es un simple acto que Dios mandó que observemos. El bautismo es un medio por el cual Dios distribuye a los pecadores las bendiciones que Cristo aseguró para ellos por su vida santa y muerte sustitutivas. ¡El bautismo es poderoso!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1. El poder del bautismo no yace en el agua, la cual es solamente agua y una imagen de lo que pasa espiritualmente al que lo recibe; su poder yace en las palabras y promesas de Dios. Bautizar en el nombre del Dios trino (del Padre, del Hijo y del Espíritu Santo) significa bautizar en conexión con la revelación del evangelio que está conectado con el nombre de nuestro Señor, Jesucristo. El nombre de Dios nos recuerda todo lo que el Dios trino ha hecho para nuestra salvación. El bautismo hace más que recordarnos lo que Dios hizo por nuestra salvación; nos da el beneficio de lo que hizo Cristo.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800"/>
              </a:spcBef>
              <a:spcAft>
                <a:spcPts val="0"/>
              </a:spcAft>
              <a:buNone/>
            </a:pPr>
            <a:endParaRPr dirty="0"/>
          </a:p>
        </p:txBody>
      </p:sp>
      <p:sp>
        <p:nvSpPr>
          <p:cNvPr id="287" name="Google Shape;287;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El Bautismo nos da el perdón de los pecados</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Hechos 2:38 En Pentecostés, Pedro dijo: “Arrepentíos, y bautícese cada uno de vosotros en el nombre de Jesucristo para perdón de los pecados, y recibiréis el don del Espíritu Santo.”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Hechos 22:16 Ananías le dijo a Pedro “Levántate y bautízate, y lava tus pecados, invocando su nombre.”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Gálatas 3:26,27 “Todos ustedes son hijos de Dios mediante la fe en Cristo Jesús, porque todos los que han sido bautizados en Cristo se han revestido de Cristo.” El bautismo nos reviste con el manto de la justicia de Cristo, cubre la suciedad de nuestro pecado; limpia “en el lavamiento del agua por la palabra (Efesios 5:26).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1 Pedro 3:21 “El bautismo no consiste en la limpieza del cuerpo, sino en el compromiso de tener una buena conciencia delante de Dios. Esta salvación es posible por la resurrección de Jesucristo.” El bautismo no de buena consciencia al asegurarnos que Dios ha perdonado nuestros pecados.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800"/>
              </a:spcBef>
              <a:spcAft>
                <a:spcPts val="0"/>
              </a:spcAft>
              <a:buNone/>
            </a:pPr>
            <a:endParaRPr dirty="0"/>
          </a:p>
        </p:txBody>
      </p:sp>
      <p:sp>
        <p:nvSpPr>
          <p:cNvPr id="287" name="Google Shape;287;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36674980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El Bautismo nos da el perdón de los pecados</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Hechos 2:38 En Pentecostés, Pedro dijo: “Arrepentíos, y bautícese cada uno de vosotros en el nombre de Jesucristo para perdón de los pecados, y recibiréis el don del Espíritu Santo.”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Hechos 22:16 Ananías le dijo a Pedro “Levántate y bautízate, y lava tus pecados, invocando su nombre.”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Gálatas 3:26,27 “Todos ustedes son hijos de Dios mediante la fe en Cristo Jesús, porque todos los que han sido bautizados en Cristo se han revestido de Cristo.” El bautismo nos reviste con el manto de la justicia de Cristo, cubre la suciedad de nuestro pecado; limpia “en el lavamiento del agua por la palabra (Efesios 5:26).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1 Pedro 3:21 “El bautismo no consiste en la limpieza del cuerpo, sino en el compromiso de tener una buena conciencia delante de Dios. Esta salvación es posible por la resurrección de Jesucristo.” El bautismo no de buena consciencia al asegurarnos que Dios ha perdonado nuestros pecados.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800"/>
              </a:spcBef>
              <a:spcAft>
                <a:spcPts val="0"/>
              </a:spcAft>
              <a:buNone/>
            </a:pPr>
            <a:endParaRPr dirty="0"/>
          </a:p>
        </p:txBody>
      </p:sp>
      <p:sp>
        <p:nvSpPr>
          <p:cNvPr id="287" name="Google Shape;287;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3250569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El Bautismo nos da el perdón de los pecados</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Hechos 2:38 En Pentecostés, Pedro dijo: “Arrepentíos, y bautícese cada uno de vosotros en el nombre de Jesucristo para perdón de los pecados, y recibiréis el don del Espíritu Santo.”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Hechos 22:16 Ananías le dijo a Pedro “Levántate y bautízate, y lava tus pecados, invocando su nombre.”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Gálatas 3:26,27 “Todos ustedes son hijos de Dios mediante la fe en Cristo Jesús, porque todos los que han sido bautizados en Cristo se han revestido de Cristo.” El bautismo nos reviste con el manto de la justicia de Cristo, cubre la suciedad de nuestro pecado; limpia “en el lavamiento del agua por la palabra (Efesios 5:26).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1 Pedro 3:21 “El bautismo no consiste en la limpieza del cuerpo, sino en el compromiso de tener una buena conciencia delante de Dios. Esta salvación es posible por la resurrección de Jesucristo.” El bautismo no de buena consciencia al asegurarnos que Dios ha perdonado nuestros pecados.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800"/>
              </a:spcBef>
              <a:spcAft>
                <a:spcPts val="0"/>
              </a:spcAft>
              <a:buNone/>
            </a:pPr>
            <a:endParaRPr dirty="0"/>
          </a:p>
        </p:txBody>
      </p:sp>
      <p:sp>
        <p:nvSpPr>
          <p:cNvPr id="287" name="Google Shape;287;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35827821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El Bautismo nos da el perdón de los pecados</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Hechos 2:38 En Pentecostés, Pedro dijo: “Arrepentíos, y bautícese cada uno de vosotros en el nombre de Jesucristo para perdón de los pecados, y recibiréis el don del Espíritu Santo.”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Hechos 22:16 Ananías le dijo a Pedro “Levántate y bautízate, y lava tus pecados, invocando su nombre.”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Gálatas 3:26,27 “Todos ustedes son hijos de Dios mediante la fe en Cristo Jesús, porque todos los que han sido bautizados en Cristo se han revestido de Cristo.” El bautismo nos reviste con el manto de la justicia de Cristo, cubre la suciedad de nuestro pecado; limpia “en el lavamiento del agua por la palabra (Efesios 5:26).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1 Pedro 3:21 “El bautismo no consiste en la limpieza del cuerpo, sino en el compromiso de tener una buena conciencia delante de Dios. Esta salvación es posible por la resurrección de Jesucristo.” El bautismo no de buena consciencia al asegurarnos que Dios ha perdonado nuestros pecados.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800"/>
              </a:spcBef>
              <a:spcAft>
                <a:spcPts val="0"/>
              </a:spcAft>
              <a:buNone/>
            </a:pPr>
            <a:endParaRPr dirty="0"/>
          </a:p>
        </p:txBody>
      </p:sp>
      <p:sp>
        <p:nvSpPr>
          <p:cNvPr id="287" name="Google Shape;287;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2213995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Times New Roman" panose="02020603050405020304" pitchFamily="18" charset="0"/>
                <a:ea typeface="Times New Roman" panose="02020603050405020304" pitchFamily="18" charset="0"/>
              </a:rPr>
              <a:t>Recordamos el Propósito de Academia Cristo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Academia Cristo brinda capacitación para cumplir la Gran Comisión de Jesucristo (“Vayan y hagan discípulos de todas las naciones”), ayudándoles a crecer en el conocimiento de la biblia y orientándoles en cómo llevar la Palabra a otros.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Al apropiarnos de ese conocimiento del amor de Cristo entendemos que no se puede quedar con nosotros, y tal como Jesucristo nos llama deseamos compartir la Palabra a otros. </a:t>
            </a:r>
            <a:endParaRPr lang="en-US" sz="1800" dirty="0">
              <a:effectLst/>
              <a:latin typeface="Times New Roman" panose="02020603050405020304" pitchFamily="18" charset="0"/>
              <a:ea typeface="Times New Roman" panose="02020603050405020304" pitchFamily="18" charset="0"/>
            </a:endParaRPr>
          </a:p>
          <a:p>
            <a:pPr marL="1143000" marR="0" lvl="2" indent="-228600" algn="l" rtl="0">
              <a:lnSpc>
                <a:spcPct val="107000"/>
              </a:lnSpc>
              <a:spcBef>
                <a:spcPts val="0"/>
              </a:spcBef>
              <a:spcAft>
                <a:spcPts val="0"/>
              </a:spcAft>
              <a:buClr>
                <a:schemeClr val="dk1"/>
              </a:buClr>
              <a:buSzPts val="1800"/>
              <a:buFont typeface="Calibri"/>
              <a:buAutoNum type="romanLcPeriod"/>
            </a:pPr>
            <a:endParaRPr lang="en-US" sz="1800" dirty="0">
              <a:latin typeface="Calibri"/>
              <a:ea typeface="Calibri"/>
              <a:cs typeface="Calibri"/>
              <a:sym typeface="Calibri"/>
            </a:endParaRPr>
          </a:p>
        </p:txBody>
      </p:sp>
      <p:sp>
        <p:nvSpPr>
          <p:cNvPr id="123" name="Google Shape;12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3. El Bautismo de nueva vida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Pablo llama al bautismo “el lavamiento de la regeneración y por la renovación en el Espíritu Santo” (Tito 3:5). El bautismo nos da la fe, nos hace personas nuevas.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El bautismo nos asegura diariamente a los cristianos que Dios nos ha dado: perdón de los pecados, vida, y salvación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800"/>
              </a:spcBef>
              <a:spcAft>
                <a:spcPts val="0"/>
              </a:spcAft>
              <a:buNone/>
            </a:pPr>
            <a:endParaRPr dirty="0"/>
          </a:p>
        </p:txBody>
      </p:sp>
      <p:sp>
        <p:nvSpPr>
          <p:cNvPr id="287" name="Google Shape;287;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34562545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4. Los beneficios del bautismo se reciben por la fe (Marcos 16:16) “El que creyere y fuere bautizado, será salvo.” El bautismo es un medio de gracia, un instrumento del Espíritu Santo para darnos, por medio de la fe, todas las bendiciones que Cristo nos aseguró por su vida y su muerte.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dirty="0"/>
          </a:p>
        </p:txBody>
      </p:sp>
      <p:sp>
        <p:nvSpPr>
          <p:cNvPr id="287" name="Google Shape;287;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32432237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6000"/>
              </a:lnSpc>
              <a:spcBef>
                <a:spcPts val="0"/>
              </a:spcBef>
              <a:spcAft>
                <a:spcPts val="0"/>
              </a:spcAft>
              <a:buClr>
                <a:srgbClr val="FF0000"/>
              </a:buClr>
              <a:buSzPts val="1200"/>
              <a:buFont typeface="Calibri"/>
              <a:buNone/>
            </a:pPr>
            <a:r>
              <a:rPr lang="en-US" sz="1200">
                <a:solidFill>
                  <a:srgbClr val="FF0000"/>
                </a:solidFill>
                <a:latin typeface="Calibri"/>
                <a:ea typeface="Calibri"/>
                <a:cs typeface="Calibri"/>
                <a:sym typeface="Calibri"/>
              </a:rPr>
              <a:t>O igual, si alguien en la familia, grupo sembrador, o iglesia no se ha bautizado… </a:t>
            </a:r>
            <a:endParaRPr/>
          </a:p>
          <a:p>
            <a:pPr marL="0" marR="0" lvl="0" indent="0" algn="l" rtl="0">
              <a:lnSpc>
                <a:spcPct val="106000"/>
              </a:lnSpc>
              <a:spcBef>
                <a:spcPts val="0"/>
              </a:spcBef>
              <a:spcAft>
                <a:spcPts val="0"/>
              </a:spcAft>
              <a:buClr>
                <a:schemeClr val="dk1"/>
              </a:buClr>
              <a:buSzPts val="1200"/>
              <a:buFont typeface="Calibri"/>
              <a:buNone/>
            </a:pPr>
            <a:endParaRPr sz="1200">
              <a:solidFill>
                <a:srgbClr val="FF0000"/>
              </a:solidFill>
              <a:latin typeface="Calibri"/>
              <a:ea typeface="Calibri"/>
              <a:cs typeface="Calibri"/>
              <a:sym typeface="Calibri"/>
            </a:endParaRPr>
          </a:p>
          <a:p>
            <a:pPr marL="1143000" marR="0" lvl="2" indent="-228600" algn="l" rtl="0">
              <a:lnSpc>
                <a:spcPct val="106000"/>
              </a:lnSpc>
              <a:spcBef>
                <a:spcPts val="0"/>
              </a:spcBef>
              <a:spcAft>
                <a:spcPts val="0"/>
              </a:spcAft>
              <a:buClr>
                <a:srgbClr val="FF0000"/>
              </a:buClr>
              <a:buSzPts val="1200"/>
              <a:buFont typeface="Calibri"/>
              <a:buAutoNum type="romanLcPeriod"/>
            </a:pPr>
            <a:r>
              <a:rPr lang="en-US" sz="1200">
                <a:solidFill>
                  <a:srgbClr val="FF0000"/>
                </a:solidFill>
                <a:latin typeface="Calibri"/>
                <a:ea typeface="Calibri"/>
                <a:cs typeface="Calibri"/>
                <a:sym typeface="Calibri"/>
              </a:rPr>
              <a:t>“Arrepiéntanse, y bautícense todos ustedes… para que sus pecados les sean perdonados…”</a:t>
            </a:r>
            <a:endParaRPr sz="1200">
              <a:latin typeface="Calibri"/>
              <a:ea typeface="Calibri"/>
              <a:cs typeface="Calibri"/>
              <a:sym typeface="Calibri"/>
            </a:endParaRPr>
          </a:p>
          <a:p>
            <a:pPr marL="1143000" marR="0" lvl="2" indent="-228600" algn="l" rtl="0">
              <a:lnSpc>
                <a:spcPct val="106000"/>
              </a:lnSpc>
              <a:spcBef>
                <a:spcPts val="0"/>
              </a:spcBef>
              <a:spcAft>
                <a:spcPts val="0"/>
              </a:spcAft>
              <a:buClr>
                <a:srgbClr val="FF0000"/>
              </a:buClr>
              <a:buSzPts val="1200"/>
              <a:buFont typeface="Calibri"/>
              <a:buAutoNum type="romanLcPeriod"/>
            </a:pPr>
            <a:r>
              <a:rPr lang="en-US" sz="1200">
                <a:solidFill>
                  <a:srgbClr val="FF0000"/>
                </a:solidFill>
                <a:latin typeface="Calibri"/>
                <a:ea typeface="Calibri"/>
                <a:cs typeface="Calibri"/>
                <a:sym typeface="Calibri"/>
              </a:rPr>
              <a:t>Crean en el Señor Jesucristo.  </a:t>
            </a:r>
            <a:endParaRPr sz="1200">
              <a:latin typeface="Calibri"/>
              <a:ea typeface="Calibri"/>
              <a:cs typeface="Calibri"/>
              <a:sym typeface="Calibri"/>
            </a:endParaRPr>
          </a:p>
          <a:p>
            <a:pPr marL="1143000" marR="0" lvl="2" indent="-228600" algn="l" rtl="0">
              <a:lnSpc>
                <a:spcPct val="106000"/>
              </a:lnSpc>
              <a:spcBef>
                <a:spcPts val="0"/>
              </a:spcBef>
              <a:spcAft>
                <a:spcPts val="0"/>
              </a:spcAft>
              <a:buClr>
                <a:srgbClr val="FF0000"/>
              </a:buClr>
              <a:buSzPts val="1200"/>
              <a:buFont typeface="Calibri"/>
              <a:buAutoNum type="romanLcPeriod"/>
            </a:pPr>
            <a:r>
              <a:rPr lang="en-US" sz="1200">
                <a:solidFill>
                  <a:srgbClr val="FF0000"/>
                </a:solidFill>
                <a:latin typeface="Calibri"/>
                <a:ea typeface="Calibri"/>
                <a:cs typeface="Calibri"/>
                <a:sym typeface="Calibri"/>
              </a:rPr>
              <a:t>“A esas horas de la noche [el carcelero] y toda su familia fueron bautizados…” (Hechos 16:33).</a:t>
            </a:r>
            <a:endParaRPr sz="1200">
              <a:latin typeface="Calibri"/>
              <a:ea typeface="Calibri"/>
              <a:cs typeface="Calibri"/>
              <a:sym typeface="Calibri"/>
            </a:endParaRPr>
          </a:p>
          <a:p>
            <a:pPr marL="0" lvl="0" indent="0" algn="l" rtl="0">
              <a:spcBef>
                <a:spcPts val="800"/>
              </a:spcBef>
              <a:spcAft>
                <a:spcPts val="0"/>
              </a:spcAft>
              <a:buNone/>
            </a:pPr>
            <a:endParaRPr/>
          </a:p>
        </p:txBody>
      </p:sp>
      <p:sp>
        <p:nvSpPr>
          <p:cNvPr id="294" name="Google Shape;29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914400" lvl="2"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343" name="Google Shape;343;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1" u="none" strike="noStrike" kern="1200" dirty="0">
                <a:solidFill>
                  <a:schemeClr val="tx1">
                    <a:lumMod val="50000"/>
                  </a:schemeClr>
                </a:solidFill>
                <a:effectLst/>
                <a:latin typeface="+mn-lt"/>
                <a:ea typeface="+mn-ea"/>
                <a:cs typeface="+mn-cs"/>
              </a:rPr>
              <a:t>El </a:t>
            </a:r>
            <a:r>
              <a:rPr lang="en-US" sz="1200" b="1" i="1" u="none" strike="noStrike" kern="1200" dirty="0" err="1">
                <a:solidFill>
                  <a:schemeClr val="tx1">
                    <a:lumMod val="50000"/>
                  </a:schemeClr>
                </a:solidFill>
                <a:effectLst/>
                <a:latin typeface="+mn-lt"/>
                <a:ea typeface="+mn-ea"/>
                <a:cs typeface="+mn-cs"/>
              </a:rPr>
              <a:t>Señor</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te</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bendiga</a:t>
            </a:r>
            <a:r>
              <a:rPr lang="en-US" sz="1200" b="1" i="1" u="none" strike="noStrike" kern="1200" dirty="0">
                <a:solidFill>
                  <a:schemeClr val="tx1">
                    <a:lumMod val="50000"/>
                  </a:schemeClr>
                </a:solidFill>
                <a:effectLst/>
                <a:latin typeface="+mn-lt"/>
                <a:ea typeface="+mn-ea"/>
                <a:cs typeface="+mn-cs"/>
              </a:rPr>
              <a:t> y </a:t>
            </a:r>
            <a:r>
              <a:rPr lang="en-US" sz="1200" b="1" i="1" u="none" strike="noStrike" kern="1200" dirty="0" err="1">
                <a:solidFill>
                  <a:schemeClr val="tx1">
                    <a:lumMod val="50000"/>
                  </a:schemeClr>
                </a:solidFill>
                <a:effectLst/>
                <a:latin typeface="+mn-lt"/>
                <a:ea typeface="+mn-ea"/>
                <a:cs typeface="+mn-cs"/>
              </a:rPr>
              <a:t>te</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guarde</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Haga</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el</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Señor</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resplandecer</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su</a:t>
            </a:r>
            <a:r>
              <a:rPr lang="en-US" sz="1200" b="1" i="1" u="none" strike="noStrike" kern="1200" dirty="0">
                <a:solidFill>
                  <a:schemeClr val="tx1">
                    <a:lumMod val="50000"/>
                  </a:schemeClr>
                </a:solidFill>
                <a:effectLst/>
                <a:latin typeface="+mn-lt"/>
                <a:ea typeface="+mn-ea"/>
                <a:cs typeface="+mn-cs"/>
              </a:rPr>
              <a:t> rostro </a:t>
            </a:r>
            <a:r>
              <a:rPr lang="en-US" sz="1200" b="1" i="1" u="none" strike="noStrike" kern="1200" dirty="0" err="1">
                <a:solidFill>
                  <a:schemeClr val="tx1">
                    <a:lumMod val="50000"/>
                  </a:schemeClr>
                </a:solidFill>
                <a:effectLst/>
                <a:latin typeface="+mn-lt"/>
                <a:ea typeface="+mn-ea"/>
                <a:cs typeface="+mn-cs"/>
              </a:rPr>
              <a:t>sobre</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ti</a:t>
            </a:r>
            <a:r>
              <a:rPr lang="en-US" sz="1200" b="1" i="1" u="none" strike="noStrike" kern="1200" dirty="0">
                <a:solidFill>
                  <a:schemeClr val="tx1">
                    <a:lumMod val="50000"/>
                  </a:schemeClr>
                </a:solidFill>
                <a:effectLst/>
                <a:latin typeface="+mn-lt"/>
                <a:ea typeface="+mn-ea"/>
                <a:cs typeface="+mn-cs"/>
              </a:rPr>
              <a:t> y </a:t>
            </a:r>
            <a:r>
              <a:rPr lang="en-US" sz="1200" b="1" i="1" u="none" strike="noStrike" kern="1200" dirty="0" err="1">
                <a:solidFill>
                  <a:schemeClr val="tx1">
                    <a:lumMod val="50000"/>
                  </a:schemeClr>
                </a:solidFill>
                <a:effectLst/>
                <a:latin typeface="+mn-lt"/>
                <a:ea typeface="+mn-ea"/>
                <a:cs typeface="+mn-cs"/>
              </a:rPr>
              <a:t>tenga</a:t>
            </a:r>
            <a:r>
              <a:rPr lang="en-US" sz="1200" b="1" i="1" u="none" strike="noStrike" kern="1200" dirty="0">
                <a:solidFill>
                  <a:schemeClr val="tx1">
                    <a:lumMod val="50000"/>
                  </a:schemeClr>
                </a:solidFill>
                <a:effectLst/>
                <a:latin typeface="+mn-lt"/>
                <a:ea typeface="+mn-ea"/>
                <a:cs typeface="+mn-cs"/>
              </a:rPr>
              <a:t> de </a:t>
            </a:r>
            <a:r>
              <a:rPr lang="en-US" sz="1200" b="1" i="1" u="none" strike="noStrike" kern="1200" dirty="0" err="1">
                <a:solidFill>
                  <a:schemeClr val="tx1">
                    <a:lumMod val="50000"/>
                  </a:schemeClr>
                </a:solidFill>
                <a:effectLst/>
                <a:latin typeface="+mn-lt"/>
                <a:ea typeface="+mn-ea"/>
                <a:cs typeface="+mn-cs"/>
              </a:rPr>
              <a:t>ti</a:t>
            </a:r>
            <a:r>
              <a:rPr lang="en-US" sz="1200" b="1" i="1" u="none" strike="noStrike" kern="1200" dirty="0">
                <a:solidFill>
                  <a:schemeClr val="tx1">
                    <a:lumMod val="50000"/>
                  </a:schemeClr>
                </a:solidFill>
                <a:effectLst/>
                <a:latin typeface="+mn-lt"/>
                <a:ea typeface="+mn-ea"/>
                <a:cs typeface="+mn-cs"/>
              </a:rPr>
              <a:t> misericordia. Vuelve </a:t>
            </a:r>
            <a:r>
              <a:rPr lang="en-US" sz="1200" b="1" i="1" u="none" strike="noStrike" kern="1200" dirty="0" err="1">
                <a:solidFill>
                  <a:schemeClr val="tx1">
                    <a:lumMod val="50000"/>
                  </a:schemeClr>
                </a:solidFill>
                <a:effectLst/>
                <a:latin typeface="+mn-lt"/>
                <a:ea typeface="+mn-ea"/>
                <a:cs typeface="+mn-cs"/>
              </a:rPr>
              <a:t>el</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Señor</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su</a:t>
            </a:r>
            <a:r>
              <a:rPr lang="en-US" sz="1200" b="1" i="1" u="none" strike="noStrike" kern="1200" dirty="0">
                <a:solidFill>
                  <a:schemeClr val="tx1">
                    <a:lumMod val="50000"/>
                  </a:schemeClr>
                </a:solidFill>
                <a:effectLst/>
                <a:latin typeface="+mn-lt"/>
                <a:ea typeface="+mn-ea"/>
                <a:cs typeface="+mn-cs"/>
              </a:rPr>
              <a:t> rostro a </a:t>
            </a:r>
            <a:r>
              <a:rPr lang="en-US" sz="1200" b="1" i="1" u="none" strike="noStrike" kern="1200" dirty="0" err="1">
                <a:solidFill>
                  <a:schemeClr val="tx1">
                    <a:lumMod val="50000"/>
                  </a:schemeClr>
                </a:solidFill>
                <a:effectLst/>
                <a:latin typeface="+mn-lt"/>
                <a:ea typeface="+mn-ea"/>
                <a:cs typeface="+mn-cs"/>
              </a:rPr>
              <a:t>ti</a:t>
            </a:r>
            <a:r>
              <a:rPr lang="en-US" sz="1200" b="1" i="1" u="none" strike="noStrike" kern="1200" dirty="0">
                <a:solidFill>
                  <a:schemeClr val="tx1">
                    <a:lumMod val="50000"/>
                  </a:schemeClr>
                </a:solidFill>
                <a:effectLst/>
                <a:latin typeface="+mn-lt"/>
                <a:ea typeface="+mn-ea"/>
                <a:cs typeface="+mn-cs"/>
              </a:rPr>
              <a:t>, y </a:t>
            </a:r>
            <a:r>
              <a:rPr lang="en-US" sz="1200" b="1" i="1" u="none" strike="noStrike" kern="1200" dirty="0" err="1">
                <a:solidFill>
                  <a:schemeClr val="tx1">
                    <a:lumMod val="50000"/>
                  </a:schemeClr>
                </a:solidFill>
                <a:effectLst/>
                <a:latin typeface="+mn-lt"/>
                <a:ea typeface="+mn-ea"/>
                <a:cs typeface="+mn-cs"/>
              </a:rPr>
              <a:t>te</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conceda</a:t>
            </a:r>
            <a:r>
              <a:rPr lang="en-US" sz="1200" b="1" i="1" u="none" strike="noStrike" kern="1200" dirty="0">
                <a:solidFill>
                  <a:schemeClr val="tx1">
                    <a:lumMod val="50000"/>
                  </a:schemeClr>
                </a:solidFill>
                <a:effectLst/>
                <a:latin typeface="+mn-lt"/>
                <a:ea typeface="+mn-ea"/>
                <a:cs typeface="+mn-cs"/>
              </a:rPr>
              <a:t> la </a:t>
            </a:r>
            <a:r>
              <a:rPr lang="en-US" sz="1200" b="1" i="1" u="none" strike="noStrike" kern="1200" dirty="0" err="1">
                <a:solidFill>
                  <a:schemeClr val="tx1">
                    <a:lumMod val="50000"/>
                  </a:schemeClr>
                </a:solidFill>
                <a:effectLst/>
                <a:latin typeface="+mn-lt"/>
                <a:ea typeface="+mn-ea"/>
                <a:cs typeface="+mn-cs"/>
              </a:rPr>
              <a:t>paz</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Amén</a:t>
            </a:r>
            <a:r>
              <a:rPr lang="en-US" sz="1200" b="1" i="1" u="none" strike="noStrike" kern="1200" dirty="0">
                <a:solidFill>
                  <a:schemeClr val="tx1">
                    <a:lumMod val="50000"/>
                  </a:schemeClr>
                </a:solidFill>
                <a:effectLst/>
                <a:latin typeface="+mn-lt"/>
                <a:ea typeface="+mn-ea"/>
                <a:cs typeface="+mn-cs"/>
              </a:rPr>
              <a:t>.</a:t>
            </a:r>
            <a:endParaRPr lang="es-ES" sz="1200" kern="1200" dirty="0">
              <a:solidFill>
                <a:schemeClr val="tx1">
                  <a:lumMod val="50000"/>
                </a:schemeClr>
              </a:solidFill>
              <a:effectLst/>
              <a:latin typeface="+mn-lt"/>
              <a:ea typeface="+mn-ea"/>
              <a:cs typeface="+mn-cs"/>
            </a:endParaRPr>
          </a:p>
          <a:p>
            <a:pPr marL="457200" lvl="1"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341" name="Google Shape;341;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	La palabra “bautizar” simplemente quiso decir la aplicación de agua en varias formas, tales como sumergir, lavar, derramar o rociar (Marcos 7:3,4).</a:t>
            </a:r>
            <a:endParaRPr/>
          </a:p>
          <a:p>
            <a:pPr marL="0" lvl="0" indent="0" algn="l" rtl="0">
              <a:spcBef>
                <a:spcPts val="0"/>
              </a:spcBef>
              <a:spcAft>
                <a:spcPts val="0"/>
              </a:spcAft>
              <a:buNone/>
            </a:pPr>
            <a:r>
              <a:rPr lang="en-US"/>
              <a:t>ii.	Ni el modo de bautizar ni el lugar se determina en la Biblia (sumergir, rociar; en una iglesia, una casa o en un río).  Con que se use agua y se lo haga en el nombre de Dios, eso es lo importante. </a:t>
            </a:r>
            <a:endParaRPr/>
          </a:p>
          <a:p>
            <a:pPr marL="0" lvl="0" indent="0" algn="l" rtl="0">
              <a:spcBef>
                <a:spcPts val="0"/>
              </a:spcBef>
              <a:spcAft>
                <a:spcPts val="0"/>
              </a:spcAft>
              <a:buNone/>
            </a:pPr>
            <a:endParaRPr/>
          </a:p>
        </p:txBody>
      </p:sp>
      <p:sp>
        <p:nvSpPr>
          <p:cNvPr id="260" name="Google Shape;260;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143000" marR="0" lvl="2" indent="-228600" algn="l" rtl="0">
              <a:lnSpc>
                <a:spcPct val="106000"/>
              </a:lnSpc>
              <a:spcBef>
                <a:spcPts val="0"/>
              </a:spcBef>
              <a:spcAft>
                <a:spcPts val="0"/>
              </a:spcAft>
              <a:buClr>
                <a:srgbClr val="FF0000"/>
              </a:buClr>
              <a:buSzPts val="1200"/>
              <a:buFont typeface="Calibri"/>
              <a:buAutoNum type="romanLcPeriod"/>
            </a:pPr>
            <a:r>
              <a:rPr lang="en-US" sz="1200">
                <a:solidFill>
                  <a:srgbClr val="FF0000"/>
                </a:solidFill>
                <a:latin typeface="Calibri"/>
                <a:ea typeface="Calibri"/>
                <a:cs typeface="Calibri"/>
                <a:sym typeface="Calibri"/>
              </a:rPr>
              <a:t>El Antiguo Testamento requería varios lavamientos ceremoniales (Levítico 14:8,9; 15:16-27; Números 19:11-13), los cuales llevan a los cristianos a pensar en el bautismo. </a:t>
            </a:r>
            <a:endParaRPr sz="1200">
              <a:latin typeface="Calibri"/>
              <a:ea typeface="Calibri"/>
              <a:cs typeface="Calibri"/>
              <a:sym typeface="Calibri"/>
            </a:endParaRPr>
          </a:p>
          <a:p>
            <a:pPr marL="1143000" marR="0" lvl="2" indent="-228600" algn="l" rtl="0">
              <a:lnSpc>
                <a:spcPct val="106000"/>
              </a:lnSpc>
              <a:spcBef>
                <a:spcPts val="0"/>
              </a:spcBef>
              <a:spcAft>
                <a:spcPts val="0"/>
              </a:spcAft>
              <a:buClr>
                <a:srgbClr val="FF0000"/>
              </a:buClr>
              <a:buSzPts val="1200"/>
              <a:buFont typeface="Calibri"/>
              <a:buAutoNum type="romanLcPeriod"/>
            </a:pPr>
            <a:r>
              <a:rPr lang="en-US" sz="1200">
                <a:solidFill>
                  <a:srgbClr val="FF0000"/>
                </a:solidFill>
                <a:latin typeface="Calibri"/>
                <a:ea typeface="Calibri"/>
                <a:cs typeface="Calibri"/>
                <a:sym typeface="Calibri"/>
              </a:rPr>
              <a:t>De hecho, el Nuevo Testamento ve una imagen del bautismo en </a:t>
            </a:r>
            <a:endParaRPr sz="1200">
              <a:latin typeface="Calibri"/>
              <a:ea typeface="Calibri"/>
              <a:cs typeface="Calibri"/>
              <a:sym typeface="Calibri"/>
            </a:endParaRPr>
          </a:p>
          <a:p>
            <a:pPr marL="1600200" marR="0" lvl="3" indent="-228600" algn="l" rtl="0">
              <a:lnSpc>
                <a:spcPct val="106000"/>
              </a:lnSpc>
              <a:spcBef>
                <a:spcPts val="0"/>
              </a:spcBef>
              <a:spcAft>
                <a:spcPts val="0"/>
              </a:spcAft>
              <a:buClr>
                <a:srgbClr val="FF0000"/>
              </a:buClr>
              <a:buSzPts val="1200"/>
              <a:buFont typeface="Calibri"/>
              <a:buAutoNum type="arabicPeriod"/>
            </a:pPr>
            <a:r>
              <a:rPr lang="en-US" sz="1200">
                <a:solidFill>
                  <a:srgbClr val="FF0000"/>
                </a:solidFill>
                <a:latin typeface="Calibri"/>
                <a:ea typeface="Calibri"/>
                <a:cs typeface="Calibri"/>
                <a:sym typeface="Calibri"/>
              </a:rPr>
              <a:t>la creación (porque en el bautismo el cristiano se convierte en una nueva creación, Efesios 5:26), </a:t>
            </a:r>
            <a:endParaRPr sz="1200">
              <a:latin typeface="Calibri"/>
              <a:ea typeface="Calibri"/>
              <a:cs typeface="Calibri"/>
              <a:sym typeface="Calibri"/>
            </a:endParaRPr>
          </a:p>
          <a:p>
            <a:pPr marL="1600200" marR="0" lvl="3" indent="-228600" algn="l" rtl="0">
              <a:lnSpc>
                <a:spcPct val="106000"/>
              </a:lnSpc>
              <a:spcBef>
                <a:spcPts val="0"/>
              </a:spcBef>
              <a:spcAft>
                <a:spcPts val="0"/>
              </a:spcAft>
              <a:buClr>
                <a:srgbClr val="FF0000"/>
              </a:buClr>
              <a:buSzPts val="1200"/>
              <a:buFont typeface="Calibri"/>
              <a:buAutoNum type="arabicPeriod"/>
            </a:pPr>
            <a:r>
              <a:rPr lang="en-US" sz="1200">
                <a:solidFill>
                  <a:srgbClr val="FF0000"/>
                </a:solidFill>
                <a:latin typeface="Calibri"/>
                <a:ea typeface="Calibri"/>
                <a:cs typeface="Calibri"/>
                <a:sym typeface="Calibri"/>
              </a:rPr>
              <a:t>en el diluvio (al igual que Noé y su familia fueron salvados de un mundo caído por las aguas del diluvio, el cristiano se salva a través del bautismo, 1 Pedro 3:20,21), </a:t>
            </a:r>
            <a:endParaRPr sz="1200">
              <a:latin typeface="Calibri"/>
              <a:ea typeface="Calibri"/>
              <a:cs typeface="Calibri"/>
              <a:sym typeface="Calibri"/>
            </a:endParaRPr>
          </a:p>
          <a:p>
            <a:pPr marL="1600200" marR="0" lvl="3" indent="-228600" algn="l" rtl="0">
              <a:lnSpc>
                <a:spcPct val="106000"/>
              </a:lnSpc>
              <a:spcBef>
                <a:spcPts val="0"/>
              </a:spcBef>
              <a:spcAft>
                <a:spcPts val="0"/>
              </a:spcAft>
              <a:buClr>
                <a:srgbClr val="FF0000"/>
              </a:buClr>
              <a:buSzPts val="1200"/>
              <a:buFont typeface="Calibri"/>
              <a:buAutoNum type="arabicPeriod"/>
            </a:pPr>
            <a:r>
              <a:rPr lang="en-US" sz="1200">
                <a:solidFill>
                  <a:srgbClr val="FF0000"/>
                </a:solidFill>
                <a:latin typeface="Calibri"/>
                <a:ea typeface="Calibri"/>
                <a:cs typeface="Calibri"/>
                <a:sym typeface="Calibri"/>
              </a:rPr>
              <a:t>y en el éxodo de Egipto (al igual que los israelitas fueron liberados de la esclavitud, el cristiano es liberado de la esclavitud del pecado, 1 Corintios 10:1-4).</a:t>
            </a:r>
            <a:endParaRPr sz="1200">
              <a:latin typeface="Calibri"/>
              <a:ea typeface="Calibri"/>
              <a:cs typeface="Calibri"/>
              <a:sym typeface="Calibri"/>
            </a:endParaRPr>
          </a:p>
          <a:p>
            <a:pPr marL="1143000" marR="0" lvl="2" indent="-228600" algn="l" rtl="0">
              <a:lnSpc>
                <a:spcPct val="106000"/>
              </a:lnSpc>
              <a:spcBef>
                <a:spcPts val="0"/>
              </a:spcBef>
              <a:spcAft>
                <a:spcPts val="0"/>
              </a:spcAft>
              <a:buClr>
                <a:srgbClr val="FF0000"/>
              </a:buClr>
              <a:buSzPts val="1200"/>
              <a:buFont typeface="Calibri"/>
              <a:buAutoNum type="romanLcPeriod"/>
            </a:pPr>
            <a:r>
              <a:rPr lang="en-US" sz="1200">
                <a:solidFill>
                  <a:srgbClr val="FF0000"/>
                </a:solidFill>
                <a:latin typeface="Calibri"/>
                <a:ea typeface="Calibri"/>
                <a:cs typeface="Calibri"/>
                <a:sym typeface="Calibri"/>
              </a:rPr>
              <a:t>Pero no, no bautizaban así como en el Nuevo Testamento.</a:t>
            </a:r>
            <a:endParaRPr/>
          </a:p>
          <a:p>
            <a:pPr marL="1143000" marR="0" lvl="2" indent="-228600" algn="l" rtl="0">
              <a:lnSpc>
                <a:spcPct val="106000"/>
              </a:lnSpc>
              <a:spcBef>
                <a:spcPts val="800"/>
              </a:spcBef>
              <a:spcAft>
                <a:spcPts val="0"/>
              </a:spcAft>
              <a:buClr>
                <a:schemeClr val="dk1"/>
              </a:buClr>
              <a:buSzPts val="1200"/>
              <a:buFont typeface="Calibri"/>
              <a:buAutoNum type="romanLcPeriod"/>
            </a:pPr>
            <a:r>
              <a:rPr lang="en-US" sz="1200">
                <a:solidFill>
                  <a:schemeClr val="dk1"/>
                </a:solidFill>
                <a:latin typeface="Calibri"/>
                <a:ea typeface="Calibri"/>
                <a:cs typeface="Calibri"/>
                <a:sym typeface="Calibri"/>
              </a:rPr>
              <a:t>El Bautismo de Juan: Juan bautizaba a los pecadores arrepentidos “para el perdón de pecados” (Marcos 1:4), al igual que lo hicieron Pedro y los apóstoles en Pentecostés (Hechos 2:39). </a:t>
            </a:r>
            <a:r>
              <a:rPr lang="en-US" sz="1800">
                <a:solidFill>
                  <a:srgbClr val="000000"/>
                </a:solidFill>
                <a:latin typeface="Calibri"/>
                <a:ea typeface="Calibri"/>
                <a:cs typeface="Calibri"/>
                <a:sym typeface="Calibri"/>
              </a:rPr>
              <a:t>Juan bautizó con bautismo de arrepentimiento, diciendo al pueblo que creyesen en aquel que vendría después de él, esto es, en Jesús el Cristo. (Hechos 19:4)</a:t>
            </a:r>
            <a:endParaRPr sz="1800">
              <a:latin typeface="Calibri"/>
              <a:ea typeface="Calibri"/>
              <a:cs typeface="Calibri"/>
              <a:sym typeface="Calibri"/>
            </a:endParaRPr>
          </a:p>
          <a:p>
            <a:pPr marL="1143000" marR="0" lvl="2" indent="-152400" algn="l" rtl="0">
              <a:lnSpc>
                <a:spcPct val="106000"/>
              </a:lnSpc>
              <a:spcBef>
                <a:spcPts val="80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1143000" marR="0" lvl="2" indent="-152400" algn="l" rtl="0">
              <a:lnSpc>
                <a:spcPct val="106000"/>
              </a:lnSpc>
              <a:spcBef>
                <a:spcPts val="800"/>
              </a:spcBef>
              <a:spcAft>
                <a:spcPts val="0"/>
              </a:spcAft>
              <a:buClr>
                <a:schemeClr val="dk1"/>
              </a:buClr>
              <a:buSzPts val="1200"/>
              <a:buFont typeface="Calibri"/>
              <a:buNone/>
            </a:pPr>
            <a:endParaRPr sz="1200">
              <a:latin typeface="Calibri"/>
              <a:ea typeface="Calibri"/>
              <a:cs typeface="Calibri"/>
              <a:sym typeface="Calibri"/>
            </a:endParaRPr>
          </a:p>
          <a:p>
            <a:pPr marL="0" lvl="0" indent="0" algn="l" rtl="0">
              <a:spcBef>
                <a:spcPts val="800"/>
              </a:spcBef>
              <a:spcAft>
                <a:spcPts val="0"/>
              </a:spcAft>
              <a:buNone/>
            </a:pPr>
            <a:endParaRPr/>
          </a:p>
        </p:txBody>
      </p:sp>
      <p:sp>
        <p:nvSpPr>
          <p:cNvPr id="267" name="Google Shape;26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Calibri"/>
              <a:buChar char="-"/>
            </a:pPr>
            <a:r>
              <a:rPr lang="en-US"/>
              <a:t>¿A quiénes?  (Dejen que el grupo conteste)</a:t>
            </a:r>
            <a:endParaRPr/>
          </a:p>
          <a:p>
            <a:pPr marL="171450" lvl="0" indent="-171450" algn="l" rtl="0">
              <a:spcBef>
                <a:spcPts val="0"/>
              </a:spcBef>
              <a:spcAft>
                <a:spcPts val="0"/>
              </a:spcAft>
              <a:buClr>
                <a:schemeClr val="dk1"/>
              </a:buClr>
              <a:buSzPts val="1200"/>
              <a:buFont typeface="Calibri"/>
              <a:buChar char="-"/>
            </a:pPr>
            <a:r>
              <a:rPr lang="en-US"/>
              <a:t>¿Para qué? </a:t>
            </a:r>
            <a:r>
              <a:rPr lang="en-US" i="1"/>
              <a:t>Los pecados sean perdonados.</a:t>
            </a:r>
            <a:endParaRPr/>
          </a:p>
          <a:p>
            <a:pPr marL="171450" lvl="0" indent="-171450" algn="l" rtl="0">
              <a:spcBef>
                <a:spcPts val="0"/>
              </a:spcBef>
              <a:spcAft>
                <a:spcPts val="0"/>
              </a:spcAft>
              <a:buClr>
                <a:schemeClr val="dk1"/>
              </a:buClr>
              <a:buSzPts val="1200"/>
              <a:buFont typeface="Calibri"/>
              <a:buChar char="-"/>
            </a:pPr>
            <a:r>
              <a:rPr lang="en-US"/>
              <a:t>¿Qué don recibirán?  </a:t>
            </a:r>
            <a:r>
              <a:rPr lang="en-US" i="1"/>
              <a:t>El Espíritu Santo</a:t>
            </a:r>
            <a:endParaRPr/>
          </a:p>
          <a:p>
            <a:pPr marL="171450" lvl="0" indent="-171450" algn="l" rtl="0">
              <a:spcBef>
                <a:spcPts val="0"/>
              </a:spcBef>
              <a:spcAft>
                <a:spcPts val="0"/>
              </a:spcAft>
              <a:buClr>
                <a:schemeClr val="dk1"/>
              </a:buClr>
              <a:buSzPts val="1200"/>
              <a:buFont typeface="Calibri"/>
              <a:buChar char="-"/>
            </a:pPr>
            <a:r>
              <a:rPr lang="en-US"/>
              <a:t>Solo para aclarar, ¿la promesa de bautismo, perdón, y el Espíritu Santo es para quiénes?    </a:t>
            </a:r>
            <a:r>
              <a:rPr lang="en-US" i="1"/>
              <a:t>Ustedes, sus hijos</a:t>
            </a:r>
            <a:endParaRPr/>
          </a:p>
        </p:txBody>
      </p:sp>
      <p:sp>
        <p:nvSpPr>
          <p:cNvPr id="280" name="Google Shape;280;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endParaRPr dirty="0"/>
          </a:p>
        </p:txBody>
      </p:sp>
      <p:sp>
        <p:nvSpPr>
          <p:cNvPr id="110" name="Google Shape;11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i="1" dirty="0">
                <a:solidFill>
                  <a:srgbClr val="00B050"/>
                </a:solidFill>
                <a:effectLst/>
                <a:latin typeface="Times New Roman" panose="02020603050405020304" pitchFamily="18" charset="0"/>
                <a:ea typeface="Times New Roman" panose="02020603050405020304" pitchFamily="18" charset="0"/>
              </a:rPr>
              <a:t>Presentar los objetivos del Lección 4. </a:t>
            </a:r>
            <a:r>
              <a:rPr lang="es-ES" sz="1800" b="1" i="1" dirty="0">
                <a:solidFill>
                  <a:srgbClr val="00B050"/>
                </a:solidFill>
                <a:effectLst/>
                <a:latin typeface="Times New Roman" panose="02020603050405020304" pitchFamily="18" charset="0"/>
                <a:ea typeface="Times New Roman" panose="02020603050405020304" pitchFamily="18" charset="0"/>
              </a:rPr>
              <a:t>OJO Profesor@. Lecciones 3 y 4 se enfocan en “Consolidar.” Deben dedicar tiempo en las preguntas de Consolidar.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solidFill>
                  <a:srgbClr val="000000"/>
                </a:solidFill>
                <a:effectLst/>
                <a:latin typeface="Times New Roman" panose="02020603050405020304" pitchFamily="18" charset="0"/>
                <a:ea typeface="Times New Roman" panose="02020603050405020304" pitchFamily="18" charset="0"/>
              </a:rPr>
              <a:t>Objetivos de Lección 4: Juan Bautiza a Jesús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1. Usar el método de las Cuatro “C” para leer y entender Mateo 3:1-17</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2. Platicar las preguntas de “Consolidar” con una compañera</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3. Describir las bendiciones que recibimos en el bautismo.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52" name="Google Shape;15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60544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b="1" dirty="0">
                <a:solidFill>
                  <a:srgbClr val="000000"/>
                </a:solidFill>
                <a:effectLst/>
                <a:latin typeface="Times New Roman" panose="02020603050405020304" pitchFamily="18" charset="0"/>
                <a:ea typeface="Times New Roman" panose="02020603050405020304" pitchFamily="18" charset="0"/>
              </a:rPr>
              <a:t>Captar </a:t>
            </a:r>
            <a:r>
              <a:rPr lang="es-ES" sz="1800" i="1" dirty="0">
                <a:solidFill>
                  <a:srgbClr val="00B050"/>
                </a:solidFill>
                <a:effectLst/>
                <a:latin typeface="Times New Roman" panose="02020603050405020304" pitchFamily="18" charset="0"/>
                <a:ea typeface="Times New Roman" panose="02020603050405020304" pitchFamily="18" charset="0"/>
              </a:rPr>
              <a:t>Un “Captar” es la introducción. Es algo interesante que capte la atención y los pone a pensar en el tema del día</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6</a:t>
            </a:fld>
            <a:endParaRPr lang="en-US"/>
          </a:p>
        </p:txBody>
      </p:sp>
    </p:spTree>
    <p:extLst>
      <p:ext uri="{BB962C8B-B14F-4D97-AF65-F5344CB8AC3E}">
        <p14:creationId xmlns:p14="http://schemas.microsoft.com/office/powerpoint/2010/main" val="3161836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Escuchar a la canción: Dios ahora salva</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u="sng" dirty="0">
                <a:solidFill>
                  <a:srgbClr val="000000"/>
                </a:solidFill>
                <a:effectLst/>
                <a:latin typeface="Times New Roman" panose="02020603050405020304" pitchFamily="18" charset="0"/>
                <a:ea typeface="Times New Roman" panose="02020603050405020304" pitchFamily="18" charset="0"/>
                <a:hlinkClick r:id="rId3"/>
              </a:rPr>
              <a:t>https://www.academiacristo.com/Musica/Dios-ahora-salva</a:t>
            </a:r>
            <a:r>
              <a:rPr lang="en-US" sz="1800" u="sng" dirty="0">
                <a:solidFill>
                  <a:srgbClr val="000000"/>
                </a:solidFill>
                <a:effectLst/>
                <a:latin typeface="Times New Roman" panose="02020603050405020304" pitchFamily="18" charset="0"/>
                <a:ea typeface="Times New Roman" panose="02020603050405020304" pitchFamily="18" charset="0"/>
              </a:rPr>
              <a:t> </a:t>
            </a:r>
          </a:p>
          <a:p>
            <a:pPr marL="0" marR="0">
              <a:spcBef>
                <a:spcPts val="0"/>
              </a:spcBef>
              <a:spcAft>
                <a:spcPts val="0"/>
              </a:spcAft>
            </a:pPr>
            <a:endParaRPr lang="en-US" sz="1800" u="sng" dirty="0">
              <a:solidFill>
                <a:srgbClr val="000000"/>
              </a:solidFill>
              <a:effectLst/>
              <a:latin typeface="Times New Roman" panose="02020603050405020304" pitchFamily="18" charset="0"/>
              <a:ea typeface="Times New Roman" panose="02020603050405020304" pitchFamily="18" charset="0"/>
            </a:endParaRP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¿Qué te reveló la letra sobre el bautismo?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u="sng" dirty="0">
              <a:solidFill>
                <a:srgbClr val="00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CF3693E-6064-4A55-A606-667B314728E0}" type="slidenum">
              <a:rPr lang="en-US" smtClean="0"/>
              <a:t>7</a:t>
            </a:fld>
            <a:endParaRPr lang="en-US"/>
          </a:p>
        </p:txBody>
      </p:sp>
    </p:spTree>
    <p:extLst>
      <p:ext uri="{BB962C8B-B14F-4D97-AF65-F5344CB8AC3E}">
        <p14:creationId xmlns:p14="http://schemas.microsoft.com/office/powerpoint/2010/main" val="697949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b="1" dirty="0">
                <a:solidFill>
                  <a:srgbClr val="000000"/>
                </a:solidFill>
                <a:effectLst/>
                <a:latin typeface="Times New Roman" panose="02020603050405020304" pitchFamily="18" charset="0"/>
                <a:ea typeface="Times New Roman" panose="02020603050405020304" pitchFamily="18" charset="0"/>
              </a:rPr>
              <a:t>Contar: </a:t>
            </a:r>
            <a:r>
              <a:rPr lang="es-ES" sz="1800" i="1" dirty="0">
                <a:solidFill>
                  <a:srgbClr val="00B050"/>
                </a:solidFill>
                <a:effectLst/>
                <a:latin typeface="Times New Roman" panose="02020603050405020304" pitchFamily="18" charset="0"/>
                <a:ea typeface="Times New Roman" panose="02020603050405020304" pitchFamily="18" charset="0"/>
              </a:rPr>
              <a:t>Explique que ahora va a repasar la historia de Mateo 3:1-17 y que demostrará como contar una historia bíblica. Trate de tener la historia memorizada. Concéntrese en contar la historia con sus propias palabras, PERO asegúrese de que los detalles sean precisos.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8</a:t>
            </a:fld>
            <a:endParaRPr lang="en-US"/>
          </a:p>
        </p:txBody>
      </p:sp>
    </p:spTree>
    <p:extLst>
      <p:ext uri="{BB962C8B-B14F-4D97-AF65-F5344CB8AC3E}">
        <p14:creationId xmlns:p14="http://schemas.microsoft.com/office/powerpoint/2010/main" val="2723977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dirty="0"/>
              <a:t>Juan </a:t>
            </a:r>
            <a:r>
              <a:rPr lang="en-US" sz="2800" b="1" dirty="0" err="1"/>
              <a:t>el</a:t>
            </a:r>
            <a:r>
              <a:rPr lang="en-US" sz="2800" b="1" dirty="0"/>
              <a:t> Bautista </a:t>
            </a:r>
            <a:r>
              <a:rPr lang="en-US" sz="2800" b="1" dirty="0" err="1"/>
              <a:t>en</a:t>
            </a:r>
            <a:r>
              <a:rPr lang="en-US" sz="2800" b="1" dirty="0"/>
              <a:t> </a:t>
            </a:r>
            <a:r>
              <a:rPr lang="en-US" sz="2800" b="1" dirty="0" err="1"/>
              <a:t>el</a:t>
            </a:r>
            <a:r>
              <a:rPr lang="en-US" sz="2800" b="1" dirty="0"/>
              <a:t> </a:t>
            </a:r>
            <a:r>
              <a:rPr lang="en-US" sz="2800" b="1" dirty="0" err="1"/>
              <a:t>desierto</a:t>
            </a:r>
            <a:endParaRPr lang="en-US" sz="2800" b="1" dirty="0"/>
          </a:p>
          <a:p>
            <a:endParaRPr lang="en-US" sz="2800" b="1" dirty="0">
              <a:effectLst/>
              <a:latin typeface="system-ui"/>
            </a:endParaRPr>
          </a:p>
          <a:p>
            <a:r>
              <a:rPr lang="en-US" sz="2800" b="1" dirty="0">
                <a:effectLst/>
                <a:latin typeface="system-ui"/>
              </a:rPr>
              <a:t>3 </a:t>
            </a:r>
            <a:r>
              <a:rPr lang="en-US" sz="2800" dirty="0">
                <a:effectLst/>
                <a:latin typeface="system-ui"/>
              </a:rPr>
              <a:t>Por </a:t>
            </a:r>
            <a:r>
              <a:rPr lang="en-US" sz="2800" dirty="0" err="1">
                <a:effectLst/>
                <a:latin typeface="system-ui"/>
              </a:rPr>
              <a:t>aquel</a:t>
            </a:r>
            <a:r>
              <a:rPr lang="en-US" sz="2800" dirty="0">
                <a:effectLst/>
                <a:latin typeface="system-ui"/>
              </a:rPr>
              <a:t> </a:t>
            </a:r>
            <a:r>
              <a:rPr lang="en-US" sz="2800" dirty="0" err="1">
                <a:effectLst/>
                <a:latin typeface="system-ui"/>
              </a:rPr>
              <a:t>tiempo</a:t>
            </a:r>
            <a:r>
              <a:rPr lang="en-US" sz="2800" dirty="0">
                <a:effectLst/>
                <a:latin typeface="system-ui"/>
              </a:rPr>
              <a:t> se </a:t>
            </a:r>
            <a:r>
              <a:rPr lang="en-US" sz="2800" dirty="0" err="1">
                <a:effectLst/>
                <a:latin typeface="system-ui"/>
              </a:rPr>
              <a:t>presentó</a:t>
            </a:r>
            <a:r>
              <a:rPr lang="en-US" sz="2800" dirty="0">
                <a:effectLst/>
                <a:latin typeface="system-ui"/>
              </a:rPr>
              <a:t> Juan </a:t>
            </a:r>
            <a:r>
              <a:rPr lang="en-US" sz="2800" dirty="0" err="1">
                <a:effectLst/>
                <a:latin typeface="system-ui"/>
              </a:rPr>
              <a:t>el</a:t>
            </a:r>
            <a:r>
              <a:rPr lang="en-US" sz="2800" dirty="0">
                <a:effectLst/>
                <a:latin typeface="system-ui"/>
              </a:rPr>
              <a:t> Bautista </a:t>
            </a:r>
            <a:r>
              <a:rPr lang="en-US" sz="2800" dirty="0" err="1">
                <a:effectLst/>
                <a:latin typeface="system-ui"/>
              </a:rPr>
              <a:t>en</a:t>
            </a:r>
            <a:r>
              <a:rPr lang="en-US" sz="2800" dirty="0">
                <a:effectLst/>
                <a:latin typeface="system-ui"/>
              </a:rPr>
              <a:t> </a:t>
            </a:r>
            <a:r>
              <a:rPr lang="en-US" sz="2800" dirty="0" err="1">
                <a:effectLst/>
                <a:latin typeface="system-ui"/>
              </a:rPr>
              <a:t>el</a:t>
            </a:r>
            <a:r>
              <a:rPr lang="en-US" sz="2800" dirty="0">
                <a:effectLst/>
                <a:latin typeface="system-ui"/>
              </a:rPr>
              <a:t> </a:t>
            </a:r>
            <a:r>
              <a:rPr lang="en-US" sz="2800" dirty="0" err="1">
                <a:effectLst/>
                <a:latin typeface="system-ui"/>
              </a:rPr>
              <a:t>desierto</a:t>
            </a:r>
            <a:r>
              <a:rPr lang="en-US" sz="2800" dirty="0">
                <a:effectLst/>
                <a:latin typeface="system-ui"/>
              </a:rPr>
              <a:t> de Judea. </a:t>
            </a:r>
            <a:r>
              <a:rPr lang="en-US" sz="2800" b="1" baseline="30000" dirty="0">
                <a:effectLst/>
                <a:latin typeface="system-ui"/>
              </a:rPr>
              <a:t>2 </a:t>
            </a:r>
            <a:r>
              <a:rPr lang="en-US" sz="2800" dirty="0" err="1">
                <a:effectLst/>
                <a:latin typeface="system-ui"/>
              </a:rPr>
              <a:t>En</a:t>
            </a:r>
            <a:r>
              <a:rPr lang="en-US" sz="2800" dirty="0">
                <a:effectLst/>
                <a:latin typeface="system-ui"/>
              </a:rPr>
              <a:t> </a:t>
            </a:r>
            <a:r>
              <a:rPr lang="en-US" sz="2800" dirty="0" err="1">
                <a:effectLst/>
                <a:latin typeface="system-ui"/>
              </a:rPr>
              <a:t>su</a:t>
            </a:r>
            <a:r>
              <a:rPr lang="en-US" sz="2800" dirty="0">
                <a:effectLst/>
                <a:latin typeface="system-ui"/>
              </a:rPr>
              <a:t> </a:t>
            </a:r>
            <a:r>
              <a:rPr lang="en-US" sz="2800" dirty="0" err="1">
                <a:effectLst/>
                <a:latin typeface="system-ui"/>
              </a:rPr>
              <a:t>proclamación</a:t>
            </a:r>
            <a:r>
              <a:rPr lang="en-US" sz="2800" dirty="0">
                <a:effectLst/>
                <a:latin typeface="system-ui"/>
              </a:rPr>
              <a:t> </a:t>
            </a:r>
            <a:r>
              <a:rPr lang="en-US" sz="2800" dirty="0" err="1">
                <a:effectLst/>
                <a:latin typeface="system-ui"/>
              </a:rPr>
              <a:t>decía</a:t>
            </a:r>
            <a:r>
              <a:rPr lang="en-US" sz="2800" dirty="0">
                <a:effectLst/>
                <a:latin typeface="system-ui"/>
              </a:rPr>
              <a:t>: «¡</a:t>
            </a:r>
            <a:r>
              <a:rPr lang="en-US" sz="2800" dirty="0" err="1">
                <a:effectLst/>
                <a:latin typeface="system-ui"/>
              </a:rPr>
              <a:t>Vuélvanse</a:t>
            </a:r>
            <a:r>
              <a:rPr lang="en-US" sz="2800" dirty="0">
                <a:effectLst/>
                <a:latin typeface="system-ui"/>
              </a:rPr>
              <a:t> a Dios, </a:t>
            </a:r>
            <a:r>
              <a:rPr lang="en-US" sz="2800" dirty="0" err="1">
                <a:effectLst/>
                <a:latin typeface="system-ui"/>
              </a:rPr>
              <a:t>porque</a:t>
            </a:r>
            <a:r>
              <a:rPr lang="en-US" sz="2800" dirty="0">
                <a:effectLst/>
                <a:latin typeface="system-ui"/>
              </a:rPr>
              <a:t> </a:t>
            </a:r>
            <a:r>
              <a:rPr lang="en-US" sz="2800" dirty="0" err="1">
                <a:effectLst/>
                <a:latin typeface="system-ui"/>
              </a:rPr>
              <a:t>el</a:t>
            </a:r>
            <a:r>
              <a:rPr lang="en-US" sz="2800" dirty="0">
                <a:effectLst/>
                <a:latin typeface="system-ui"/>
              </a:rPr>
              <a:t> </a:t>
            </a:r>
            <a:r>
              <a:rPr lang="en-US" sz="2800" dirty="0" err="1">
                <a:effectLst/>
                <a:latin typeface="system-ui"/>
              </a:rPr>
              <a:t>reino</a:t>
            </a:r>
            <a:r>
              <a:rPr lang="en-US" sz="2800" dirty="0">
                <a:effectLst/>
                <a:latin typeface="system-ui"/>
              </a:rPr>
              <a:t> de </a:t>
            </a:r>
            <a:r>
              <a:rPr lang="en-US" sz="2800" dirty="0" err="1">
                <a:effectLst/>
                <a:latin typeface="system-ui"/>
              </a:rPr>
              <a:t>los</a:t>
            </a:r>
            <a:r>
              <a:rPr lang="en-US" sz="2800" dirty="0">
                <a:effectLst/>
                <a:latin typeface="system-ui"/>
              </a:rPr>
              <a:t> </a:t>
            </a:r>
            <a:r>
              <a:rPr lang="en-US" sz="2800" dirty="0" err="1">
                <a:effectLst/>
                <a:latin typeface="system-ui"/>
              </a:rPr>
              <a:t>cielos</a:t>
            </a:r>
            <a:r>
              <a:rPr lang="en-US" sz="2800" dirty="0">
                <a:effectLst/>
                <a:latin typeface="system-ui"/>
              </a:rPr>
              <a:t> </a:t>
            </a:r>
            <a:r>
              <a:rPr lang="en-US" sz="2800" dirty="0" err="1">
                <a:effectLst/>
                <a:latin typeface="system-ui"/>
              </a:rPr>
              <a:t>está</a:t>
            </a:r>
            <a:r>
              <a:rPr lang="en-US" sz="2800" dirty="0">
                <a:effectLst/>
                <a:latin typeface="system-ui"/>
              </a:rPr>
              <a:t> </a:t>
            </a:r>
            <a:r>
              <a:rPr lang="en-US" sz="2800" dirty="0" err="1">
                <a:effectLst/>
                <a:latin typeface="system-ui"/>
              </a:rPr>
              <a:t>cerca</a:t>
            </a:r>
            <a:r>
              <a:rPr lang="en-US" sz="2800" dirty="0">
                <a:effectLst/>
                <a:latin typeface="system-ui"/>
              </a:rPr>
              <a:t>!»</a:t>
            </a:r>
          </a:p>
          <a:p>
            <a:endParaRPr lang="en-US" sz="2800" dirty="0">
              <a:effectLst/>
              <a:latin typeface="system-ui"/>
            </a:endParaRPr>
          </a:p>
          <a:p>
            <a:r>
              <a:rPr lang="en-US" sz="2800" b="1" baseline="30000" dirty="0">
                <a:effectLst/>
                <a:latin typeface="system-ui"/>
              </a:rPr>
              <a:t>3 </a:t>
            </a:r>
            <a:r>
              <a:rPr lang="en-US" sz="2800" dirty="0">
                <a:effectLst/>
                <a:latin typeface="system-ui"/>
              </a:rPr>
              <a:t>Juan era </a:t>
            </a:r>
            <a:r>
              <a:rPr lang="en-US" sz="2800" dirty="0" err="1">
                <a:effectLst/>
                <a:latin typeface="system-ui"/>
              </a:rPr>
              <a:t>aquel</a:t>
            </a:r>
            <a:r>
              <a:rPr lang="en-US" sz="2800" dirty="0">
                <a:effectLst/>
                <a:latin typeface="system-ui"/>
              </a:rPr>
              <a:t> de </a:t>
            </a:r>
            <a:r>
              <a:rPr lang="en-US" sz="2800" dirty="0" err="1">
                <a:effectLst/>
                <a:latin typeface="system-ui"/>
              </a:rPr>
              <a:t>quien</a:t>
            </a:r>
            <a:r>
              <a:rPr lang="en-US" sz="2800" dirty="0">
                <a:effectLst/>
                <a:latin typeface="system-ui"/>
              </a:rPr>
              <a:t> Dios </a:t>
            </a:r>
            <a:r>
              <a:rPr lang="en-US" sz="2800" dirty="0" err="1">
                <a:effectLst/>
                <a:latin typeface="system-ui"/>
              </a:rPr>
              <a:t>había</a:t>
            </a:r>
            <a:r>
              <a:rPr lang="en-US" sz="2800" dirty="0">
                <a:effectLst/>
                <a:latin typeface="system-ui"/>
              </a:rPr>
              <a:t> </a:t>
            </a:r>
            <a:r>
              <a:rPr lang="en-US" sz="2800" dirty="0" err="1">
                <a:effectLst/>
                <a:latin typeface="system-ui"/>
              </a:rPr>
              <a:t>dicho</a:t>
            </a:r>
            <a:r>
              <a:rPr lang="en-US" sz="2800" dirty="0">
                <a:effectLst/>
                <a:latin typeface="system-ui"/>
              </a:rPr>
              <a:t> </a:t>
            </a:r>
            <a:r>
              <a:rPr lang="en-US" sz="2800" dirty="0" err="1">
                <a:effectLst/>
                <a:latin typeface="system-ui"/>
              </a:rPr>
              <a:t>por</a:t>
            </a:r>
            <a:r>
              <a:rPr lang="en-US" sz="2800" dirty="0">
                <a:effectLst/>
                <a:latin typeface="system-ui"/>
              </a:rPr>
              <a:t> medio del </a:t>
            </a:r>
            <a:r>
              <a:rPr lang="en-US" sz="2800" dirty="0" err="1">
                <a:effectLst/>
                <a:latin typeface="system-ui"/>
              </a:rPr>
              <a:t>profeta</a:t>
            </a:r>
            <a:r>
              <a:rPr lang="en-US" sz="2800" dirty="0">
                <a:effectLst/>
                <a:latin typeface="system-ui"/>
              </a:rPr>
              <a:t> </a:t>
            </a:r>
            <a:r>
              <a:rPr lang="en-US" sz="2800" dirty="0" err="1">
                <a:effectLst/>
                <a:latin typeface="system-ui"/>
              </a:rPr>
              <a:t>Isaías</a:t>
            </a:r>
            <a:r>
              <a:rPr lang="en-US" sz="2800" dirty="0">
                <a:effectLst/>
                <a:latin typeface="system-ui"/>
              </a:rPr>
              <a:t>:</a:t>
            </a:r>
          </a:p>
          <a:p>
            <a:r>
              <a:rPr lang="en-US" sz="2800" dirty="0">
                <a:effectLst/>
                <a:latin typeface="system-ui"/>
              </a:rPr>
              <a:t>«Una </a:t>
            </a:r>
            <a:r>
              <a:rPr lang="en-US" sz="2800" dirty="0" err="1">
                <a:effectLst/>
                <a:latin typeface="system-ui"/>
              </a:rPr>
              <a:t>voz</a:t>
            </a:r>
            <a:r>
              <a:rPr lang="en-US" sz="2800" dirty="0">
                <a:effectLst/>
                <a:latin typeface="system-ui"/>
              </a:rPr>
              <a:t> </a:t>
            </a:r>
            <a:r>
              <a:rPr lang="en-US" sz="2800" dirty="0" err="1">
                <a:effectLst/>
                <a:latin typeface="system-ui"/>
              </a:rPr>
              <a:t>grita</a:t>
            </a:r>
            <a:r>
              <a:rPr lang="en-US" sz="2800" dirty="0">
                <a:effectLst/>
                <a:latin typeface="system-ui"/>
              </a:rPr>
              <a:t> </a:t>
            </a:r>
            <a:r>
              <a:rPr lang="en-US" sz="2800" dirty="0" err="1">
                <a:effectLst/>
                <a:latin typeface="system-ui"/>
              </a:rPr>
              <a:t>en</a:t>
            </a:r>
            <a:r>
              <a:rPr lang="en-US" sz="2800" dirty="0">
                <a:effectLst/>
                <a:latin typeface="system-ui"/>
              </a:rPr>
              <a:t> </a:t>
            </a:r>
            <a:r>
              <a:rPr lang="en-US" sz="2800" dirty="0" err="1">
                <a:effectLst/>
                <a:latin typeface="system-ui"/>
              </a:rPr>
              <a:t>el</a:t>
            </a:r>
            <a:r>
              <a:rPr lang="en-US" sz="2800" dirty="0">
                <a:effectLst/>
                <a:latin typeface="system-ui"/>
              </a:rPr>
              <a:t> </a:t>
            </a:r>
            <a:r>
              <a:rPr lang="en-US" sz="2800" dirty="0" err="1">
                <a:effectLst/>
                <a:latin typeface="system-ui"/>
              </a:rPr>
              <a:t>desierto</a:t>
            </a:r>
            <a:r>
              <a:rPr lang="en-US" sz="2800" dirty="0">
                <a:effectLst/>
                <a:latin typeface="system-ui"/>
              </a:rPr>
              <a:t>: “</a:t>
            </a:r>
            <a:r>
              <a:rPr lang="en-US" sz="2800" dirty="0" err="1">
                <a:effectLst/>
                <a:latin typeface="system-ui"/>
              </a:rPr>
              <a:t>Preparen</a:t>
            </a:r>
            <a:r>
              <a:rPr lang="en-US" sz="2800" dirty="0">
                <a:effectLst/>
                <a:latin typeface="system-ui"/>
              </a:rPr>
              <a:t> </a:t>
            </a:r>
            <a:r>
              <a:rPr lang="en-US" sz="2800" dirty="0" err="1">
                <a:effectLst/>
                <a:latin typeface="system-ui"/>
              </a:rPr>
              <a:t>el</a:t>
            </a:r>
            <a:r>
              <a:rPr lang="en-US" sz="2800" dirty="0">
                <a:effectLst/>
                <a:latin typeface="system-ui"/>
              </a:rPr>
              <a:t> </a:t>
            </a:r>
            <a:r>
              <a:rPr lang="en-US" sz="2800" dirty="0" err="1">
                <a:effectLst/>
                <a:latin typeface="system-ui"/>
              </a:rPr>
              <a:t>camino</a:t>
            </a:r>
            <a:r>
              <a:rPr lang="en-US" sz="2800" dirty="0">
                <a:effectLst/>
                <a:latin typeface="system-ui"/>
              </a:rPr>
              <a:t> del </a:t>
            </a:r>
            <a:r>
              <a:rPr lang="en-US" sz="2800" dirty="0" err="1">
                <a:effectLst/>
                <a:latin typeface="system-ui"/>
              </a:rPr>
              <a:t>Señor</a:t>
            </a:r>
            <a:r>
              <a:rPr lang="en-US" sz="2800" dirty="0">
                <a:effectLst/>
                <a:latin typeface="system-ui"/>
              </a:rPr>
              <a:t>; </a:t>
            </a:r>
            <a:r>
              <a:rPr lang="en-US" sz="2800" dirty="0" err="1">
                <a:effectLst/>
                <a:latin typeface="system-ui"/>
              </a:rPr>
              <a:t>ábranle</a:t>
            </a:r>
            <a:r>
              <a:rPr lang="en-US" sz="2800" dirty="0">
                <a:effectLst/>
                <a:latin typeface="system-ui"/>
              </a:rPr>
              <a:t> un </a:t>
            </a:r>
            <a:r>
              <a:rPr lang="en-US" sz="2800" dirty="0" err="1">
                <a:effectLst/>
                <a:latin typeface="system-ui"/>
              </a:rPr>
              <a:t>camino</a:t>
            </a:r>
            <a:r>
              <a:rPr lang="en-US" sz="2800" dirty="0">
                <a:effectLst/>
                <a:latin typeface="system-ui"/>
              </a:rPr>
              <a:t> recto.”»</a:t>
            </a:r>
          </a:p>
          <a:p>
            <a:endParaRPr lang="en-US" sz="2800" dirty="0">
              <a:effectLst/>
              <a:latin typeface="system-ui"/>
            </a:endParaRPr>
          </a:p>
          <a:p>
            <a:r>
              <a:rPr lang="en-US" sz="2800" b="1" baseline="30000" dirty="0">
                <a:effectLst/>
                <a:latin typeface="system-ui"/>
              </a:rPr>
              <a:t>4 </a:t>
            </a:r>
            <a:r>
              <a:rPr lang="en-US" sz="2800" dirty="0">
                <a:effectLst/>
                <a:latin typeface="system-ui"/>
              </a:rPr>
              <a:t>La </a:t>
            </a:r>
            <a:r>
              <a:rPr lang="en-US" sz="2800" dirty="0" err="1">
                <a:effectLst/>
                <a:latin typeface="system-ui"/>
              </a:rPr>
              <a:t>ropa</a:t>
            </a:r>
            <a:r>
              <a:rPr lang="en-US" sz="2800" dirty="0">
                <a:effectLst/>
                <a:latin typeface="system-ui"/>
              </a:rPr>
              <a:t> de Juan </a:t>
            </a:r>
            <a:r>
              <a:rPr lang="en-US" sz="2800" dirty="0" err="1">
                <a:effectLst/>
                <a:latin typeface="system-ui"/>
              </a:rPr>
              <a:t>estaba</a:t>
            </a:r>
            <a:r>
              <a:rPr lang="en-US" sz="2800" dirty="0">
                <a:effectLst/>
                <a:latin typeface="system-ui"/>
              </a:rPr>
              <a:t> </a:t>
            </a:r>
            <a:r>
              <a:rPr lang="en-US" sz="2800" dirty="0" err="1">
                <a:effectLst/>
                <a:latin typeface="system-ui"/>
              </a:rPr>
              <a:t>hecha</a:t>
            </a:r>
            <a:r>
              <a:rPr lang="en-US" sz="2800" dirty="0">
                <a:effectLst/>
                <a:latin typeface="system-ui"/>
              </a:rPr>
              <a:t> de </a:t>
            </a:r>
            <a:r>
              <a:rPr lang="en-US" sz="2800" dirty="0" err="1">
                <a:effectLst/>
                <a:latin typeface="system-ui"/>
              </a:rPr>
              <a:t>pelo</a:t>
            </a:r>
            <a:r>
              <a:rPr lang="en-US" sz="2800" dirty="0">
                <a:effectLst/>
                <a:latin typeface="system-ui"/>
              </a:rPr>
              <a:t> de </a:t>
            </a:r>
            <a:r>
              <a:rPr lang="en-US" sz="2800" dirty="0" err="1">
                <a:effectLst/>
                <a:latin typeface="system-ui"/>
              </a:rPr>
              <a:t>camello</a:t>
            </a:r>
            <a:r>
              <a:rPr lang="en-US" sz="2800" dirty="0">
                <a:effectLst/>
                <a:latin typeface="system-ui"/>
              </a:rPr>
              <a:t>, y se la </a:t>
            </a:r>
            <a:r>
              <a:rPr lang="en-US" sz="2800" dirty="0" err="1">
                <a:effectLst/>
                <a:latin typeface="system-ui"/>
              </a:rPr>
              <a:t>sujetaba</a:t>
            </a:r>
            <a:r>
              <a:rPr lang="en-US" sz="2800" dirty="0">
                <a:effectLst/>
                <a:latin typeface="system-ui"/>
              </a:rPr>
              <a:t> al </a:t>
            </a:r>
            <a:r>
              <a:rPr lang="en-US" sz="2800" dirty="0" err="1">
                <a:effectLst/>
                <a:latin typeface="system-ui"/>
              </a:rPr>
              <a:t>cuerpo</a:t>
            </a:r>
            <a:r>
              <a:rPr lang="en-US" sz="2800" dirty="0">
                <a:effectLst/>
                <a:latin typeface="system-ui"/>
              </a:rPr>
              <a:t> con un </a:t>
            </a:r>
            <a:r>
              <a:rPr lang="en-US" sz="2800" dirty="0" err="1">
                <a:effectLst/>
                <a:latin typeface="system-ui"/>
              </a:rPr>
              <a:t>cinturón</a:t>
            </a:r>
            <a:r>
              <a:rPr lang="en-US" sz="2800" dirty="0">
                <a:effectLst/>
                <a:latin typeface="system-ui"/>
              </a:rPr>
              <a:t> de </a:t>
            </a:r>
            <a:r>
              <a:rPr lang="en-US" sz="2800" dirty="0" err="1">
                <a:effectLst/>
                <a:latin typeface="system-ui"/>
              </a:rPr>
              <a:t>cuero</a:t>
            </a:r>
            <a:r>
              <a:rPr lang="en-US" sz="2800" dirty="0">
                <a:effectLst/>
                <a:latin typeface="system-ui"/>
              </a:rPr>
              <a:t>; </a:t>
            </a:r>
            <a:r>
              <a:rPr lang="en-US" sz="2800" dirty="0" err="1">
                <a:effectLst/>
                <a:latin typeface="system-ui"/>
              </a:rPr>
              <a:t>su</a:t>
            </a:r>
            <a:r>
              <a:rPr lang="en-US" sz="2800" dirty="0">
                <a:effectLst/>
                <a:latin typeface="system-ui"/>
              </a:rPr>
              <a:t> comida era langostas y </a:t>
            </a:r>
            <a:r>
              <a:rPr lang="en-US" sz="2800" dirty="0" err="1">
                <a:effectLst/>
                <a:latin typeface="system-ui"/>
              </a:rPr>
              <a:t>miel</a:t>
            </a:r>
            <a:r>
              <a:rPr lang="en-US" sz="2800" dirty="0">
                <a:effectLst/>
                <a:latin typeface="system-ui"/>
              </a:rPr>
              <a:t> del monte. </a:t>
            </a:r>
            <a:r>
              <a:rPr lang="en-US" sz="2800" b="1" baseline="30000" dirty="0">
                <a:effectLst/>
                <a:latin typeface="system-ui"/>
              </a:rPr>
              <a:t>5 </a:t>
            </a:r>
            <a:r>
              <a:rPr lang="en-US" sz="2800" dirty="0">
                <a:effectLst/>
                <a:latin typeface="system-ui"/>
              </a:rPr>
              <a:t>La </a:t>
            </a:r>
            <a:r>
              <a:rPr lang="en-US" sz="2800" dirty="0" err="1">
                <a:effectLst/>
                <a:latin typeface="system-ui"/>
              </a:rPr>
              <a:t>gente</a:t>
            </a:r>
            <a:r>
              <a:rPr lang="en-US" sz="2800" dirty="0">
                <a:effectLst/>
                <a:latin typeface="system-ui"/>
              </a:rPr>
              <a:t> de </a:t>
            </a:r>
            <a:r>
              <a:rPr lang="en-US" sz="2800" dirty="0" err="1">
                <a:effectLst/>
                <a:latin typeface="system-ui"/>
              </a:rPr>
              <a:t>Jerusalén</a:t>
            </a:r>
            <a:r>
              <a:rPr lang="en-US" sz="2800" dirty="0">
                <a:effectLst/>
                <a:latin typeface="system-ui"/>
              </a:rPr>
              <a:t> y </a:t>
            </a:r>
            <a:r>
              <a:rPr lang="en-US" sz="2800" dirty="0" err="1">
                <a:effectLst/>
                <a:latin typeface="system-ui"/>
              </a:rPr>
              <a:t>todos</a:t>
            </a:r>
            <a:r>
              <a:rPr lang="en-US" sz="2800" dirty="0">
                <a:effectLst/>
                <a:latin typeface="system-ui"/>
              </a:rPr>
              <a:t> </a:t>
            </a:r>
            <a:r>
              <a:rPr lang="en-US" sz="2800" dirty="0" err="1">
                <a:effectLst/>
                <a:latin typeface="system-ui"/>
              </a:rPr>
              <a:t>los</a:t>
            </a:r>
            <a:r>
              <a:rPr lang="en-US" sz="2800" dirty="0">
                <a:effectLst/>
                <a:latin typeface="system-ui"/>
              </a:rPr>
              <a:t> de la </a:t>
            </a:r>
            <a:r>
              <a:rPr lang="en-US" sz="2800" dirty="0" err="1">
                <a:effectLst/>
                <a:latin typeface="system-ui"/>
              </a:rPr>
              <a:t>región</a:t>
            </a:r>
            <a:r>
              <a:rPr lang="en-US" sz="2800" dirty="0">
                <a:effectLst/>
                <a:latin typeface="system-ui"/>
              </a:rPr>
              <a:t> de Judea y de la </a:t>
            </a:r>
            <a:r>
              <a:rPr lang="en-US" sz="2800" dirty="0" err="1">
                <a:effectLst/>
                <a:latin typeface="system-ui"/>
              </a:rPr>
              <a:t>región</a:t>
            </a:r>
            <a:r>
              <a:rPr lang="en-US" sz="2800" dirty="0">
                <a:effectLst/>
                <a:latin typeface="system-ui"/>
              </a:rPr>
              <a:t> </a:t>
            </a:r>
            <a:r>
              <a:rPr lang="en-US" sz="2800" dirty="0" err="1">
                <a:effectLst/>
                <a:latin typeface="system-ui"/>
              </a:rPr>
              <a:t>cercana</a:t>
            </a:r>
            <a:r>
              <a:rPr lang="en-US" sz="2800" dirty="0">
                <a:effectLst/>
                <a:latin typeface="system-ui"/>
              </a:rPr>
              <a:t> al </a:t>
            </a:r>
            <a:r>
              <a:rPr lang="en-US" sz="2800" dirty="0" err="1">
                <a:effectLst/>
                <a:latin typeface="system-ui"/>
              </a:rPr>
              <a:t>Jordán</a:t>
            </a:r>
            <a:r>
              <a:rPr lang="en-US" sz="2800" dirty="0">
                <a:effectLst/>
                <a:latin typeface="system-ui"/>
              </a:rPr>
              <a:t> </a:t>
            </a:r>
            <a:r>
              <a:rPr lang="en-US" sz="2800" dirty="0" err="1">
                <a:effectLst/>
                <a:latin typeface="system-ui"/>
              </a:rPr>
              <a:t>salían</a:t>
            </a:r>
            <a:r>
              <a:rPr lang="en-US" sz="2800" dirty="0">
                <a:effectLst/>
                <a:latin typeface="system-ui"/>
              </a:rPr>
              <a:t> a </a:t>
            </a:r>
            <a:r>
              <a:rPr lang="en-US" sz="2800" dirty="0" err="1">
                <a:effectLst/>
                <a:latin typeface="system-ui"/>
              </a:rPr>
              <a:t>oírle</a:t>
            </a:r>
            <a:r>
              <a:rPr lang="en-US" sz="2800" dirty="0">
                <a:effectLst/>
                <a:latin typeface="system-ui"/>
              </a:rPr>
              <a:t>. </a:t>
            </a:r>
            <a:r>
              <a:rPr lang="en-US" sz="2800" b="1" baseline="30000" dirty="0">
                <a:effectLst/>
                <a:latin typeface="system-ui"/>
              </a:rPr>
              <a:t>6 </a:t>
            </a:r>
            <a:r>
              <a:rPr lang="en-US" sz="2800" dirty="0" err="1">
                <a:effectLst/>
                <a:latin typeface="system-ui"/>
              </a:rPr>
              <a:t>Confesaban</a:t>
            </a:r>
            <a:r>
              <a:rPr lang="en-US" sz="2800" dirty="0">
                <a:effectLst/>
                <a:latin typeface="system-ui"/>
              </a:rPr>
              <a:t> sus </a:t>
            </a:r>
            <a:r>
              <a:rPr lang="en-US" sz="2800" dirty="0" err="1">
                <a:effectLst/>
                <a:latin typeface="system-ui"/>
              </a:rPr>
              <a:t>pecados</a:t>
            </a:r>
            <a:r>
              <a:rPr lang="en-US" sz="2800" dirty="0">
                <a:effectLst/>
                <a:latin typeface="system-ui"/>
              </a:rPr>
              <a:t> y Juan </a:t>
            </a:r>
            <a:r>
              <a:rPr lang="en-US" sz="2800" dirty="0" err="1">
                <a:effectLst/>
                <a:latin typeface="system-ui"/>
              </a:rPr>
              <a:t>los</a:t>
            </a:r>
            <a:r>
              <a:rPr lang="en-US" sz="2800" dirty="0">
                <a:effectLst/>
                <a:latin typeface="system-ui"/>
              </a:rPr>
              <a:t> </a:t>
            </a:r>
            <a:r>
              <a:rPr lang="en-US" sz="2800" dirty="0" err="1">
                <a:effectLst/>
                <a:latin typeface="system-ui"/>
              </a:rPr>
              <a:t>bautizaba</a:t>
            </a:r>
            <a:r>
              <a:rPr lang="en-US" sz="2800" dirty="0">
                <a:effectLst/>
                <a:latin typeface="system-ui"/>
              </a:rPr>
              <a:t> </a:t>
            </a:r>
            <a:r>
              <a:rPr lang="en-US" sz="2800" dirty="0" err="1">
                <a:effectLst/>
                <a:latin typeface="system-ui"/>
              </a:rPr>
              <a:t>en</a:t>
            </a:r>
            <a:r>
              <a:rPr lang="en-US" sz="2800" dirty="0">
                <a:effectLst/>
                <a:latin typeface="system-ui"/>
              </a:rPr>
              <a:t> </a:t>
            </a:r>
            <a:r>
              <a:rPr lang="en-US" sz="2800" dirty="0" err="1">
                <a:effectLst/>
                <a:latin typeface="system-ui"/>
              </a:rPr>
              <a:t>el</a:t>
            </a:r>
            <a:r>
              <a:rPr lang="en-US" sz="2800" dirty="0">
                <a:effectLst/>
                <a:latin typeface="system-ui"/>
              </a:rPr>
              <a:t> </a:t>
            </a:r>
            <a:r>
              <a:rPr lang="en-US" sz="2800" dirty="0" err="1">
                <a:effectLst/>
                <a:latin typeface="system-ui"/>
              </a:rPr>
              <a:t>río</a:t>
            </a:r>
            <a:r>
              <a:rPr lang="en-US" sz="2800" dirty="0">
                <a:effectLst/>
                <a:latin typeface="system-ui"/>
              </a:rPr>
              <a:t> </a:t>
            </a:r>
            <a:r>
              <a:rPr lang="en-US" sz="2800" dirty="0" err="1">
                <a:effectLst/>
                <a:latin typeface="system-ui"/>
              </a:rPr>
              <a:t>Jordán</a:t>
            </a:r>
            <a:r>
              <a:rPr lang="en-US" sz="2800" dirty="0">
                <a:effectLst/>
                <a:latin typeface="system-ui"/>
              </a:rPr>
              <a:t>.</a:t>
            </a:r>
          </a:p>
          <a:p>
            <a:endParaRPr lang="en-US" sz="2800" dirty="0">
              <a:effectLst/>
              <a:latin typeface="system-ui"/>
            </a:endParaRP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effectLst/>
                <a:latin typeface="Times New Roman" panose="02020603050405020304" pitchFamily="18" charset="0"/>
                <a:ea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9</a:t>
            </a:fld>
            <a:endParaRPr lang="en-US"/>
          </a:p>
        </p:txBody>
      </p:sp>
    </p:spTree>
    <p:extLst>
      <p:ext uri="{BB962C8B-B14F-4D97-AF65-F5344CB8AC3E}">
        <p14:creationId xmlns:p14="http://schemas.microsoft.com/office/powerpoint/2010/main" val="2966131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Overlo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4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6000"/>
              <a:buFont typeface="Overlock"/>
              <a:buNone/>
              <a:defRPr sz="6000">
                <a:latin typeface="Overlock"/>
                <a:ea typeface="Overlock"/>
                <a:cs typeface="Overlock"/>
                <a:sym typeface="Overlo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571500" algn="l">
              <a:lnSpc>
                <a:spcPct val="90000"/>
              </a:lnSpc>
              <a:spcBef>
                <a:spcPts val="1000"/>
              </a:spcBef>
              <a:spcAft>
                <a:spcPts val="0"/>
              </a:spcAft>
              <a:buClr>
                <a:schemeClr val="dk1"/>
              </a:buClr>
              <a:buSzPts val="5400"/>
              <a:buChar char="•"/>
              <a:defRPr sz="5400">
                <a:latin typeface="Overlock"/>
                <a:ea typeface="Overlock"/>
                <a:cs typeface="Overlock"/>
                <a:sym typeface="Overlock"/>
              </a:defRPr>
            </a:lvl1pPr>
            <a:lvl2pPr marL="914400" lvl="1" indent="-533400" algn="l">
              <a:lnSpc>
                <a:spcPct val="90000"/>
              </a:lnSpc>
              <a:spcBef>
                <a:spcPts val="500"/>
              </a:spcBef>
              <a:spcAft>
                <a:spcPts val="0"/>
              </a:spcAft>
              <a:buClr>
                <a:schemeClr val="dk1"/>
              </a:buClr>
              <a:buSzPts val="4800"/>
              <a:buChar char="•"/>
              <a:defRPr sz="4800">
                <a:latin typeface="Overlock"/>
                <a:ea typeface="Overlock"/>
                <a:cs typeface="Overlock"/>
                <a:sym typeface="Overlock"/>
              </a:defRPr>
            </a:lvl2pPr>
            <a:lvl3pPr marL="1371600" lvl="2" indent="-508000" algn="l">
              <a:lnSpc>
                <a:spcPct val="90000"/>
              </a:lnSpc>
              <a:spcBef>
                <a:spcPts val="500"/>
              </a:spcBef>
              <a:spcAft>
                <a:spcPts val="0"/>
              </a:spcAft>
              <a:buClr>
                <a:schemeClr val="dk1"/>
              </a:buClr>
              <a:buSzPts val="4400"/>
              <a:buChar char="•"/>
              <a:defRPr sz="4400">
                <a:latin typeface="Overlock"/>
                <a:ea typeface="Overlock"/>
                <a:cs typeface="Overlock"/>
                <a:sym typeface="Overlock"/>
              </a:defRPr>
            </a:lvl3pPr>
            <a:lvl4pPr marL="1828800" lvl="3" indent="-482600" algn="l">
              <a:lnSpc>
                <a:spcPct val="90000"/>
              </a:lnSpc>
              <a:spcBef>
                <a:spcPts val="500"/>
              </a:spcBef>
              <a:spcAft>
                <a:spcPts val="0"/>
              </a:spcAft>
              <a:buClr>
                <a:schemeClr val="dk1"/>
              </a:buClr>
              <a:buSzPts val="4000"/>
              <a:buChar char="•"/>
              <a:defRPr sz="4000">
                <a:latin typeface="Overlock"/>
                <a:ea typeface="Overlock"/>
                <a:cs typeface="Overlock"/>
                <a:sym typeface="Overlock"/>
              </a:defRPr>
            </a:lvl4pPr>
            <a:lvl5pPr marL="2286000" lvl="4" indent="-482600" algn="l">
              <a:lnSpc>
                <a:spcPct val="90000"/>
              </a:lnSpc>
              <a:spcBef>
                <a:spcPts val="500"/>
              </a:spcBef>
              <a:spcAft>
                <a:spcPts val="0"/>
              </a:spcAft>
              <a:buClr>
                <a:schemeClr val="dk1"/>
              </a:buClr>
              <a:buSzPts val="4000"/>
              <a:buChar char="•"/>
              <a:defRPr sz="4000">
                <a:latin typeface="Overlock"/>
                <a:ea typeface="Overlock"/>
                <a:cs typeface="Overlock"/>
                <a:sym typeface="Overlock"/>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39" descr="A close up of a sign&#10;&#10;Description automatically generated"/>
          <p:cNvPicPr preferRelativeResize="0"/>
          <p:nvPr/>
        </p:nvPicPr>
        <p:blipFill rotWithShape="1">
          <a:blip r:embed="rId2">
            <a:alphaModFix/>
          </a:blip>
          <a:srcRect/>
          <a:stretch/>
        </p:blipFill>
        <p:spPr>
          <a:xfrm>
            <a:off x="10727866" y="5930283"/>
            <a:ext cx="1464133" cy="92390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2" name="Google Shape;32;p40" descr="A close up of a sign&#10;&#10;Description automatically generated"/>
          <p:cNvPicPr preferRelativeResize="0"/>
          <p:nvPr/>
        </p:nvPicPr>
        <p:blipFill rotWithShape="1">
          <a:blip r:embed="rId2">
            <a:alphaModFix/>
          </a:blip>
          <a:srcRect/>
          <a:stretch/>
        </p:blipFill>
        <p:spPr>
          <a:xfrm>
            <a:off x="10727866" y="5930283"/>
            <a:ext cx="1464133" cy="92390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4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Overlo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4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4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4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4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verlo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4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4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verlo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46"/>
          <p:cNvSpPr>
            <a:spLocks noGrp="1"/>
          </p:cNvSpPr>
          <p:nvPr>
            <p:ph type="pic" idx="2"/>
          </p:nvPr>
        </p:nvSpPr>
        <p:spPr>
          <a:xfrm>
            <a:off x="5183188" y="987425"/>
            <a:ext cx="6172200" cy="4873625"/>
          </a:xfrm>
          <a:prstGeom prst="rect">
            <a:avLst/>
          </a:prstGeom>
          <a:noFill/>
          <a:ln>
            <a:noFill/>
          </a:ln>
        </p:spPr>
      </p:sp>
      <p:sp>
        <p:nvSpPr>
          <p:cNvPr id="70" name="Google Shape;70;p4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Overlock"/>
              <a:buNone/>
              <a:defRPr sz="5400" b="0" i="0" u="none" strike="noStrike" cap="none">
                <a:solidFill>
                  <a:schemeClr val="dk1"/>
                </a:solidFill>
                <a:latin typeface="Overlock"/>
                <a:ea typeface="Overlock"/>
                <a:cs typeface="Overlock"/>
                <a:sym typeface="Overlo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571500" algn="l" rtl="0">
              <a:lnSpc>
                <a:spcPct val="90000"/>
              </a:lnSpc>
              <a:spcBef>
                <a:spcPts val="1000"/>
              </a:spcBef>
              <a:spcAft>
                <a:spcPts val="0"/>
              </a:spcAft>
              <a:buClr>
                <a:schemeClr val="dk1"/>
              </a:buClr>
              <a:buSzPts val="5400"/>
              <a:buFont typeface="Arial"/>
              <a:buChar char="•"/>
              <a:defRPr sz="5400" b="0" i="0" u="none" strike="noStrike" cap="none">
                <a:solidFill>
                  <a:schemeClr val="dk1"/>
                </a:solidFill>
                <a:latin typeface="Overlock"/>
                <a:ea typeface="Overlock"/>
                <a:cs typeface="Overlock"/>
                <a:sym typeface="Overlock"/>
              </a:defRPr>
            </a:lvl1pPr>
            <a:lvl2pPr marL="914400" marR="0" lvl="1" indent="-533400" algn="l" rtl="0">
              <a:lnSpc>
                <a:spcPct val="90000"/>
              </a:lnSpc>
              <a:spcBef>
                <a:spcPts val="500"/>
              </a:spcBef>
              <a:spcAft>
                <a:spcPts val="0"/>
              </a:spcAft>
              <a:buClr>
                <a:schemeClr val="dk1"/>
              </a:buClr>
              <a:buSzPts val="4800"/>
              <a:buFont typeface="Arial"/>
              <a:buChar char="•"/>
              <a:defRPr sz="4800" b="0" i="0" u="none" strike="noStrike" cap="none">
                <a:solidFill>
                  <a:schemeClr val="dk1"/>
                </a:solidFill>
                <a:latin typeface="Overlock"/>
                <a:ea typeface="Overlock"/>
                <a:cs typeface="Overlock"/>
                <a:sym typeface="Overlock"/>
              </a:defRPr>
            </a:lvl2pPr>
            <a:lvl3pPr marL="1371600" marR="0" lvl="2" indent="-508000" algn="l" rtl="0">
              <a:lnSpc>
                <a:spcPct val="90000"/>
              </a:lnSpc>
              <a:spcBef>
                <a:spcPts val="500"/>
              </a:spcBef>
              <a:spcAft>
                <a:spcPts val="0"/>
              </a:spcAft>
              <a:buClr>
                <a:schemeClr val="dk1"/>
              </a:buClr>
              <a:buSzPts val="4400"/>
              <a:buFont typeface="Arial"/>
              <a:buChar char="•"/>
              <a:defRPr sz="4400" b="0" i="0" u="none" strike="noStrike" cap="none">
                <a:solidFill>
                  <a:schemeClr val="dk1"/>
                </a:solidFill>
                <a:latin typeface="Overlock"/>
                <a:ea typeface="Overlock"/>
                <a:cs typeface="Overlock"/>
                <a:sym typeface="Overlock"/>
              </a:defRPr>
            </a:lvl3pPr>
            <a:lvl4pPr marL="1828800" marR="0" lvl="3" indent="-482600" algn="l" rtl="0">
              <a:lnSpc>
                <a:spcPct val="90000"/>
              </a:lnSpc>
              <a:spcBef>
                <a:spcPts val="500"/>
              </a:spcBef>
              <a:spcAft>
                <a:spcPts val="0"/>
              </a:spcAft>
              <a:buClr>
                <a:schemeClr val="dk1"/>
              </a:buClr>
              <a:buSzPts val="4000"/>
              <a:buFont typeface="Arial"/>
              <a:buChar char="•"/>
              <a:defRPr sz="4000" b="0" i="0" u="none" strike="noStrike" cap="none">
                <a:solidFill>
                  <a:schemeClr val="dk1"/>
                </a:solidFill>
                <a:latin typeface="Overlock"/>
                <a:ea typeface="Overlock"/>
                <a:cs typeface="Overlock"/>
                <a:sym typeface="Overlock"/>
              </a:defRPr>
            </a:lvl4pPr>
            <a:lvl5pPr marL="2286000" marR="0" lvl="4" indent="-482600" algn="l" rtl="0">
              <a:lnSpc>
                <a:spcPct val="90000"/>
              </a:lnSpc>
              <a:spcBef>
                <a:spcPts val="500"/>
              </a:spcBef>
              <a:spcAft>
                <a:spcPts val="0"/>
              </a:spcAft>
              <a:buClr>
                <a:schemeClr val="dk1"/>
              </a:buClr>
              <a:buSzPts val="4000"/>
              <a:buFont typeface="Arial"/>
              <a:buChar char="•"/>
              <a:defRPr sz="4000" b="0" i="0" u="none" strike="noStrike" cap="none">
                <a:solidFill>
                  <a:schemeClr val="dk1"/>
                </a:solidFill>
                <a:latin typeface="Overlock"/>
                <a:ea typeface="Overlock"/>
                <a:cs typeface="Overlock"/>
                <a:sym typeface="Overlock"/>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rL21nM_xEtY?feature=oembed" TargetMode="Externa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Overlock"/>
              <a:buNone/>
            </a:pPr>
            <a:endParaRPr/>
          </a:p>
        </p:txBody>
      </p:sp>
      <p:sp>
        <p:nvSpPr>
          <p:cNvPr id="91" name="Google Shape;91;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92" name="Google Shape;92;p1"/>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ateo 3:11 - Su Biblia">
            <a:extLst>
              <a:ext uri="{FF2B5EF4-FFF2-40B4-BE49-F238E27FC236}">
                <a16:creationId xmlns:a16="http://schemas.microsoft.com/office/drawing/2014/main" id="{E3DC4F87-2AF7-36C8-C5AC-02C0172FF1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385"/>
          <a:stretch/>
        </p:blipFill>
        <p:spPr bwMode="auto">
          <a:xfrm>
            <a:off x="2667000" y="527538"/>
            <a:ext cx="6858000" cy="5802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316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y was Jesus baptized? - Biblword.net">
            <a:extLst>
              <a:ext uri="{FF2B5EF4-FFF2-40B4-BE49-F238E27FC236}">
                <a16:creationId xmlns:a16="http://schemas.microsoft.com/office/drawing/2014/main" id="{766F3680-9DF2-BB85-527E-713BAC410B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1143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190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9FF61-A901-4DEF-8E9B-E434F3CC3CDD}"/>
              </a:ext>
            </a:extLst>
          </p:cNvPr>
          <p:cNvSpPr>
            <a:spLocks noGrp="1"/>
          </p:cNvSpPr>
          <p:nvPr>
            <p:ph type="title"/>
          </p:nvPr>
        </p:nvSpPr>
        <p:spPr/>
        <p:txBody>
          <a:bodyPr/>
          <a:lstStyle/>
          <a:p>
            <a:pPr algn="ctr"/>
            <a:r>
              <a:rPr lang="en-US" dirty="0"/>
              <a:t>Las Cuatro C</a:t>
            </a:r>
          </a:p>
        </p:txBody>
      </p:sp>
      <p:sp>
        <p:nvSpPr>
          <p:cNvPr id="5" name="TextBox 4">
            <a:extLst>
              <a:ext uri="{FF2B5EF4-FFF2-40B4-BE49-F238E27FC236}">
                <a16:creationId xmlns:a16="http://schemas.microsoft.com/office/drawing/2014/main" id="{8588F62C-CC8F-47F3-B0A0-D6CA4A7E2965}"/>
              </a:ext>
            </a:extLst>
          </p:cNvPr>
          <p:cNvSpPr txBox="1"/>
          <p:nvPr/>
        </p:nvSpPr>
        <p:spPr>
          <a:xfrm>
            <a:off x="690880" y="1950720"/>
            <a:ext cx="10850880" cy="3785652"/>
          </a:xfrm>
          <a:prstGeom prst="rect">
            <a:avLst/>
          </a:prstGeom>
          <a:noFill/>
        </p:spPr>
        <p:txBody>
          <a:bodyPr wrap="square" rtlCol="0">
            <a:spAutoFit/>
          </a:bodyPr>
          <a:lstStyle/>
          <a:p>
            <a:r>
              <a:rPr lang="en-US" sz="4800" b="1" dirty="0" err="1"/>
              <a:t>Captar</a:t>
            </a:r>
            <a:endParaRPr lang="en-US" sz="4800" b="1" dirty="0"/>
          </a:p>
          <a:p>
            <a:r>
              <a:rPr lang="en-US" sz="4800" b="1" dirty="0" err="1"/>
              <a:t>Contar</a:t>
            </a:r>
            <a:endParaRPr lang="en-US" sz="4800" b="1" dirty="0"/>
          </a:p>
          <a:p>
            <a:r>
              <a:rPr lang="en-US" sz="4800" b="1" dirty="0" err="1"/>
              <a:t>Considerar</a:t>
            </a:r>
            <a:r>
              <a:rPr lang="en-US" sz="4800" b="1" dirty="0"/>
              <a:t>: </a:t>
            </a:r>
            <a:r>
              <a:rPr lang="en-US" sz="4800" dirty="0"/>
              <a:t>Con seis </a:t>
            </a:r>
            <a:r>
              <a:rPr lang="en-US" sz="4800" dirty="0" err="1"/>
              <a:t>preguntas</a:t>
            </a:r>
            <a:r>
              <a:rPr lang="en-US" sz="4800" dirty="0"/>
              <a:t>, </a:t>
            </a:r>
            <a:r>
              <a:rPr lang="en-US" sz="4800" dirty="0" err="1"/>
              <a:t>repasamos</a:t>
            </a:r>
            <a:r>
              <a:rPr lang="en-US" sz="4800" dirty="0"/>
              <a:t> </a:t>
            </a:r>
            <a:r>
              <a:rPr lang="en-US" sz="4800" dirty="0" err="1"/>
              <a:t>los</a:t>
            </a:r>
            <a:r>
              <a:rPr lang="en-US" sz="4800" dirty="0"/>
              <a:t> </a:t>
            </a:r>
            <a:r>
              <a:rPr lang="en-US" sz="4800" dirty="0" err="1"/>
              <a:t>hechos</a:t>
            </a:r>
            <a:r>
              <a:rPr lang="en-US" sz="4800" dirty="0"/>
              <a:t> de la </a:t>
            </a:r>
            <a:r>
              <a:rPr lang="en-US" sz="4800" dirty="0" err="1"/>
              <a:t>historia</a:t>
            </a:r>
            <a:r>
              <a:rPr lang="en-US" sz="4800" dirty="0"/>
              <a:t> </a:t>
            </a:r>
            <a:endParaRPr lang="en-US" sz="4800" b="1" dirty="0"/>
          </a:p>
          <a:p>
            <a:r>
              <a:rPr lang="en-US" sz="4800" b="1" dirty="0" err="1"/>
              <a:t>Consolidar</a:t>
            </a:r>
            <a:endParaRPr lang="en-US" sz="4800" b="1" dirty="0"/>
          </a:p>
        </p:txBody>
      </p:sp>
    </p:spTree>
    <p:extLst>
      <p:ext uri="{BB962C8B-B14F-4D97-AF65-F5344CB8AC3E}">
        <p14:creationId xmlns:p14="http://schemas.microsoft.com/office/powerpoint/2010/main" val="3099039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613318"/>
              </a:buClr>
              <a:buSzPts val="5400"/>
              <a:buFont typeface="Overlock"/>
              <a:buNone/>
            </a:pPr>
            <a:r>
              <a:rPr lang="en-US" sz="5400">
                <a:solidFill>
                  <a:srgbClr val="613318"/>
                </a:solidFill>
              </a:rPr>
              <a:t>Considerar- Mateo 3:1-17</a:t>
            </a:r>
            <a:endParaRPr/>
          </a:p>
        </p:txBody>
      </p:sp>
      <p:sp>
        <p:nvSpPr>
          <p:cNvPr id="160" name="Google Shape;160;p10"/>
          <p:cNvSpPr txBox="1">
            <a:spLocks noGrp="1"/>
          </p:cNvSpPr>
          <p:nvPr>
            <p:ph type="body" idx="1"/>
          </p:nvPr>
        </p:nvSpPr>
        <p:spPr>
          <a:xfrm>
            <a:off x="838200" y="1690688"/>
            <a:ext cx="9805988" cy="4486275"/>
          </a:xfrm>
          <a:prstGeom prst="rect">
            <a:avLst/>
          </a:prstGeom>
          <a:noFill/>
          <a:ln>
            <a:noFill/>
          </a:ln>
        </p:spPr>
        <p:txBody>
          <a:bodyPr spcFirstLastPara="1" wrap="square" lIns="91425" tIns="45700" rIns="91425" bIns="45700" anchor="t" anchorCtr="0">
            <a:noAutofit/>
          </a:bodyPr>
          <a:lstStyle/>
          <a:p>
            <a:pPr marL="514350" lvl="0" indent="-514350" algn="l" rtl="0">
              <a:lnSpc>
                <a:spcPct val="90000"/>
              </a:lnSpc>
              <a:spcBef>
                <a:spcPts val="0"/>
              </a:spcBef>
              <a:spcAft>
                <a:spcPts val="0"/>
              </a:spcAft>
              <a:buClr>
                <a:srgbClr val="613318"/>
              </a:buClr>
              <a:buSzPts val="4800"/>
              <a:buAutoNum type="arabicPeriod"/>
            </a:pPr>
            <a:r>
              <a:rPr lang="en-US" sz="4800">
                <a:solidFill>
                  <a:srgbClr val="613318"/>
                </a:solidFill>
              </a:rPr>
              <a:t>¿</a:t>
            </a:r>
            <a:r>
              <a:rPr lang="en-US" sz="4800" u="sng">
                <a:solidFill>
                  <a:srgbClr val="613318"/>
                </a:solidFill>
              </a:rPr>
              <a:t>Quiénes</a:t>
            </a:r>
            <a:r>
              <a:rPr lang="en-US" sz="4800">
                <a:solidFill>
                  <a:srgbClr val="613318"/>
                </a:solidFill>
              </a:rPr>
              <a:t> son los personajes de esta historia?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13318"/>
              </a:buClr>
              <a:buSzPts val="5400"/>
              <a:buFont typeface="Overlock"/>
              <a:buNone/>
            </a:pPr>
            <a:r>
              <a:rPr lang="en-US" sz="5400">
                <a:solidFill>
                  <a:srgbClr val="613318"/>
                </a:solidFill>
              </a:rPr>
              <a:t>Considerar- Mateo 3:1-17</a:t>
            </a:r>
            <a:endParaRPr sz="5400"/>
          </a:p>
        </p:txBody>
      </p:sp>
      <p:sp>
        <p:nvSpPr>
          <p:cNvPr id="167" name="Google Shape;167;p11"/>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4800"/>
              <a:buNone/>
            </a:pPr>
            <a:r>
              <a:rPr lang="en-US" sz="4800">
                <a:solidFill>
                  <a:srgbClr val="613318"/>
                </a:solidFill>
              </a:rPr>
              <a:t>2. ¿</a:t>
            </a:r>
            <a:r>
              <a:rPr lang="en-US" sz="4800" u="sng">
                <a:solidFill>
                  <a:srgbClr val="613318"/>
                </a:solidFill>
              </a:rPr>
              <a:t>Cuáles</a:t>
            </a:r>
            <a:r>
              <a:rPr lang="en-US" sz="4800">
                <a:solidFill>
                  <a:srgbClr val="613318"/>
                </a:solidFill>
              </a:rPr>
              <a:t> son los </a:t>
            </a:r>
            <a:r>
              <a:rPr lang="en-US" sz="4800" u="sng">
                <a:solidFill>
                  <a:srgbClr val="613318"/>
                </a:solidFill>
              </a:rPr>
              <a:t>objetos</a:t>
            </a:r>
            <a:r>
              <a:rPr lang="en-US" sz="4800">
                <a:solidFill>
                  <a:srgbClr val="613318"/>
                </a:solidFill>
              </a:rPr>
              <a:t> de esta historia?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613318"/>
              </a:buClr>
              <a:buSzPts val="6000"/>
              <a:buFont typeface="Overlock"/>
              <a:buNone/>
            </a:pPr>
            <a:r>
              <a:rPr lang="en-US">
                <a:solidFill>
                  <a:srgbClr val="613318"/>
                </a:solidFill>
              </a:rPr>
              <a:t>Considerar- Mateo 3:1-17</a:t>
            </a:r>
            <a:endParaRPr/>
          </a:p>
        </p:txBody>
      </p:sp>
      <p:sp>
        <p:nvSpPr>
          <p:cNvPr id="174" name="Google Shape;174;p12"/>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4800"/>
              <a:buNone/>
            </a:pPr>
            <a:r>
              <a:rPr lang="en-US" sz="4800" dirty="0">
                <a:solidFill>
                  <a:srgbClr val="613318"/>
                </a:solidFill>
              </a:rPr>
              <a:t>3. ¿</a:t>
            </a:r>
            <a:r>
              <a:rPr lang="en-US" sz="4800" u="sng" dirty="0" err="1">
                <a:solidFill>
                  <a:srgbClr val="613318"/>
                </a:solidFill>
              </a:rPr>
              <a:t>Dónde</a:t>
            </a:r>
            <a:r>
              <a:rPr lang="en-US" sz="4800" dirty="0">
                <a:solidFill>
                  <a:srgbClr val="613318"/>
                </a:solidFill>
              </a:rPr>
              <a:t> </a:t>
            </a:r>
            <a:r>
              <a:rPr lang="en-US" sz="4800" dirty="0" err="1">
                <a:solidFill>
                  <a:srgbClr val="613318"/>
                </a:solidFill>
              </a:rPr>
              <a:t>ocurrió</a:t>
            </a:r>
            <a:r>
              <a:rPr lang="en-US" sz="4800" dirty="0">
                <a:solidFill>
                  <a:srgbClr val="613318"/>
                </a:solidFill>
              </a:rPr>
              <a:t> la </a:t>
            </a:r>
            <a:r>
              <a:rPr lang="en-US" sz="4800" dirty="0" err="1">
                <a:solidFill>
                  <a:srgbClr val="613318"/>
                </a:solidFill>
              </a:rPr>
              <a:t>historia</a:t>
            </a:r>
            <a:r>
              <a:rPr lang="en-US" sz="4800" dirty="0">
                <a:solidFill>
                  <a:srgbClr val="613318"/>
                </a:solidFill>
              </a:rPr>
              <a:t>? </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613318"/>
              </a:buClr>
              <a:buSzPts val="6000"/>
              <a:buFont typeface="Overlock"/>
              <a:buNone/>
            </a:pPr>
            <a:r>
              <a:rPr lang="en-US">
                <a:solidFill>
                  <a:srgbClr val="613318"/>
                </a:solidFill>
              </a:rPr>
              <a:t>Considerar- Mateo 3:1-17</a:t>
            </a:r>
            <a:endParaRPr/>
          </a:p>
        </p:txBody>
      </p:sp>
      <p:sp>
        <p:nvSpPr>
          <p:cNvPr id="181" name="Google Shape;181;p13"/>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4800"/>
              <a:buNone/>
            </a:pPr>
            <a:r>
              <a:rPr lang="en-US" sz="4800" dirty="0">
                <a:solidFill>
                  <a:srgbClr val="613318"/>
                </a:solidFill>
              </a:rPr>
              <a:t>4. ¿</a:t>
            </a:r>
            <a:r>
              <a:rPr lang="en-US" sz="4800" u="sng" dirty="0" err="1">
                <a:solidFill>
                  <a:srgbClr val="613318"/>
                </a:solidFill>
              </a:rPr>
              <a:t>Cuándo</a:t>
            </a:r>
            <a:r>
              <a:rPr lang="en-US" sz="4800" dirty="0">
                <a:solidFill>
                  <a:srgbClr val="613318"/>
                </a:solidFill>
              </a:rPr>
              <a:t> </a:t>
            </a:r>
            <a:r>
              <a:rPr lang="en-US" sz="4800" dirty="0" err="1">
                <a:solidFill>
                  <a:srgbClr val="613318"/>
                </a:solidFill>
              </a:rPr>
              <a:t>ocurrió</a:t>
            </a:r>
            <a:r>
              <a:rPr lang="en-US" sz="4800" dirty="0">
                <a:solidFill>
                  <a:srgbClr val="613318"/>
                </a:solidFill>
              </a:rPr>
              <a:t> la </a:t>
            </a:r>
            <a:r>
              <a:rPr lang="en-US" sz="4800" dirty="0" err="1">
                <a:solidFill>
                  <a:srgbClr val="613318"/>
                </a:solidFill>
              </a:rPr>
              <a:t>historia</a:t>
            </a:r>
            <a:r>
              <a:rPr lang="en-US" sz="4800" dirty="0">
                <a:solidFill>
                  <a:srgbClr val="613318"/>
                </a:solidFill>
              </a:rPr>
              <a:t>?</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613318"/>
              </a:buClr>
              <a:buSzPts val="5400"/>
              <a:buFont typeface="Overlock"/>
              <a:buNone/>
            </a:pPr>
            <a:r>
              <a:rPr lang="en-US" sz="5400">
                <a:solidFill>
                  <a:srgbClr val="613318"/>
                </a:solidFill>
              </a:rPr>
              <a:t>Considerar- Mateo 3:1-17</a:t>
            </a:r>
            <a:endParaRPr sz="5400"/>
          </a:p>
        </p:txBody>
      </p:sp>
      <p:sp>
        <p:nvSpPr>
          <p:cNvPr id="188" name="Google Shape;188;p14"/>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4800"/>
              <a:buNone/>
            </a:pPr>
            <a:r>
              <a:rPr lang="en-US" sz="4800" dirty="0">
                <a:solidFill>
                  <a:srgbClr val="613318"/>
                </a:solidFill>
              </a:rPr>
              <a:t>5. ¿</a:t>
            </a:r>
            <a:r>
              <a:rPr lang="en-US" sz="4800" u="sng" dirty="0" err="1">
                <a:solidFill>
                  <a:srgbClr val="613318"/>
                </a:solidFill>
              </a:rPr>
              <a:t>Cuál</a:t>
            </a:r>
            <a:r>
              <a:rPr lang="en-US" sz="4800" dirty="0">
                <a:solidFill>
                  <a:srgbClr val="613318"/>
                </a:solidFill>
              </a:rPr>
              <a:t> es </a:t>
            </a:r>
            <a:r>
              <a:rPr lang="en-US" sz="4800" dirty="0" err="1">
                <a:solidFill>
                  <a:srgbClr val="613318"/>
                </a:solidFill>
              </a:rPr>
              <a:t>el</a:t>
            </a:r>
            <a:r>
              <a:rPr lang="en-US" sz="4800" dirty="0">
                <a:solidFill>
                  <a:srgbClr val="613318"/>
                </a:solidFill>
              </a:rPr>
              <a:t> </a:t>
            </a:r>
            <a:r>
              <a:rPr lang="en-US" sz="4800" dirty="0" err="1">
                <a:solidFill>
                  <a:srgbClr val="613318"/>
                </a:solidFill>
              </a:rPr>
              <a:t>problema</a:t>
            </a:r>
            <a:r>
              <a:rPr lang="en-US" sz="4800" dirty="0">
                <a:solidFill>
                  <a:srgbClr val="613318"/>
                </a:solidFill>
              </a:rPr>
              <a:t>? </a:t>
            </a:r>
          </a:p>
          <a:p>
            <a:pPr marL="0" lvl="0" indent="0" algn="l" rtl="0">
              <a:lnSpc>
                <a:spcPct val="90000"/>
              </a:lnSpc>
              <a:spcBef>
                <a:spcPts val="0"/>
              </a:spcBef>
              <a:spcAft>
                <a:spcPts val="0"/>
              </a:spcAft>
              <a:buClr>
                <a:srgbClr val="613318"/>
              </a:buClr>
              <a:buSzPts val="4800"/>
              <a:buNone/>
            </a:pPr>
            <a:r>
              <a:rPr lang="en-US" sz="4800" dirty="0">
                <a:solidFill>
                  <a:srgbClr val="613318"/>
                </a:solidFill>
              </a:rPr>
              <a:t>6. ¿</a:t>
            </a:r>
            <a:r>
              <a:rPr lang="en-US" sz="4800" u="sng" dirty="0">
                <a:solidFill>
                  <a:srgbClr val="613318"/>
                </a:solidFill>
              </a:rPr>
              <a:t>Se </a:t>
            </a:r>
            <a:r>
              <a:rPr lang="en-US" sz="4800" u="sng" dirty="0" err="1">
                <a:solidFill>
                  <a:srgbClr val="613318"/>
                </a:solidFill>
              </a:rPr>
              <a:t>soluciona</a:t>
            </a:r>
            <a:r>
              <a:rPr lang="en-US" sz="4800" u="sng" dirty="0">
                <a:solidFill>
                  <a:srgbClr val="613318"/>
                </a:solidFill>
              </a:rPr>
              <a:t> </a:t>
            </a:r>
            <a:r>
              <a:rPr lang="en-US" sz="4800" dirty="0" err="1">
                <a:solidFill>
                  <a:srgbClr val="613318"/>
                </a:solidFill>
              </a:rPr>
              <a:t>el</a:t>
            </a:r>
            <a:r>
              <a:rPr lang="en-US" sz="4800" dirty="0">
                <a:solidFill>
                  <a:srgbClr val="613318"/>
                </a:solidFill>
              </a:rPr>
              <a:t> </a:t>
            </a:r>
            <a:r>
              <a:rPr lang="en-US" sz="4800" dirty="0" err="1">
                <a:solidFill>
                  <a:srgbClr val="613318"/>
                </a:solidFill>
              </a:rPr>
              <a:t>problema</a:t>
            </a:r>
            <a:r>
              <a:rPr lang="en-US" sz="4800" dirty="0">
                <a:solidFill>
                  <a:srgbClr val="613318"/>
                </a:solidFill>
              </a:rPr>
              <a:t>? </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9FF61-A901-4DEF-8E9B-E434F3CC3CDD}"/>
              </a:ext>
            </a:extLst>
          </p:cNvPr>
          <p:cNvSpPr>
            <a:spLocks noGrp="1"/>
          </p:cNvSpPr>
          <p:nvPr>
            <p:ph type="title"/>
          </p:nvPr>
        </p:nvSpPr>
        <p:spPr/>
        <p:txBody>
          <a:bodyPr/>
          <a:lstStyle/>
          <a:p>
            <a:pPr algn="ctr"/>
            <a:r>
              <a:rPr lang="en-US" dirty="0"/>
              <a:t>Las Cuatro C</a:t>
            </a:r>
          </a:p>
        </p:txBody>
      </p:sp>
      <p:sp>
        <p:nvSpPr>
          <p:cNvPr id="5" name="TextBox 4">
            <a:extLst>
              <a:ext uri="{FF2B5EF4-FFF2-40B4-BE49-F238E27FC236}">
                <a16:creationId xmlns:a16="http://schemas.microsoft.com/office/drawing/2014/main" id="{8588F62C-CC8F-47F3-B0A0-D6CA4A7E2965}"/>
              </a:ext>
            </a:extLst>
          </p:cNvPr>
          <p:cNvSpPr txBox="1"/>
          <p:nvPr/>
        </p:nvSpPr>
        <p:spPr>
          <a:xfrm>
            <a:off x="690880" y="1422400"/>
            <a:ext cx="10850880" cy="5262979"/>
          </a:xfrm>
          <a:prstGeom prst="rect">
            <a:avLst/>
          </a:prstGeom>
          <a:noFill/>
        </p:spPr>
        <p:txBody>
          <a:bodyPr wrap="square" rtlCol="0">
            <a:spAutoFit/>
          </a:bodyPr>
          <a:lstStyle/>
          <a:p>
            <a:r>
              <a:rPr lang="en-US" sz="4800" b="1" dirty="0" err="1"/>
              <a:t>Captar</a:t>
            </a:r>
            <a:endParaRPr lang="en-US" sz="4800" b="1" dirty="0"/>
          </a:p>
          <a:p>
            <a:r>
              <a:rPr lang="en-US" sz="4800" b="1" dirty="0" err="1"/>
              <a:t>Contar</a:t>
            </a:r>
            <a:endParaRPr lang="en-US" sz="4800" b="1" dirty="0"/>
          </a:p>
          <a:p>
            <a:r>
              <a:rPr lang="en-US" sz="4800" b="1" dirty="0" err="1"/>
              <a:t>Considerar</a:t>
            </a:r>
            <a:endParaRPr lang="en-US" sz="4800" b="1" dirty="0"/>
          </a:p>
          <a:p>
            <a:r>
              <a:rPr lang="en-US" sz="4800" b="1" dirty="0" err="1"/>
              <a:t>Consolidar</a:t>
            </a:r>
            <a:r>
              <a:rPr lang="en-US" sz="4800" b="1" dirty="0"/>
              <a:t>: </a:t>
            </a:r>
            <a:r>
              <a:rPr lang="en-US" sz="4800"/>
              <a:t>Con cuatro </a:t>
            </a:r>
            <a:r>
              <a:rPr lang="en-US" sz="4800" dirty="0" err="1"/>
              <a:t>preguntas</a:t>
            </a:r>
            <a:r>
              <a:rPr lang="en-US" sz="4800" dirty="0"/>
              <a:t>, </a:t>
            </a:r>
            <a:r>
              <a:rPr lang="en-US" sz="4800" dirty="0" err="1"/>
              <a:t>resaltamos</a:t>
            </a:r>
            <a:r>
              <a:rPr lang="en-US" sz="4800" dirty="0"/>
              <a:t> </a:t>
            </a:r>
            <a:r>
              <a:rPr lang="en-US" sz="4800" dirty="0" err="1"/>
              <a:t>el</a:t>
            </a:r>
            <a:r>
              <a:rPr lang="en-US" sz="4800" dirty="0"/>
              <a:t> </a:t>
            </a:r>
            <a:r>
              <a:rPr lang="en-US" sz="4800" dirty="0" err="1"/>
              <a:t>pecado</a:t>
            </a:r>
            <a:r>
              <a:rPr lang="en-US" sz="4800" dirty="0"/>
              <a:t>, las </a:t>
            </a:r>
            <a:r>
              <a:rPr lang="en-US" sz="4800" dirty="0" err="1"/>
              <a:t>buenas</a:t>
            </a:r>
            <a:r>
              <a:rPr lang="en-US" sz="4800" dirty="0"/>
              <a:t> </a:t>
            </a:r>
            <a:r>
              <a:rPr lang="en-US" sz="4800" dirty="0" err="1"/>
              <a:t>noticias</a:t>
            </a:r>
            <a:r>
              <a:rPr lang="en-US" sz="4800" dirty="0"/>
              <a:t> de Dios, y la </a:t>
            </a:r>
            <a:r>
              <a:rPr lang="en-US" sz="4800" dirty="0" err="1"/>
              <a:t>aplicación</a:t>
            </a:r>
            <a:r>
              <a:rPr lang="en-US" sz="4800" dirty="0"/>
              <a:t> para </a:t>
            </a:r>
            <a:r>
              <a:rPr lang="en-US" sz="4800" dirty="0" err="1"/>
              <a:t>nuestras</a:t>
            </a:r>
            <a:r>
              <a:rPr lang="en-US" sz="4800" dirty="0"/>
              <a:t> </a:t>
            </a:r>
            <a:r>
              <a:rPr lang="en-US" sz="4800" dirty="0" err="1"/>
              <a:t>vidas</a:t>
            </a:r>
            <a:endParaRPr lang="en-US" sz="4800" b="1" dirty="0"/>
          </a:p>
        </p:txBody>
      </p:sp>
    </p:spTree>
    <p:extLst>
      <p:ext uri="{BB962C8B-B14F-4D97-AF65-F5344CB8AC3E}">
        <p14:creationId xmlns:p14="http://schemas.microsoft.com/office/powerpoint/2010/main" val="1460422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613318"/>
              </a:buClr>
              <a:buSzPts val="6000"/>
              <a:buFont typeface="Overlock"/>
              <a:buNone/>
            </a:pPr>
            <a:r>
              <a:rPr lang="en-US" b="1" dirty="0" err="1">
                <a:solidFill>
                  <a:srgbClr val="00B050"/>
                </a:solidFill>
              </a:rPr>
              <a:t>Objetivos</a:t>
            </a:r>
            <a:r>
              <a:rPr lang="en-US" b="1" dirty="0">
                <a:solidFill>
                  <a:srgbClr val="00B050"/>
                </a:solidFill>
              </a:rPr>
              <a:t> de </a:t>
            </a:r>
            <a:r>
              <a:rPr lang="en-US" b="1" dirty="0" err="1">
                <a:solidFill>
                  <a:srgbClr val="00B050"/>
                </a:solidFill>
              </a:rPr>
              <a:t>Lección</a:t>
            </a:r>
            <a:r>
              <a:rPr lang="en-US" b="1" dirty="0">
                <a:solidFill>
                  <a:srgbClr val="00B050"/>
                </a:solidFill>
              </a:rPr>
              <a:t> 4</a:t>
            </a:r>
            <a:endParaRPr b="1" dirty="0">
              <a:solidFill>
                <a:srgbClr val="00B050"/>
              </a:solidFill>
            </a:endParaRPr>
          </a:p>
        </p:txBody>
      </p:sp>
      <p:graphicFrame>
        <p:nvGraphicFramePr>
          <p:cNvPr id="4" name="Table 4">
            <a:extLst>
              <a:ext uri="{FF2B5EF4-FFF2-40B4-BE49-F238E27FC236}">
                <a16:creationId xmlns:a16="http://schemas.microsoft.com/office/drawing/2014/main" id="{ACD28580-2267-1E11-53D2-D19A6F7F8D81}"/>
              </a:ext>
            </a:extLst>
          </p:cNvPr>
          <p:cNvGraphicFramePr>
            <a:graphicFrameLocks noGrp="1"/>
          </p:cNvGraphicFramePr>
          <p:nvPr>
            <p:extLst>
              <p:ext uri="{D42A27DB-BD31-4B8C-83A1-F6EECF244321}">
                <p14:modId xmlns:p14="http://schemas.microsoft.com/office/powerpoint/2010/main" val="3088514767"/>
              </p:ext>
            </p:extLst>
          </p:nvPr>
        </p:nvGraphicFramePr>
        <p:xfrm>
          <a:off x="838200" y="1690688"/>
          <a:ext cx="10515599" cy="3937000"/>
        </p:xfrm>
        <a:graphic>
          <a:graphicData uri="http://schemas.openxmlformats.org/drawingml/2006/table">
            <a:tbl>
              <a:tblPr firstRow="1" bandRow="1">
                <a:tableStyleId>{93296810-A885-4BE3-A3E7-6D5BEEA58F35}</a:tableStyleId>
              </a:tblPr>
              <a:tblGrid>
                <a:gridCol w="680970">
                  <a:extLst>
                    <a:ext uri="{9D8B030D-6E8A-4147-A177-3AD203B41FA5}">
                      <a16:colId xmlns:a16="http://schemas.microsoft.com/office/drawing/2014/main" val="1947932735"/>
                    </a:ext>
                  </a:extLst>
                </a:gridCol>
                <a:gridCol w="9834629">
                  <a:extLst>
                    <a:ext uri="{9D8B030D-6E8A-4147-A177-3AD203B41FA5}">
                      <a16:colId xmlns:a16="http://schemas.microsoft.com/office/drawing/2014/main" val="3176867156"/>
                    </a:ext>
                  </a:extLst>
                </a:gridCol>
              </a:tblGrid>
              <a:tr h="370840">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562046980"/>
                  </a:ext>
                </a:extLst>
              </a:tr>
              <a:tr h="370840">
                <a:tc>
                  <a:txBody>
                    <a:bodyPr/>
                    <a:lstStyle/>
                    <a:p>
                      <a:r>
                        <a:rPr lang="en-US" sz="3600" b="1" dirty="0"/>
                        <a:t>1</a:t>
                      </a:r>
                    </a:p>
                  </a:txBody>
                  <a:tcPr/>
                </a:tc>
                <a:tc>
                  <a:txBody>
                    <a:bodyPr/>
                    <a:lstStyle/>
                    <a:p>
                      <a:r>
                        <a:rPr lang="en-US" sz="3600" b="0" dirty="0"/>
                        <a:t>Usar </a:t>
                      </a:r>
                      <a:r>
                        <a:rPr lang="en-US" sz="3600" b="0" dirty="0" err="1"/>
                        <a:t>el</a:t>
                      </a:r>
                      <a:r>
                        <a:rPr lang="en-US" sz="3600" b="0" dirty="0"/>
                        <a:t> </a:t>
                      </a:r>
                      <a:r>
                        <a:rPr lang="en-US" sz="3600" b="0" dirty="0" err="1"/>
                        <a:t>método</a:t>
                      </a:r>
                      <a:r>
                        <a:rPr lang="en-US" sz="3600" b="0" dirty="0"/>
                        <a:t> de la Cuatro “C” para leer y </a:t>
                      </a:r>
                      <a:r>
                        <a:rPr lang="en-US" sz="3600" b="0" dirty="0" err="1"/>
                        <a:t>entender</a:t>
                      </a:r>
                      <a:r>
                        <a:rPr lang="en-US" sz="3600" b="0" dirty="0"/>
                        <a:t> Mateo 3:1-17</a:t>
                      </a:r>
                    </a:p>
                  </a:txBody>
                  <a:tcPr/>
                </a:tc>
                <a:extLst>
                  <a:ext uri="{0D108BD9-81ED-4DB2-BD59-A6C34878D82A}">
                    <a16:rowId xmlns:a16="http://schemas.microsoft.com/office/drawing/2014/main" val="2074825541"/>
                  </a:ext>
                </a:extLst>
              </a:tr>
              <a:tr h="370840">
                <a:tc>
                  <a:txBody>
                    <a:bodyPr/>
                    <a:lstStyle/>
                    <a:p>
                      <a:r>
                        <a:rPr lang="en-US" sz="3600" b="1" dirty="0"/>
                        <a:t>2</a:t>
                      </a:r>
                    </a:p>
                  </a:txBody>
                  <a:tcPr/>
                </a:tc>
                <a:tc>
                  <a:txBody>
                    <a:bodyPr/>
                    <a:lstStyle/>
                    <a:p>
                      <a:r>
                        <a:rPr lang="en-US" sz="3600" b="1" dirty="0" err="1"/>
                        <a:t>Compartir</a:t>
                      </a:r>
                      <a:r>
                        <a:rPr lang="en-US" sz="3600" b="1" dirty="0"/>
                        <a:t> las </a:t>
                      </a:r>
                      <a:r>
                        <a:rPr lang="en-US" sz="3600" b="1" dirty="0" err="1"/>
                        <a:t>preguntas</a:t>
                      </a:r>
                      <a:r>
                        <a:rPr lang="en-US" sz="3600" b="1" dirty="0"/>
                        <a:t> de “</a:t>
                      </a:r>
                      <a:r>
                        <a:rPr lang="en-US" sz="3600" b="1" dirty="0" err="1"/>
                        <a:t>Consolidar</a:t>
                      </a:r>
                      <a:r>
                        <a:rPr lang="en-US" sz="3600" b="1" dirty="0"/>
                        <a:t>” con </a:t>
                      </a:r>
                      <a:r>
                        <a:rPr lang="en-US" sz="3600" b="1" dirty="0" err="1"/>
                        <a:t>una</a:t>
                      </a:r>
                      <a:r>
                        <a:rPr lang="en-US" sz="3600" b="1" dirty="0"/>
                        <a:t> </a:t>
                      </a:r>
                      <a:r>
                        <a:rPr lang="en-US" sz="3600" b="1" dirty="0" err="1"/>
                        <a:t>compañera</a:t>
                      </a:r>
                      <a:r>
                        <a:rPr lang="en-US" sz="3600" b="1" dirty="0"/>
                        <a:t>. </a:t>
                      </a:r>
                    </a:p>
                  </a:txBody>
                  <a:tcPr/>
                </a:tc>
                <a:extLst>
                  <a:ext uri="{0D108BD9-81ED-4DB2-BD59-A6C34878D82A}">
                    <a16:rowId xmlns:a16="http://schemas.microsoft.com/office/drawing/2014/main" val="1242118565"/>
                  </a:ext>
                </a:extLst>
              </a:tr>
              <a:tr h="370840">
                <a:tc>
                  <a:txBody>
                    <a:bodyPr/>
                    <a:lstStyle/>
                    <a:p>
                      <a:r>
                        <a:rPr lang="en-US" sz="3600" dirty="0"/>
                        <a:t>3</a:t>
                      </a:r>
                    </a:p>
                  </a:txBody>
                  <a:tcPr/>
                </a:tc>
                <a:tc>
                  <a:txBody>
                    <a:bodyPr/>
                    <a:lstStyle/>
                    <a:p>
                      <a:r>
                        <a:rPr lang="en-US" sz="3600" dirty="0" err="1"/>
                        <a:t>Describir</a:t>
                      </a:r>
                      <a:r>
                        <a:rPr lang="en-US" sz="3600" dirty="0"/>
                        <a:t> </a:t>
                      </a:r>
                      <a:r>
                        <a:rPr lang="en-US" sz="3600" dirty="0" err="1"/>
                        <a:t>el</a:t>
                      </a:r>
                      <a:r>
                        <a:rPr lang="en-US" sz="3600" dirty="0"/>
                        <a:t> </a:t>
                      </a:r>
                      <a:r>
                        <a:rPr lang="en-US" sz="3600" dirty="0" err="1"/>
                        <a:t>bautismo</a:t>
                      </a:r>
                      <a:r>
                        <a:rPr lang="en-US" sz="3600" dirty="0"/>
                        <a:t> y las </a:t>
                      </a:r>
                      <a:r>
                        <a:rPr lang="en-US" sz="3600" dirty="0" err="1"/>
                        <a:t>bendiciones</a:t>
                      </a:r>
                      <a:r>
                        <a:rPr lang="en-US" sz="3600" dirty="0"/>
                        <a:t> que </a:t>
                      </a:r>
                      <a:r>
                        <a:rPr lang="en-US" sz="3600" dirty="0" err="1"/>
                        <a:t>recibimos</a:t>
                      </a:r>
                      <a:r>
                        <a:rPr lang="en-US" sz="3600" dirty="0"/>
                        <a:t> </a:t>
                      </a:r>
                      <a:r>
                        <a:rPr lang="en-US" sz="3600" dirty="0" err="1"/>
                        <a:t>en</a:t>
                      </a:r>
                      <a:r>
                        <a:rPr lang="en-US" sz="3600" dirty="0"/>
                        <a:t> </a:t>
                      </a:r>
                      <a:r>
                        <a:rPr lang="en-US" sz="3600" dirty="0" err="1"/>
                        <a:t>el</a:t>
                      </a:r>
                      <a:r>
                        <a:rPr lang="en-US" sz="3600" dirty="0"/>
                        <a:t> </a:t>
                      </a:r>
                      <a:r>
                        <a:rPr lang="en-US" sz="3600" dirty="0" err="1"/>
                        <a:t>bautismo</a:t>
                      </a:r>
                      <a:r>
                        <a:rPr lang="en-US" sz="3600" dirty="0"/>
                        <a:t>. </a:t>
                      </a:r>
                    </a:p>
                  </a:txBody>
                  <a:tcPr/>
                </a:tc>
                <a:extLst>
                  <a:ext uri="{0D108BD9-81ED-4DB2-BD59-A6C34878D82A}">
                    <a16:rowId xmlns:a16="http://schemas.microsoft.com/office/drawing/2014/main" val="2315153907"/>
                  </a:ext>
                </a:extLst>
              </a:tr>
            </a:tbl>
          </a:graphicData>
        </a:graphic>
      </p:graphicFrame>
    </p:spTree>
    <p:extLst>
      <p:ext uri="{BB962C8B-B14F-4D97-AF65-F5344CB8AC3E}">
        <p14:creationId xmlns:p14="http://schemas.microsoft.com/office/powerpoint/2010/main" val="541270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a:spLocks noGrp="1"/>
          </p:cNvSpPr>
          <p:nvPr>
            <p:ph type="title"/>
          </p:nvPr>
        </p:nvSpPr>
        <p:spPr>
          <a:xfrm>
            <a:off x="838200" y="2766218"/>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13318"/>
              </a:buClr>
              <a:buSzPts val="6000"/>
              <a:buFont typeface="Overlock"/>
              <a:buNone/>
            </a:pPr>
            <a:r>
              <a:rPr lang="en-US" b="1" dirty="0" err="1">
                <a:solidFill>
                  <a:srgbClr val="00B050"/>
                </a:solidFill>
              </a:rPr>
              <a:t>Oremos</a:t>
            </a:r>
            <a:endParaRPr b="1" dirty="0">
              <a:solidFill>
                <a:srgbClr val="00B05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613318"/>
              </a:buClr>
              <a:buSzPts val="5400"/>
              <a:buFont typeface="Overlock"/>
              <a:buNone/>
            </a:pPr>
            <a:r>
              <a:rPr lang="en-US" sz="5400" dirty="0" err="1">
                <a:solidFill>
                  <a:srgbClr val="613318"/>
                </a:solidFill>
              </a:rPr>
              <a:t>Consolidar</a:t>
            </a:r>
            <a:endParaRPr dirty="0"/>
          </a:p>
        </p:txBody>
      </p:sp>
      <p:sp>
        <p:nvSpPr>
          <p:cNvPr id="219" name="Google Shape;219;p18"/>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marR="0" indent="0">
              <a:spcBef>
                <a:spcPts val="0"/>
              </a:spcBef>
              <a:spcAft>
                <a:spcPts val="0"/>
              </a:spcAft>
              <a:buNone/>
            </a:pPr>
            <a:r>
              <a:rPr lang="es-ES" sz="4000" dirty="0">
                <a:solidFill>
                  <a:srgbClr val="000000"/>
                </a:solidFill>
                <a:effectLst/>
                <a:latin typeface="Times New Roman" panose="02020603050405020304" pitchFamily="18" charset="0"/>
                <a:ea typeface="Times New Roman" panose="02020603050405020304" pitchFamily="18" charset="0"/>
              </a:rPr>
              <a:t>1. ¿</a:t>
            </a:r>
            <a:r>
              <a:rPr lang="es-ES" sz="4000" dirty="0">
                <a:solidFill>
                  <a:srgbClr val="000000"/>
                </a:solidFill>
                <a:latin typeface="Times New Roman" panose="02020603050405020304" pitchFamily="18" charset="0"/>
                <a:ea typeface="Times New Roman" panose="02020603050405020304" pitchFamily="18" charset="0"/>
              </a:rPr>
              <a:t>Cuál es el punto principal de la historia</a:t>
            </a:r>
            <a:r>
              <a:rPr lang="es-ES" sz="4000" dirty="0">
                <a:solidFill>
                  <a:srgbClr val="000000"/>
                </a:solidFill>
                <a:effectLst/>
                <a:latin typeface="Times New Roman" panose="02020603050405020304" pitchFamily="18" charset="0"/>
                <a:ea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s-ES" sz="4000" dirty="0">
                <a:solidFill>
                  <a:srgbClr val="000000"/>
                </a:solidFill>
                <a:effectLst/>
                <a:latin typeface="Times New Roman" panose="02020603050405020304" pitchFamily="18" charset="0"/>
                <a:ea typeface="Times New Roman" panose="02020603050405020304" pitchFamily="18" charset="0"/>
              </a:rPr>
              <a:t>2. ¿Qué pecado veo en esta historia y confieso en mi vida? </a:t>
            </a:r>
            <a:endParaRPr lang="en-US" sz="4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s-ES" sz="4000" dirty="0">
                <a:solidFill>
                  <a:srgbClr val="000000"/>
                </a:solidFill>
                <a:effectLst/>
                <a:latin typeface="Times New Roman" panose="02020603050405020304" pitchFamily="18" charset="0"/>
                <a:ea typeface="Times New Roman" panose="02020603050405020304" pitchFamily="18" charset="0"/>
              </a:rPr>
              <a:t>3. ¿En qué versos y palabras de esta historia veo el amor de Dios para </a:t>
            </a:r>
            <a:r>
              <a:rPr lang="es-ES" sz="4000" dirty="0">
                <a:solidFill>
                  <a:srgbClr val="000000"/>
                </a:solidFill>
                <a:latin typeface="Times New Roman" panose="02020603050405020304" pitchFamily="18" charset="0"/>
                <a:ea typeface="Times New Roman" panose="02020603050405020304" pitchFamily="18" charset="0"/>
              </a:rPr>
              <a:t>conmigo</a:t>
            </a:r>
            <a:r>
              <a:rPr lang="es-ES" sz="4000" dirty="0">
                <a:solidFill>
                  <a:srgbClr val="000000"/>
                </a:solidFill>
                <a:effectLst/>
                <a:latin typeface="Times New Roman" panose="02020603050405020304" pitchFamily="18" charset="0"/>
                <a:ea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s-ES" sz="4000" dirty="0">
                <a:solidFill>
                  <a:srgbClr val="000000"/>
                </a:solidFill>
                <a:effectLst/>
                <a:latin typeface="Times New Roman" panose="02020603050405020304" pitchFamily="18" charset="0"/>
                <a:ea typeface="Times New Roman" panose="02020603050405020304" pitchFamily="18" charset="0"/>
              </a:rPr>
              <a:t>4. ¿Qué pediré que Dios obre en mí para poner en práctica esta palabra de Dios? </a:t>
            </a:r>
            <a:endParaRPr lang="en-US" sz="4000" dirty="0">
              <a:effectLst/>
              <a:latin typeface="Times New Roman" panose="02020603050405020304" pitchFamily="18" charset="0"/>
              <a:ea typeface="Times New Roman" panose="02020603050405020304" pitchFamily="18" charset="0"/>
            </a:endParaRPr>
          </a:p>
          <a:p>
            <a:pPr marL="0" lvl="0" indent="0" algn="l" rtl="0">
              <a:lnSpc>
                <a:spcPct val="90000"/>
              </a:lnSpc>
              <a:spcBef>
                <a:spcPts val="0"/>
              </a:spcBef>
              <a:spcAft>
                <a:spcPts val="0"/>
              </a:spcAft>
              <a:buClr>
                <a:srgbClr val="613318"/>
              </a:buClr>
              <a:buSzPts val="5400"/>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613318"/>
              </a:buClr>
              <a:buSzPts val="5400"/>
              <a:buFont typeface="Overlock"/>
              <a:buNone/>
            </a:pPr>
            <a:r>
              <a:rPr lang="en-US" sz="5400">
                <a:solidFill>
                  <a:srgbClr val="613318"/>
                </a:solidFill>
              </a:rPr>
              <a:t>Consolidar-Mateo 3:1-17</a:t>
            </a:r>
            <a:endParaRPr/>
          </a:p>
        </p:txBody>
      </p:sp>
      <p:sp>
        <p:nvSpPr>
          <p:cNvPr id="219" name="Google Shape;219;p18"/>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5400" dirty="0">
                <a:solidFill>
                  <a:srgbClr val="613318"/>
                </a:solidFill>
              </a:rPr>
              <a:t>1. ¿</a:t>
            </a:r>
            <a:r>
              <a:rPr lang="en-US" dirty="0" err="1">
                <a:solidFill>
                  <a:srgbClr val="613318"/>
                </a:solidFill>
              </a:rPr>
              <a:t>Cuál</a:t>
            </a:r>
            <a:r>
              <a:rPr lang="en-US" dirty="0">
                <a:solidFill>
                  <a:srgbClr val="613318"/>
                </a:solidFill>
              </a:rPr>
              <a:t> es </a:t>
            </a:r>
            <a:r>
              <a:rPr lang="en-US" dirty="0" err="1">
                <a:solidFill>
                  <a:srgbClr val="613318"/>
                </a:solidFill>
              </a:rPr>
              <a:t>el</a:t>
            </a:r>
            <a:r>
              <a:rPr lang="en-US" dirty="0">
                <a:solidFill>
                  <a:srgbClr val="613318"/>
                </a:solidFill>
              </a:rPr>
              <a:t> punto principal de la </a:t>
            </a:r>
            <a:r>
              <a:rPr lang="en-US" dirty="0" err="1">
                <a:solidFill>
                  <a:srgbClr val="613318"/>
                </a:solidFill>
              </a:rPr>
              <a:t>historia</a:t>
            </a:r>
            <a:r>
              <a:rPr lang="en-US" sz="5400" dirty="0">
                <a:solidFill>
                  <a:srgbClr val="613318"/>
                </a:solidFill>
              </a:rPr>
              <a:t>?</a:t>
            </a:r>
            <a:endParaRPr dirty="0"/>
          </a:p>
        </p:txBody>
      </p:sp>
      <p:sp>
        <p:nvSpPr>
          <p:cNvPr id="3" name="TextBox 2">
            <a:extLst>
              <a:ext uri="{FF2B5EF4-FFF2-40B4-BE49-F238E27FC236}">
                <a16:creationId xmlns:a16="http://schemas.microsoft.com/office/drawing/2014/main" id="{CED10D93-1F4D-1C23-6DE7-EB92D7AC5875}"/>
              </a:ext>
            </a:extLst>
          </p:cNvPr>
          <p:cNvSpPr txBox="1"/>
          <p:nvPr/>
        </p:nvSpPr>
        <p:spPr>
          <a:xfrm>
            <a:off x="838200" y="3364468"/>
            <a:ext cx="10515600" cy="2554545"/>
          </a:xfrm>
          <a:prstGeom prst="rect">
            <a:avLst/>
          </a:prstGeom>
          <a:noFill/>
        </p:spPr>
        <p:txBody>
          <a:bodyPr wrap="square">
            <a:spAutoFit/>
          </a:bodyPr>
          <a:lstStyle/>
          <a:p>
            <a:r>
              <a:rPr lang="en-US" sz="4000" b="1" dirty="0">
                <a:solidFill>
                  <a:schemeClr val="dk1"/>
                </a:solidFill>
                <a:latin typeface="Calibri"/>
                <a:ea typeface="Calibri"/>
                <a:cs typeface="Calibri"/>
                <a:sym typeface="Calibri"/>
              </a:rPr>
              <a:t>Juan </a:t>
            </a:r>
            <a:r>
              <a:rPr lang="en-US" sz="4000" b="1" dirty="0" err="1">
                <a:solidFill>
                  <a:schemeClr val="dk1"/>
                </a:solidFill>
                <a:latin typeface="Calibri"/>
                <a:ea typeface="Calibri"/>
                <a:cs typeface="Calibri"/>
                <a:sym typeface="Calibri"/>
              </a:rPr>
              <a:t>preparaba</a:t>
            </a:r>
            <a:r>
              <a:rPr lang="en-US" sz="4000" b="1" dirty="0">
                <a:solidFill>
                  <a:schemeClr val="dk1"/>
                </a:solidFill>
                <a:latin typeface="Calibri"/>
                <a:ea typeface="Calibri"/>
                <a:cs typeface="Calibri"/>
                <a:sym typeface="Calibri"/>
              </a:rPr>
              <a:t> </a:t>
            </a:r>
            <a:r>
              <a:rPr lang="en-US" sz="4000" b="1" dirty="0" err="1">
                <a:solidFill>
                  <a:schemeClr val="dk1"/>
                </a:solidFill>
                <a:latin typeface="Calibri"/>
                <a:ea typeface="Calibri"/>
                <a:cs typeface="Calibri"/>
                <a:sym typeface="Calibri"/>
              </a:rPr>
              <a:t>el</a:t>
            </a:r>
            <a:r>
              <a:rPr lang="en-US" sz="4000" b="1" dirty="0">
                <a:solidFill>
                  <a:schemeClr val="dk1"/>
                </a:solidFill>
                <a:latin typeface="Calibri"/>
                <a:ea typeface="Calibri"/>
                <a:cs typeface="Calibri"/>
                <a:sym typeface="Calibri"/>
              </a:rPr>
              <a:t> </a:t>
            </a:r>
            <a:r>
              <a:rPr lang="en-US" sz="4000" b="1" dirty="0" err="1">
                <a:solidFill>
                  <a:schemeClr val="dk1"/>
                </a:solidFill>
                <a:latin typeface="Calibri"/>
                <a:ea typeface="Calibri"/>
                <a:cs typeface="Calibri"/>
                <a:sym typeface="Calibri"/>
              </a:rPr>
              <a:t>corazón</a:t>
            </a:r>
            <a:r>
              <a:rPr lang="en-US" sz="4000" b="1" dirty="0">
                <a:solidFill>
                  <a:schemeClr val="dk1"/>
                </a:solidFill>
                <a:latin typeface="Calibri"/>
                <a:ea typeface="Calibri"/>
                <a:cs typeface="Calibri"/>
                <a:sym typeface="Calibri"/>
              </a:rPr>
              <a:t> de </a:t>
            </a:r>
            <a:r>
              <a:rPr lang="en-US" sz="4000" b="1" dirty="0" err="1">
                <a:solidFill>
                  <a:schemeClr val="dk1"/>
                </a:solidFill>
                <a:latin typeface="Calibri"/>
                <a:ea typeface="Calibri"/>
                <a:cs typeface="Calibri"/>
                <a:sym typeface="Calibri"/>
              </a:rPr>
              <a:t>los</a:t>
            </a:r>
            <a:r>
              <a:rPr lang="en-US" sz="4000" b="1" dirty="0">
                <a:solidFill>
                  <a:schemeClr val="dk1"/>
                </a:solidFill>
                <a:latin typeface="Calibri"/>
                <a:ea typeface="Calibri"/>
                <a:cs typeface="Calibri"/>
                <a:sym typeface="Calibri"/>
              </a:rPr>
              <a:t> </a:t>
            </a:r>
            <a:r>
              <a:rPr lang="en-US" sz="4000" b="1" dirty="0" err="1">
                <a:solidFill>
                  <a:schemeClr val="dk1"/>
                </a:solidFill>
                <a:latin typeface="Calibri"/>
                <a:ea typeface="Calibri"/>
                <a:cs typeface="Calibri"/>
                <a:sym typeface="Calibri"/>
              </a:rPr>
              <a:t>judíos</a:t>
            </a:r>
            <a:r>
              <a:rPr lang="en-US" sz="4000" b="1" dirty="0">
                <a:solidFill>
                  <a:schemeClr val="dk1"/>
                </a:solidFill>
                <a:latin typeface="Calibri"/>
                <a:ea typeface="Calibri"/>
                <a:cs typeface="Calibri"/>
                <a:sym typeface="Calibri"/>
              </a:rPr>
              <a:t> para </a:t>
            </a:r>
            <a:r>
              <a:rPr lang="en-US" sz="4000" b="1" dirty="0" err="1">
                <a:solidFill>
                  <a:schemeClr val="dk1"/>
                </a:solidFill>
                <a:latin typeface="Calibri"/>
                <a:ea typeface="Calibri"/>
                <a:cs typeface="Calibri"/>
                <a:sym typeface="Calibri"/>
              </a:rPr>
              <a:t>recibir</a:t>
            </a:r>
            <a:r>
              <a:rPr lang="en-US" sz="4000" b="1" dirty="0">
                <a:solidFill>
                  <a:schemeClr val="dk1"/>
                </a:solidFill>
                <a:latin typeface="Calibri"/>
                <a:ea typeface="Calibri"/>
                <a:cs typeface="Calibri"/>
                <a:sym typeface="Calibri"/>
              </a:rPr>
              <a:t> al Salvador </a:t>
            </a:r>
            <a:r>
              <a:rPr lang="en-US" sz="4000" b="1" dirty="0" err="1">
                <a:solidFill>
                  <a:schemeClr val="dk1"/>
                </a:solidFill>
                <a:latin typeface="Calibri"/>
                <a:ea typeface="Calibri"/>
                <a:cs typeface="Calibri"/>
                <a:sym typeface="Calibri"/>
              </a:rPr>
              <a:t>prometido</a:t>
            </a:r>
            <a:r>
              <a:rPr lang="en-US" sz="4000" b="1" dirty="0">
                <a:solidFill>
                  <a:schemeClr val="dk1"/>
                </a:solidFill>
                <a:latin typeface="Calibri"/>
                <a:ea typeface="Calibri"/>
                <a:cs typeface="Calibri"/>
                <a:sym typeface="Calibri"/>
              </a:rPr>
              <a:t>, </a:t>
            </a:r>
            <a:r>
              <a:rPr lang="en-US" sz="4000" b="1" dirty="0" err="1">
                <a:solidFill>
                  <a:schemeClr val="dk1"/>
                </a:solidFill>
                <a:latin typeface="Calibri"/>
                <a:ea typeface="Calibri"/>
                <a:cs typeface="Calibri"/>
                <a:sym typeface="Calibri"/>
              </a:rPr>
              <a:t>cuando</a:t>
            </a:r>
            <a:r>
              <a:rPr lang="en-US" sz="4000" b="1" dirty="0">
                <a:solidFill>
                  <a:schemeClr val="dk1"/>
                </a:solidFill>
                <a:latin typeface="Calibri"/>
                <a:ea typeface="Calibri"/>
                <a:cs typeface="Calibri"/>
                <a:sym typeface="Calibri"/>
              </a:rPr>
              <a:t> </a:t>
            </a:r>
            <a:r>
              <a:rPr lang="en-US" sz="4000" b="1" dirty="0" err="1">
                <a:solidFill>
                  <a:schemeClr val="dk1"/>
                </a:solidFill>
                <a:latin typeface="Calibri"/>
                <a:ea typeface="Calibri"/>
                <a:cs typeface="Calibri"/>
                <a:sym typeface="Calibri"/>
              </a:rPr>
              <a:t>bautizó</a:t>
            </a:r>
            <a:r>
              <a:rPr lang="en-US" sz="4000" b="1" dirty="0">
                <a:solidFill>
                  <a:schemeClr val="dk1"/>
                </a:solidFill>
                <a:latin typeface="Calibri"/>
                <a:ea typeface="Calibri"/>
                <a:cs typeface="Calibri"/>
                <a:sym typeface="Calibri"/>
              </a:rPr>
              <a:t> a </a:t>
            </a:r>
            <a:r>
              <a:rPr lang="en-US" sz="4000" b="1" dirty="0" err="1">
                <a:solidFill>
                  <a:schemeClr val="dk1"/>
                </a:solidFill>
                <a:latin typeface="Calibri"/>
                <a:ea typeface="Calibri"/>
                <a:cs typeface="Calibri"/>
                <a:sym typeface="Calibri"/>
              </a:rPr>
              <a:t>los</a:t>
            </a:r>
            <a:r>
              <a:rPr lang="en-US" sz="4000" b="1" dirty="0">
                <a:solidFill>
                  <a:schemeClr val="dk1"/>
                </a:solidFill>
                <a:latin typeface="Calibri"/>
                <a:ea typeface="Calibri"/>
                <a:cs typeface="Calibri"/>
                <a:sym typeface="Calibri"/>
              </a:rPr>
              <a:t> </a:t>
            </a:r>
            <a:r>
              <a:rPr lang="en-US" sz="4000" b="1" dirty="0" err="1">
                <a:solidFill>
                  <a:schemeClr val="dk1"/>
                </a:solidFill>
                <a:latin typeface="Calibri"/>
                <a:ea typeface="Calibri"/>
                <a:cs typeface="Calibri"/>
                <a:sym typeface="Calibri"/>
              </a:rPr>
              <a:t>arrepentidos</a:t>
            </a:r>
            <a:r>
              <a:rPr lang="en-US" sz="4000" b="1" dirty="0">
                <a:solidFill>
                  <a:schemeClr val="dk1"/>
                </a:solidFill>
                <a:latin typeface="Calibri"/>
                <a:ea typeface="Calibri"/>
                <a:cs typeface="Calibri"/>
                <a:sym typeface="Calibri"/>
              </a:rPr>
              <a:t> de sus </a:t>
            </a:r>
            <a:r>
              <a:rPr lang="en-US" sz="4000" b="1" dirty="0" err="1">
                <a:solidFill>
                  <a:schemeClr val="dk1"/>
                </a:solidFill>
                <a:latin typeface="Calibri"/>
                <a:ea typeface="Calibri"/>
                <a:cs typeface="Calibri"/>
                <a:sym typeface="Calibri"/>
              </a:rPr>
              <a:t>pecados</a:t>
            </a:r>
            <a:r>
              <a:rPr lang="en-US" sz="4000" b="1" dirty="0">
                <a:solidFill>
                  <a:schemeClr val="dk1"/>
                </a:solidFill>
                <a:latin typeface="Calibri"/>
                <a:ea typeface="Calibri"/>
                <a:cs typeface="Calibri"/>
                <a:sym typeface="Calibri"/>
              </a:rPr>
              <a:t>; y </a:t>
            </a:r>
            <a:r>
              <a:rPr lang="en-US" sz="4000" b="1" dirty="0" err="1">
                <a:solidFill>
                  <a:schemeClr val="dk1"/>
                </a:solidFill>
                <a:latin typeface="Calibri"/>
                <a:ea typeface="Calibri"/>
                <a:cs typeface="Calibri"/>
                <a:sym typeface="Calibri"/>
              </a:rPr>
              <a:t>bautizando</a:t>
            </a:r>
            <a:r>
              <a:rPr lang="en-US" sz="4000" b="1" dirty="0">
                <a:solidFill>
                  <a:schemeClr val="dk1"/>
                </a:solidFill>
                <a:latin typeface="Calibri"/>
                <a:ea typeface="Calibri"/>
                <a:cs typeface="Calibri"/>
                <a:sym typeface="Calibri"/>
              </a:rPr>
              <a:t> a </a:t>
            </a:r>
            <a:r>
              <a:rPr lang="en-US" sz="4000" b="1" dirty="0" err="1">
                <a:solidFill>
                  <a:schemeClr val="dk1"/>
                </a:solidFill>
                <a:latin typeface="Calibri"/>
                <a:ea typeface="Calibri"/>
                <a:cs typeface="Calibri"/>
                <a:sym typeface="Calibri"/>
              </a:rPr>
              <a:t>Jesucristo</a:t>
            </a:r>
            <a:r>
              <a:rPr lang="en-US" sz="4000" b="1" dirty="0">
                <a:solidFill>
                  <a:schemeClr val="dk1"/>
                </a:solidFill>
                <a:latin typeface="Calibri"/>
                <a:ea typeface="Calibri"/>
                <a:cs typeface="Calibri"/>
                <a:sym typeface="Calibri"/>
              </a:rPr>
              <a:t> para </a:t>
            </a:r>
            <a:r>
              <a:rPr lang="en-US" sz="4000" b="1" dirty="0" err="1">
                <a:solidFill>
                  <a:schemeClr val="dk1"/>
                </a:solidFill>
                <a:latin typeface="Calibri"/>
                <a:ea typeface="Calibri"/>
                <a:cs typeface="Calibri"/>
                <a:sym typeface="Calibri"/>
              </a:rPr>
              <a:t>iniciar</a:t>
            </a:r>
            <a:r>
              <a:rPr lang="en-US" sz="4000" b="1" dirty="0">
                <a:solidFill>
                  <a:schemeClr val="dk1"/>
                </a:solidFill>
                <a:latin typeface="Calibri"/>
                <a:ea typeface="Calibri"/>
                <a:cs typeface="Calibri"/>
                <a:sym typeface="Calibri"/>
              </a:rPr>
              <a:t> </a:t>
            </a:r>
            <a:r>
              <a:rPr lang="en-US" sz="4000" b="1" dirty="0" err="1">
                <a:solidFill>
                  <a:schemeClr val="dk1"/>
                </a:solidFill>
                <a:latin typeface="Calibri"/>
                <a:ea typeface="Calibri"/>
                <a:cs typeface="Calibri"/>
                <a:sym typeface="Calibri"/>
              </a:rPr>
              <a:t>su</a:t>
            </a:r>
            <a:r>
              <a:rPr lang="en-US" sz="4000" b="1" dirty="0">
                <a:solidFill>
                  <a:schemeClr val="dk1"/>
                </a:solidFill>
                <a:latin typeface="Calibri"/>
                <a:ea typeface="Calibri"/>
                <a:cs typeface="Calibri"/>
                <a:sym typeface="Calibri"/>
              </a:rPr>
              <a:t> </a:t>
            </a:r>
            <a:r>
              <a:rPr lang="en-US" sz="4000" b="1" dirty="0" err="1">
                <a:solidFill>
                  <a:schemeClr val="dk1"/>
                </a:solidFill>
                <a:latin typeface="Calibri"/>
                <a:ea typeface="Calibri"/>
                <a:cs typeface="Calibri"/>
                <a:sym typeface="Calibri"/>
              </a:rPr>
              <a:t>ministerio</a:t>
            </a:r>
            <a:r>
              <a:rPr lang="en-US" sz="4000" b="1" dirty="0">
                <a:solidFill>
                  <a:schemeClr val="dk1"/>
                </a:solidFill>
                <a:latin typeface="Calibri"/>
                <a:ea typeface="Calibri"/>
                <a:cs typeface="Calibri"/>
                <a:sym typeface="Calibri"/>
              </a:rPr>
              <a:t> </a:t>
            </a:r>
            <a:r>
              <a:rPr lang="en-US" sz="4000" b="1" dirty="0" err="1">
                <a:solidFill>
                  <a:schemeClr val="dk1"/>
                </a:solidFill>
                <a:latin typeface="Calibri"/>
                <a:ea typeface="Calibri"/>
                <a:cs typeface="Calibri"/>
                <a:sym typeface="Calibri"/>
              </a:rPr>
              <a:t>público</a:t>
            </a:r>
            <a:r>
              <a:rPr lang="en-US" sz="4000" b="1" dirty="0">
                <a:solidFill>
                  <a:schemeClr val="dk1"/>
                </a:solidFill>
                <a:latin typeface="Calibri"/>
                <a:ea typeface="Calibri"/>
                <a:cs typeface="Calibri"/>
                <a:sym typeface="Calibri"/>
              </a:rPr>
              <a:t>.</a:t>
            </a:r>
            <a:endParaRPr lang="en-US" sz="4000" b="1" dirty="0"/>
          </a:p>
        </p:txBody>
      </p:sp>
    </p:spTree>
    <p:extLst>
      <p:ext uri="{BB962C8B-B14F-4D97-AF65-F5344CB8AC3E}">
        <p14:creationId xmlns:p14="http://schemas.microsoft.com/office/powerpoint/2010/main" val="445632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613318"/>
              </a:buClr>
              <a:buSzPts val="5400"/>
              <a:buFont typeface="Overlock"/>
              <a:buNone/>
            </a:pPr>
            <a:r>
              <a:rPr lang="en-US" sz="5400" dirty="0" err="1">
                <a:solidFill>
                  <a:srgbClr val="613318"/>
                </a:solidFill>
              </a:rPr>
              <a:t>Consolidar</a:t>
            </a:r>
            <a:endParaRPr dirty="0"/>
          </a:p>
        </p:txBody>
      </p:sp>
      <p:sp>
        <p:nvSpPr>
          <p:cNvPr id="219" name="Google Shape;219;p18"/>
          <p:cNvSpPr txBox="1">
            <a:spLocks noGrp="1"/>
          </p:cNvSpPr>
          <p:nvPr>
            <p:ph type="body" idx="1"/>
          </p:nvPr>
        </p:nvSpPr>
        <p:spPr>
          <a:xfrm>
            <a:off x="838200" y="1500188"/>
            <a:ext cx="10091738" cy="4486275"/>
          </a:xfrm>
          <a:prstGeom prst="rect">
            <a:avLst/>
          </a:prstGeom>
          <a:noFill/>
          <a:ln>
            <a:noFill/>
          </a:ln>
        </p:spPr>
        <p:txBody>
          <a:bodyPr spcFirstLastPara="1" wrap="square" lIns="91425" tIns="45700" rIns="91425" bIns="45700" anchor="t" anchorCtr="0">
            <a:noAutofit/>
          </a:bodyPr>
          <a:lstStyle/>
          <a:p>
            <a:pPr marL="0" marR="0" indent="0">
              <a:spcBef>
                <a:spcPts val="0"/>
              </a:spcBef>
              <a:spcAft>
                <a:spcPts val="0"/>
              </a:spcAft>
              <a:buNone/>
            </a:pPr>
            <a:r>
              <a:rPr lang="es-ES" sz="4400" dirty="0">
                <a:solidFill>
                  <a:srgbClr val="000000"/>
                </a:solidFill>
                <a:effectLst/>
                <a:latin typeface="Times New Roman" panose="02020603050405020304" pitchFamily="18" charset="0"/>
                <a:ea typeface="Times New Roman" panose="02020603050405020304" pitchFamily="18" charset="0"/>
              </a:rPr>
              <a:t>1. ¿</a:t>
            </a:r>
            <a:r>
              <a:rPr lang="es-ES" sz="4400" dirty="0">
                <a:solidFill>
                  <a:srgbClr val="000000"/>
                </a:solidFill>
                <a:latin typeface="Times New Roman" panose="02020603050405020304" pitchFamily="18" charset="0"/>
                <a:ea typeface="Times New Roman" panose="02020603050405020304" pitchFamily="18" charset="0"/>
              </a:rPr>
              <a:t>Cuál es el punto principal de la historia</a:t>
            </a:r>
            <a:r>
              <a:rPr lang="es-ES" sz="4400" dirty="0">
                <a:solidFill>
                  <a:srgbClr val="000000"/>
                </a:solidFill>
                <a:effectLst/>
                <a:latin typeface="Times New Roman" panose="02020603050405020304" pitchFamily="18" charset="0"/>
                <a:ea typeface="Times New Roman" panose="02020603050405020304" pitchFamily="18" charset="0"/>
              </a:rPr>
              <a:t>? </a:t>
            </a:r>
            <a:endParaRPr lang="en-US" sz="44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s-ES" sz="4400" b="1" dirty="0">
                <a:solidFill>
                  <a:srgbClr val="000000"/>
                </a:solidFill>
                <a:effectLst/>
                <a:latin typeface="Times New Roman" panose="02020603050405020304" pitchFamily="18" charset="0"/>
                <a:ea typeface="Times New Roman" panose="02020603050405020304" pitchFamily="18" charset="0"/>
              </a:rPr>
              <a:t>2. ¿Qué pecado veo en esta historia y confieso en mi vida? </a:t>
            </a:r>
            <a:endParaRPr lang="en-US" sz="4400" b="1"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s-ES" sz="4400" b="1" dirty="0">
                <a:solidFill>
                  <a:srgbClr val="000000"/>
                </a:solidFill>
                <a:effectLst/>
                <a:latin typeface="Times New Roman" panose="02020603050405020304" pitchFamily="18" charset="0"/>
                <a:ea typeface="Times New Roman" panose="02020603050405020304" pitchFamily="18" charset="0"/>
              </a:rPr>
              <a:t>3. ¿En qué versos y palabras de esta historia veo el amor de Dios para </a:t>
            </a:r>
            <a:r>
              <a:rPr lang="es-ES" sz="4400" b="1" dirty="0">
                <a:solidFill>
                  <a:srgbClr val="000000"/>
                </a:solidFill>
                <a:latin typeface="Times New Roman" panose="02020603050405020304" pitchFamily="18" charset="0"/>
                <a:ea typeface="Times New Roman" panose="02020603050405020304" pitchFamily="18" charset="0"/>
              </a:rPr>
              <a:t>conmigo</a:t>
            </a:r>
            <a:r>
              <a:rPr lang="es-ES" sz="4400" b="1" dirty="0">
                <a:solidFill>
                  <a:srgbClr val="000000"/>
                </a:solidFill>
                <a:effectLst/>
                <a:latin typeface="Times New Roman" panose="02020603050405020304" pitchFamily="18" charset="0"/>
                <a:ea typeface="Times New Roman" panose="02020603050405020304" pitchFamily="18" charset="0"/>
              </a:rPr>
              <a:t>? </a:t>
            </a:r>
            <a:endParaRPr lang="en-US" sz="4400" b="1"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s-ES" sz="4400" b="1" dirty="0">
                <a:solidFill>
                  <a:srgbClr val="000000"/>
                </a:solidFill>
                <a:effectLst/>
                <a:latin typeface="Times New Roman" panose="02020603050405020304" pitchFamily="18" charset="0"/>
                <a:ea typeface="Times New Roman" panose="02020603050405020304" pitchFamily="18" charset="0"/>
              </a:rPr>
              <a:t>4. ¿Qué pediré que Dios obre en mí para poner en práctica esta palabra de Dios? </a:t>
            </a:r>
            <a:endParaRPr lang="en-US" sz="4400" b="1"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dirty="0"/>
          </a:p>
        </p:txBody>
      </p:sp>
    </p:spTree>
    <p:extLst>
      <p:ext uri="{BB962C8B-B14F-4D97-AF65-F5344CB8AC3E}">
        <p14:creationId xmlns:p14="http://schemas.microsoft.com/office/powerpoint/2010/main" val="83954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613318"/>
              </a:buClr>
              <a:buSzPts val="6000"/>
              <a:buFont typeface="Overlock"/>
              <a:buNone/>
            </a:pPr>
            <a:r>
              <a:rPr lang="en-US" b="1" dirty="0" err="1">
                <a:solidFill>
                  <a:srgbClr val="00B050"/>
                </a:solidFill>
              </a:rPr>
              <a:t>Objetivos</a:t>
            </a:r>
            <a:r>
              <a:rPr lang="en-US" b="1" dirty="0">
                <a:solidFill>
                  <a:srgbClr val="00B050"/>
                </a:solidFill>
              </a:rPr>
              <a:t> de </a:t>
            </a:r>
            <a:r>
              <a:rPr lang="en-US" b="1" dirty="0" err="1">
                <a:solidFill>
                  <a:srgbClr val="00B050"/>
                </a:solidFill>
              </a:rPr>
              <a:t>Lección</a:t>
            </a:r>
            <a:r>
              <a:rPr lang="en-US" b="1" dirty="0">
                <a:solidFill>
                  <a:srgbClr val="00B050"/>
                </a:solidFill>
              </a:rPr>
              <a:t> 4</a:t>
            </a:r>
            <a:endParaRPr b="1" dirty="0">
              <a:solidFill>
                <a:srgbClr val="00B050"/>
              </a:solidFill>
            </a:endParaRPr>
          </a:p>
        </p:txBody>
      </p:sp>
      <p:graphicFrame>
        <p:nvGraphicFramePr>
          <p:cNvPr id="4" name="Table 4">
            <a:extLst>
              <a:ext uri="{FF2B5EF4-FFF2-40B4-BE49-F238E27FC236}">
                <a16:creationId xmlns:a16="http://schemas.microsoft.com/office/drawing/2014/main" id="{ACD28580-2267-1E11-53D2-D19A6F7F8D81}"/>
              </a:ext>
            </a:extLst>
          </p:cNvPr>
          <p:cNvGraphicFramePr>
            <a:graphicFrameLocks noGrp="1"/>
          </p:cNvGraphicFramePr>
          <p:nvPr>
            <p:extLst>
              <p:ext uri="{D42A27DB-BD31-4B8C-83A1-F6EECF244321}">
                <p14:modId xmlns:p14="http://schemas.microsoft.com/office/powerpoint/2010/main" val="2325058030"/>
              </p:ext>
            </p:extLst>
          </p:nvPr>
        </p:nvGraphicFramePr>
        <p:xfrm>
          <a:off x="838200" y="1690688"/>
          <a:ext cx="10515599" cy="3937000"/>
        </p:xfrm>
        <a:graphic>
          <a:graphicData uri="http://schemas.openxmlformats.org/drawingml/2006/table">
            <a:tbl>
              <a:tblPr firstRow="1" bandRow="1">
                <a:tableStyleId>{93296810-A885-4BE3-A3E7-6D5BEEA58F35}</a:tableStyleId>
              </a:tblPr>
              <a:tblGrid>
                <a:gridCol w="680970">
                  <a:extLst>
                    <a:ext uri="{9D8B030D-6E8A-4147-A177-3AD203B41FA5}">
                      <a16:colId xmlns:a16="http://schemas.microsoft.com/office/drawing/2014/main" val="1947932735"/>
                    </a:ext>
                  </a:extLst>
                </a:gridCol>
                <a:gridCol w="9834629">
                  <a:extLst>
                    <a:ext uri="{9D8B030D-6E8A-4147-A177-3AD203B41FA5}">
                      <a16:colId xmlns:a16="http://schemas.microsoft.com/office/drawing/2014/main" val="3176867156"/>
                    </a:ext>
                  </a:extLst>
                </a:gridCol>
              </a:tblGrid>
              <a:tr h="370840">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562046980"/>
                  </a:ext>
                </a:extLst>
              </a:tr>
              <a:tr h="370840">
                <a:tc>
                  <a:txBody>
                    <a:bodyPr/>
                    <a:lstStyle/>
                    <a:p>
                      <a:r>
                        <a:rPr lang="en-US" sz="3600" b="0" dirty="0"/>
                        <a:t>1</a:t>
                      </a:r>
                    </a:p>
                  </a:txBody>
                  <a:tcPr/>
                </a:tc>
                <a:tc>
                  <a:txBody>
                    <a:bodyPr/>
                    <a:lstStyle/>
                    <a:p>
                      <a:r>
                        <a:rPr lang="en-US" sz="3600" b="0" dirty="0"/>
                        <a:t>Usar </a:t>
                      </a:r>
                      <a:r>
                        <a:rPr lang="en-US" sz="3600" b="0" dirty="0" err="1"/>
                        <a:t>el</a:t>
                      </a:r>
                      <a:r>
                        <a:rPr lang="en-US" sz="3600" b="0" dirty="0"/>
                        <a:t> </a:t>
                      </a:r>
                      <a:r>
                        <a:rPr lang="en-US" sz="3600" b="0" dirty="0" err="1"/>
                        <a:t>método</a:t>
                      </a:r>
                      <a:r>
                        <a:rPr lang="en-US" sz="3600" b="0" dirty="0"/>
                        <a:t> de la Cuatro “C” para leer y </a:t>
                      </a:r>
                      <a:r>
                        <a:rPr lang="en-US" sz="3600" b="0" dirty="0" err="1"/>
                        <a:t>entender</a:t>
                      </a:r>
                      <a:r>
                        <a:rPr lang="en-US" sz="3600" b="0" dirty="0"/>
                        <a:t> Mateo 3:1-17</a:t>
                      </a:r>
                    </a:p>
                  </a:txBody>
                  <a:tcPr/>
                </a:tc>
                <a:extLst>
                  <a:ext uri="{0D108BD9-81ED-4DB2-BD59-A6C34878D82A}">
                    <a16:rowId xmlns:a16="http://schemas.microsoft.com/office/drawing/2014/main" val="2074825541"/>
                  </a:ext>
                </a:extLst>
              </a:tr>
              <a:tr h="370840">
                <a:tc>
                  <a:txBody>
                    <a:bodyPr/>
                    <a:lstStyle/>
                    <a:p>
                      <a:r>
                        <a:rPr lang="en-US" sz="3600" b="0" dirty="0"/>
                        <a:t>2</a:t>
                      </a:r>
                    </a:p>
                  </a:txBody>
                  <a:tcPr/>
                </a:tc>
                <a:tc>
                  <a:txBody>
                    <a:bodyPr/>
                    <a:lstStyle/>
                    <a:p>
                      <a:r>
                        <a:rPr lang="en-US" sz="3600" b="0" dirty="0" err="1"/>
                        <a:t>Platicar</a:t>
                      </a:r>
                      <a:r>
                        <a:rPr lang="en-US" sz="3600" b="0" dirty="0"/>
                        <a:t> las </a:t>
                      </a:r>
                      <a:r>
                        <a:rPr lang="en-US" sz="3600" b="0" dirty="0" err="1"/>
                        <a:t>preguntas</a:t>
                      </a:r>
                      <a:r>
                        <a:rPr lang="en-US" sz="3600" b="0" dirty="0"/>
                        <a:t> de “</a:t>
                      </a:r>
                      <a:r>
                        <a:rPr lang="en-US" sz="3600" b="0" dirty="0" err="1"/>
                        <a:t>Consolidar</a:t>
                      </a:r>
                      <a:r>
                        <a:rPr lang="en-US" sz="3600" b="0" dirty="0"/>
                        <a:t>” con </a:t>
                      </a:r>
                      <a:r>
                        <a:rPr lang="en-US" sz="3600" b="0" dirty="0" err="1"/>
                        <a:t>una</a:t>
                      </a:r>
                      <a:r>
                        <a:rPr lang="en-US" sz="3600" b="0" dirty="0"/>
                        <a:t> </a:t>
                      </a:r>
                      <a:r>
                        <a:rPr lang="en-US" sz="3600" b="0" dirty="0" err="1"/>
                        <a:t>compañera</a:t>
                      </a:r>
                      <a:r>
                        <a:rPr lang="en-US" sz="3600" b="0" dirty="0"/>
                        <a:t>. </a:t>
                      </a:r>
                    </a:p>
                  </a:txBody>
                  <a:tcPr/>
                </a:tc>
                <a:extLst>
                  <a:ext uri="{0D108BD9-81ED-4DB2-BD59-A6C34878D82A}">
                    <a16:rowId xmlns:a16="http://schemas.microsoft.com/office/drawing/2014/main" val="1242118565"/>
                  </a:ext>
                </a:extLst>
              </a:tr>
              <a:tr h="370840">
                <a:tc>
                  <a:txBody>
                    <a:bodyPr/>
                    <a:lstStyle/>
                    <a:p>
                      <a:r>
                        <a:rPr lang="en-US" sz="3600" b="1" dirty="0"/>
                        <a:t>3</a:t>
                      </a:r>
                    </a:p>
                  </a:txBody>
                  <a:tcPr/>
                </a:tc>
                <a:tc>
                  <a:txBody>
                    <a:bodyPr/>
                    <a:lstStyle/>
                    <a:p>
                      <a:r>
                        <a:rPr lang="en-US" sz="3600" b="1" dirty="0" err="1"/>
                        <a:t>Describir</a:t>
                      </a:r>
                      <a:r>
                        <a:rPr lang="en-US" sz="3600" b="1" dirty="0"/>
                        <a:t> </a:t>
                      </a:r>
                      <a:r>
                        <a:rPr lang="en-US" sz="3600" b="1" dirty="0" err="1"/>
                        <a:t>el</a:t>
                      </a:r>
                      <a:r>
                        <a:rPr lang="en-US" sz="3600" b="1" dirty="0"/>
                        <a:t> </a:t>
                      </a:r>
                      <a:r>
                        <a:rPr lang="en-US" sz="3600" b="1" dirty="0" err="1"/>
                        <a:t>bautismo</a:t>
                      </a:r>
                      <a:r>
                        <a:rPr lang="en-US" sz="3600" b="1" dirty="0"/>
                        <a:t> y las </a:t>
                      </a:r>
                      <a:r>
                        <a:rPr lang="en-US" sz="3600" b="1" dirty="0" err="1"/>
                        <a:t>bendiciones</a:t>
                      </a:r>
                      <a:r>
                        <a:rPr lang="en-US" sz="3600" b="1" dirty="0"/>
                        <a:t> que </a:t>
                      </a:r>
                      <a:r>
                        <a:rPr lang="en-US" sz="3600" b="1" dirty="0" err="1"/>
                        <a:t>recibimos</a:t>
                      </a:r>
                      <a:r>
                        <a:rPr lang="en-US" sz="3600" b="1" dirty="0"/>
                        <a:t> </a:t>
                      </a:r>
                      <a:r>
                        <a:rPr lang="en-US" sz="3600" b="1" dirty="0" err="1"/>
                        <a:t>en</a:t>
                      </a:r>
                      <a:r>
                        <a:rPr lang="en-US" sz="3600" b="1" dirty="0"/>
                        <a:t> </a:t>
                      </a:r>
                      <a:r>
                        <a:rPr lang="en-US" sz="3600" b="1" dirty="0" err="1"/>
                        <a:t>el</a:t>
                      </a:r>
                      <a:r>
                        <a:rPr lang="en-US" sz="3600" b="1" dirty="0"/>
                        <a:t> </a:t>
                      </a:r>
                      <a:r>
                        <a:rPr lang="en-US" sz="3600" b="1" dirty="0" err="1"/>
                        <a:t>bautismo</a:t>
                      </a:r>
                      <a:r>
                        <a:rPr lang="en-US" sz="3600" b="1" dirty="0"/>
                        <a:t>. </a:t>
                      </a:r>
                    </a:p>
                  </a:txBody>
                  <a:tcPr/>
                </a:tc>
                <a:extLst>
                  <a:ext uri="{0D108BD9-81ED-4DB2-BD59-A6C34878D82A}">
                    <a16:rowId xmlns:a16="http://schemas.microsoft.com/office/drawing/2014/main" val="2315153907"/>
                  </a:ext>
                </a:extLst>
              </a:tr>
            </a:tbl>
          </a:graphicData>
        </a:graphic>
      </p:graphicFrame>
    </p:spTree>
    <p:extLst>
      <p:ext uri="{BB962C8B-B14F-4D97-AF65-F5344CB8AC3E}">
        <p14:creationId xmlns:p14="http://schemas.microsoft.com/office/powerpoint/2010/main" val="3040846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2"/>
        <p:cNvGrpSpPr/>
        <p:nvPr/>
      </p:nvGrpSpPr>
      <p:grpSpPr>
        <a:xfrm>
          <a:off x="0" y="0"/>
          <a:ext cx="0" cy="0"/>
          <a:chOff x="0" y="0"/>
          <a:chExt cx="0" cy="0"/>
        </a:xfrm>
      </p:grpSpPr>
      <p:pic>
        <p:nvPicPr>
          <p:cNvPr id="253" name="Google Shape;253;p23" descr="A person swimming in a body of water&#10;&#10;Description automatically generated"/>
          <p:cNvPicPr preferRelativeResize="0"/>
          <p:nvPr/>
        </p:nvPicPr>
        <p:blipFill rotWithShape="1">
          <a:blip r:embed="rId3">
            <a:alphaModFix/>
          </a:blip>
          <a:srcRect l="2221" r="1" b="1"/>
          <a:stretch/>
        </p:blipFill>
        <p:spPr>
          <a:xfrm>
            <a:off x="20" y="10"/>
            <a:ext cx="12191980" cy="6857990"/>
          </a:xfrm>
          <a:prstGeom prst="rect">
            <a:avLst/>
          </a:prstGeom>
          <a:noFill/>
          <a:ln>
            <a:noFill/>
          </a:ln>
        </p:spPr>
      </p:pic>
      <p:sp>
        <p:nvSpPr>
          <p:cNvPr id="254" name="Google Shape;254;p23"/>
          <p:cNvSpPr/>
          <p:nvPr/>
        </p:nvSpPr>
        <p:spPr>
          <a:xfrm>
            <a:off x="7488621" y="2277613"/>
            <a:ext cx="4703379" cy="4580387"/>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803"/>
            </a:schemeClr>
          </a:solid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255" name="Google Shape;255;p23"/>
          <p:cNvSpPr txBox="1">
            <a:spLocks noGrp="1"/>
          </p:cNvSpPr>
          <p:nvPr>
            <p:ph type="title"/>
          </p:nvPr>
        </p:nvSpPr>
        <p:spPr>
          <a:xfrm>
            <a:off x="8022021" y="3231931"/>
            <a:ext cx="3852041" cy="183405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613318"/>
              </a:buClr>
              <a:buSzPct val="100000"/>
              <a:buFont typeface="Overlock"/>
              <a:buNone/>
            </a:pPr>
            <a:br>
              <a:rPr lang="en-US" sz="3600" dirty="0">
                <a:solidFill>
                  <a:srgbClr val="613318"/>
                </a:solidFill>
                <a:latin typeface="Overlock"/>
                <a:ea typeface="Overlock"/>
                <a:cs typeface="Overlock"/>
                <a:sym typeface="Overlock"/>
              </a:rPr>
            </a:br>
            <a:r>
              <a:rPr lang="en-US" sz="5400" b="1" dirty="0">
                <a:solidFill>
                  <a:srgbClr val="613318"/>
                </a:solidFill>
                <a:latin typeface="Overlock"/>
                <a:ea typeface="Overlock"/>
                <a:cs typeface="Overlock"/>
                <a:sym typeface="Overlock"/>
              </a:rPr>
              <a:t>El </a:t>
            </a:r>
            <a:r>
              <a:rPr lang="en-US" sz="5400" b="1" dirty="0" err="1">
                <a:solidFill>
                  <a:srgbClr val="613318"/>
                </a:solidFill>
                <a:latin typeface="Overlock"/>
                <a:ea typeface="Overlock"/>
                <a:cs typeface="Overlock"/>
                <a:sym typeface="Overlock"/>
              </a:rPr>
              <a:t>Bautismo</a:t>
            </a:r>
            <a:br>
              <a:rPr lang="en-US" sz="3100" dirty="0">
                <a:solidFill>
                  <a:srgbClr val="613318"/>
                </a:solidFill>
                <a:latin typeface="Calibri"/>
                <a:ea typeface="Calibri"/>
                <a:cs typeface="Calibri"/>
                <a:sym typeface="Calibri"/>
              </a:rPr>
            </a:br>
            <a:endParaRPr sz="3100" dirty="0">
              <a:solidFill>
                <a:srgbClr val="613318"/>
              </a:solidFill>
              <a:latin typeface="Calibri"/>
              <a:ea typeface="Calibri"/>
              <a:cs typeface="Calibri"/>
              <a:sym typeface="Calibri"/>
            </a:endParaRPr>
          </a:p>
        </p:txBody>
      </p:sp>
      <p:cxnSp>
        <p:nvCxnSpPr>
          <p:cNvPr id="256" name="Google Shape;256;p23"/>
          <p:cNvCxnSpPr/>
          <p:nvPr/>
        </p:nvCxnSpPr>
        <p:spPr>
          <a:xfrm>
            <a:off x="9480331" y="5123793"/>
            <a:ext cx="935420" cy="0"/>
          </a:xfrm>
          <a:prstGeom prst="straightConnector1">
            <a:avLst/>
          </a:prstGeom>
          <a:noFill/>
          <a:ln w="25400" cap="sq" cmpd="sng">
            <a:solidFill>
              <a:srgbClr val="262626"/>
            </a:solidFill>
            <a:prstDash val="solid"/>
            <a:bevel/>
            <a:headEnd type="none" w="sm" len="sm"/>
            <a:tailEnd type="none" w="sm" len="sm"/>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613318"/>
              </a:buClr>
              <a:buSzPct val="100000"/>
              <a:buFont typeface="Overlock"/>
              <a:buNone/>
            </a:pPr>
            <a:r>
              <a:rPr lang="en-US">
                <a:solidFill>
                  <a:srgbClr val="613318"/>
                </a:solidFill>
              </a:rPr>
              <a:t>¿Qué bendiciones recibo en mi bautismo? </a:t>
            </a:r>
            <a:endParaRPr>
              <a:solidFill>
                <a:srgbClr val="613318"/>
              </a:solidFill>
            </a:endParaRPr>
          </a:p>
        </p:txBody>
      </p:sp>
      <p:pic>
        <p:nvPicPr>
          <p:cNvPr id="1026" name="Picture 2" descr="Is Water Baptism Important? — A Deeper Word">
            <a:extLst>
              <a:ext uri="{FF2B5EF4-FFF2-40B4-BE49-F238E27FC236}">
                <a16:creationId xmlns:a16="http://schemas.microsoft.com/office/drawing/2014/main" id="{AB202DB5-AB15-9599-849F-07CE4B7833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197" y="2448413"/>
            <a:ext cx="6449606" cy="4044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613318"/>
              </a:buClr>
              <a:buSzPct val="100000"/>
              <a:buFont typeface="Overlock"/>
              <a:buNone/>
            </a:pPr>
            <a:r>
              <a:rPr lang="en-US" dirty="0">
                <a:solidFill>
                  <a:srgbClr val="613318"/>
                </a:solidFill>
              </a:rPr>
              <a:t>El </a:t>
            </a:r>
            <a:r>
              <a:rPr lang="en-US" dirty="0" err="1">
                <a:solidFill>
                  <a:srgbClr val="613318"/>
                </a:solidFill>
              </a:rPr>
              <a:t>Bautismo</a:t>
            </a:r>
            <a:r>
              <a:rPr lang="en-US" dirty="0">
                <a:solidFill>
                  <a:srgbClr val="613318"/>
                </a:solidFill>
              </a:rPr>
              <a:t> </a:t>
            </a:r>
            <a:r>
              <a:rPr lang="en-US" dirty="0" err="1">
                <a:solidFill>
                  <a:srgbClr val="613318"/>
                </a:solidFill>
              </a:rPr>
              <a:t>nos</a:t>
            </a:r>
            <a:r>
              <a:rPr lang="en-US" dirty="0">
                <a:solidFill>
                  <a:srgbClr val="613318"/>
                </a:solidFill>
              </a:rPr>
              <a:t> da </a:t>
            </a:r>
            <a:r>
              <a:rPr lang="en-US" dirty="0" err="1">
                <a:solidFill>
                  <a:srgbClr val="613318"/>
                </a:solidFill>
              </a:rPr>
              <a:t>el</a:t>
            </a:r>
            <a:r>
              <a:rPr lang="en-US" dirty="0">
                <a:solidFill>
                  <a:srgbClr val="613318"/>
                </a:solidFill>
              </a:rPr>
              <a:t> </a:t>
            </a:r>
            <a:r>
              <a:rPr lang="en-US" dirty="0" err="1">
                <a:solidFill>
                  <a:srgbClr val="613318"/>
                </a:solidFill>
              </a:rPr>
              <a:t>perdón</a:t>
            </a:r>
            <a:r>
              <a:rPr lang="en-US" dirty="0">
                <a:solidFill>
                  <a:srgbClr val="613318"/>
                </a:solidFill>
              </a:rPr>
              <a:t> </a:t>
            </a:r>
            <a:br>
              <a:rPr lang="en-US" dirty="0">
                <a:solidFill>
                  <a:srgbClr val="613318"/>
                </a:solidFill>
              </a:rPr>
            </a:br>
            <a:r>
              <a:rPr lang="en-US" dirty="0">
                <a:solidFill>
                  <a:srgbClr val="613318"/>
                </a:solidFill>
              </a:rPr>
              <a:t>de </a:t>
            </a:r>
            <a:r>
              <a:rPr lang="en-US" dirty="0" err="1">
                <a:solidFill>
                  <a:srgbClr val="613318"/>
                </a:solidFill>
              </a:rPr>
              <a:t>los</a:t>
            </a:r>
            <a:r>
              <a:rPr lang="en-US" dirty="0">
                <a:solidFill>
                  <a:srgbClr val="613318"/>
                </a:solidFill>
              </a:rPr>
              <a:t> </a:t>
            </a:r>
            <a:r>
              <a:rPr lang="en-US" dirty="0" err="1">
                <a:solidFill>
                  <a:srgbClr val="613318"/>
                </a:solidFill>
              </a:rPr>
              <a:t>pecados</a:t>
            </a:r>
            <a:endParaRPr dirty="0">
              <a:solidFill>
                <a:srgbClr val="613318"/>
              </a:solidFill>
            </a:endParaRPr>
          </a:p>
        </p:txBody>
      </p:sp>
      <p:sp>
        <p:nvSpPr>
          <p:cNvPr id="2" name="Google Shape;289;p28">
            <a:extLst>
              <a:ext uri="{FF2B5EF4-FFF2-40B4-BE49-F238E27FC236}">
                <a16:creationId xmlns:a16="http://schemas.microsoft.com/office/drawing/2014/main" id="{011CADC0-84A7-C7DC-9985-21A33126922D}"/>
              </a:ext>
            </a:extLst>
          </p:cNvPr>
          <p:cNvSpPr txBox="1">
            <a:spLocks/>
          </p:cNvSpPr>
          <p:nvPr/>
        </p:nvSpPr>
        <p:spPr>
          <a:xfrm>
            <a:off x="838200" y="3675185"/>
            <a:ext cx="10515600" cy="132556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6000"/>
              <a:buFont typeface="Overlock"/>
              <a:buNone/>
              <a:defRPr sz="6000" b="0" i="0" u="none" strike="noStrike" cap="none">
                <a:solidFill>
                  <a:schemeClr val="dk1"/>
                </a:solidFill>
                <a:latin typeface="Overlock"/>
                <a:ea typeface="Overlock"/>
                <a:cs typeface="Overlock"/>
                <a:sym typeface="Overlo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613318"/>
              </a:buClr>
              <a:buSzPct val="100000"/>
            </a:pPr>
            <a:r>
              <a:rPr lang="es-ES" sz="4400" dirty="0">
                <a:effectLst/>
                <a:latin typeface="Times New Roman" panose="02020603050405020304" pitchFamily="18" charset="0"/>
                <a:ea typeface="Calibri" panose="020F0502020204030204" pitchFamily="34" charset="0"/>
                <a:cs typeface="Times New Roman" panose="02020603050405020304" pitchFamily="18" charset="0"/>
              </a:rPr>
              <a:t>Hechos 2:38 En Pentecostés, Pedro dijo: “Arrepentíos, y bautícese cada uno de vosotros en el nombre de Jesucristo para perdón de los pecados, y recibiréis el don del Espíritu Santo.”</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a:buClr>
                <a:srgbClr val="613318"/>
              </a:buClr>
              <a:buSzPct val="100000"/>
            </a:pPr>
            <a:r>
              <a:rPr lang="en-US" sz="4400" dirty="0">
                <a:solidFill>
                  <a:schemeClr val="tx1"/>
                </a:solidFill>
              </a:rPr>
              <a:t> </a:t>
            </a:r>
          </a:p>
        </p:txBody>
      </p:sp>
    </p:spTree>
    <p:extLst>
      <p:ext uri="{BB962C8B-B14F-4D97-AF65-F5344CB8AC3E}">
        <p14:creationId xmlns:p14="http://schemas.microsoft.com/office/powerpoint/2010/main" val="4135471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613318"/>
              </a:buClr>
              <a:buSzPct val="100000"/>
              <a:buFont typeface="Overlock"/>
              <a:buNone/>
            </a:pPr>
            <a:r>
              <a:rPr lang="en-US" dirty="0">
                <a:solidFill>
                  <a:srgbClr val="613318"/>
                </a:solidFill>
              </a:rPr>
              <a:t>El </a:t>
            </a:r>
            <a:r>
              <a:rPr lang="en-US" dirty="0" err="1">
                <a:solidFill>
                  <a:srgbClr val="613318"/>
                </a:solidFill>
              </a:rPr>
              <a:t>Bautismo</a:t>
            </a:r>
            <a:r>
              <a:rPr lang="en-US" dirty="0">
                <a:solidFill>
                  <a:srgbClr val="613318"/>
                </a:solidFill>
              </a:rPr>
              <a:t> </a:t>
            </a:r>
            <a:r>
              <a:rPr lang="en-US" dirty="0" err="1">
                <a:solidFill>
                  <a:srgbClr val="613318"/>
                </a:solidFill>
              </a:rPr>
              <a:t>nos</a:t>
            </a:r>
            <a:r>
              <a:rPr lang="en-US" dirty="0">
                <a:solidFill>
                  <a:srgbClr val="613318"/>
                </a:solidFill>
              </a:rPr>
              <a:t> da </a:t>
            </a:r>
            <a:r>
              <a:rPr lang="en-US" dirty="0" err="1">
                <a:solidFill>
                  <a:srgbClr val="613318"/>
                </a:solidFill>
              </a:rPr>
              <a:t>el</a:t>
            </a:r>
            <a:r>
              <a:rPr lang="en-US" dirty="0">
                <a:solidFill>
                  <a:srgbClr val="613318"/>
                </a:solidFill>
              </a:rPr>
              <a:t> </a:t>
            </a:r>
            <a:r>
              <a:rPr lang="en-US" dirty="0" err="1">
                <a:solidFill>
                  <a:srgbClr val="613318"/>
                </a:solidFill>
              </a:rPr>
              <a:t>perdón</a:t>
            </a:r>
            <a:r>
              <a:rPr lang="en-US" dirty="0">
                <a:solidFill>
                  <a:srgbClr val="613318"/>
                </a:solidFill>
              </a:rPr>
              <a:t> </a:t>
            </a:r>
            <a:br>
              <a:rPr lang="en-US" dirty="0">
                <a:solidFill>
                  <a:srgbClr val="613318"/>
                </a:solidFill>
              </a:rPr>
            </a:br>
            <a:r>
              <a:rPr lang="en-US" dirty="0">
                <a:solidFill>
                  <a:srgbClr val="613318"/>
                </a:solidFill>
              </a:rPr>
              <a:t>de </a:t>
            </a:r>
            <a:r>
              <a:rPr lang="en-US" dirty="0" err="1">
                <a:solidFill>
                  <a:srgbClr val="613318"/>
                </a:solidFill>
              </a:rPr>
              <a:t>los</a:t>
            </a:r>
            <a:r>
              <a:rPr lang="en-US" dirty="0">
                <a:solidFill>
                  <a:srgbClr val="613318"/>
                </a:solidFill>
              </a:rPr>
              <a:t> </a:t>
            </a:r>
            <a:r>
              <a:rPr lang="en-US" dirty="0" err="1">
                <a:solidFill>
                  <a:srgbClr val="613318"/>
                </a:solidFill>
              </a:rPr>
              <a:t>pecados</a:t>
            </a:r>
            <a:endParaRPr dirty="0">
              <a:solidFill>
                <a:srgbClr val="613318"/>
              </a:solidFill>
            </a:endParaRPr>
          </a:p>
        </p:txBody>
      </p:sp>
      <p:sp>
        <p:nvSpPr>
          <p:cNvPr id="2" name="Google Shape;289;p28">
            <a:extLst>
              <a:ext uri="{FF2B5EF4-FFF2-40B4-BE49-F238E27FC236}">
                <a16:creationId xmlns:a16="http://schemas.microsoft.com/office/drawing/2014/main" id="{011CADC0-84A7-C7DC-9985-21A33126922D}"/>
              </a:ext>
            </a:extLst>
          </p:cNvPr>
          <p:cNvSpPr txBox="1">
            <a:spLocks/>
          </p:cNvSpPr>
          <p:nvPr/>
        </p:nvSpPr>
        <p:spPr>
          <a:xfrm>
            <a:off x="838200" y="3675185"/>
            <a:ext cx="10515600" cy="132556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6000"/>
              <a:buFont typeface="Overlock"/>
              <a:buNone/>
              <a:defRPr sz="6000" b="0" i="0" u="none" strike="noStrike" cap="none">
                <a:solidFill>
                  <a:schemeClr val="dk1"/>
                </a:solidFill>
                <a:latin typeface="Overlock"/>
                <a:ea typeface="Overlock"/>
                <a:cs typeface="Overlock"/>
                <a:sym typeface="Overlo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613318"/>
              </a:buClr>
              <a:buSzPct val="100000"/>
            </a:pPr>
            <a:r>
              <a:rPr lang="es-ES" sz="4400" dirty="0">
                <a:effectLst/>
                <a:latin typeface="Times New Roman" panose="02020603050405020304" pitchFamily="18" charset="0"/>
                <a:ea typeface="Calibri" panose="020F0502020204030204" pitchFamily="34" charset="0"/>
                <a:cs typeface="Times New Roman" panose="02020603050405020304" pitchFamily="18" charset="0"/>
              </a:rPr>
              <a:t>Hechos 22:16 Ananías le dijo a Pedro “Levántate y bautízate, y lava tus pecados, invocando su nombre.”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a:buClr>
                <a:srgbClr val="613318"/>
              </a:buClr>
              <a:buSzPct val="100000"/>
            </a:pPr>
            <a:endParaRPr lang="en-US" sz="4400" dirty="0">
              <a:solidFill>
                <a:schemeClr val="tx1"/>
              </a:solidFill>
            </a:endParaRPr>
          </a:p>
        </p:txBody>
      </p:sp>
    </p:spTree>
    <p:extLst>
      <p:ext uri="{BB962C8B-B14F-4D97-AF65-F5344CB8AC3E}">
        <p14:creationId xmlns:p14="http://schemas.microsoft.com/office/powerpoint/2010/main" val="2960361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613318"/>
              </a:buClr>
              <a:buSzPct val="100000"/>
              <a:buFont typeface="Overlock"/>
              <a:buNone/>
            </a:pPr>
            <a:r>
              <a:rPr lang="en-US" dirty="0">
                <a:solidFill>
                  <a:srgbClr val="613318"/>
                </a:solidFill>
              </a:rPr>
              <a:t>El </a:t>
            </a:r>
            <a:r>
              <a:rPr lang="en-US" dirty="0" err="1">
                <a:solidFill>
                  <a:srgbClr val="613318"/>
                </a:solidFill>
              </a:rPr>
              <a:t>Bautismo</a:t>
            </a:r>
            <a:r>
              <a:rPr lang="en-US" dirty="0">
                <a:solidFill>
                  <a:srgbClr val="613318"/>
                </a:solidFill>
              </a:rPr>
              <a:t> </a:t>
            </a:r>
            <a:r>
              <a:rPr lang="en-US" dirty="0" err="1">
                <a:solidFill>
                  <a:srgbClr val="613318"/>
                </a:solidFill>
              </a:rPr>
              <a:t>nos</a:t>
            </a:r>
            <a:r>
              <a:rPr lang="en-US" dirty="0">
                <a:solidFill>
                  <a:srgbClr val="613318"/>
                </a:solidFill>
              </a:rPr>
              <a:t> da </a:t>
            </a:r>
            <a:r>
              <a:rPr lang="en-US" dirty="0" err="1">
                <a:solidFill>
                  <a:srgbClr val="613318"/>
                </a:solidFill>
              </a:rPr>
              <a:t>el</a:t>
            </a:r>
            <a:r>
              <a:rPr lang="en-US" dirty="0">
                <a:solidFill>
                  <a:srgbClr val="613318"/>
                </a:solidFill>
              </a:rPr>
              <a:t> </a:t>
            </a:r>
            <a:r>
              <a:rPr lang="en-US" dirty="0" err="1">
                <a:solidFill>
                  <a:srgbClr val="613318"/>
                </a:solidFill>
              </a:rPr>
              <a:t>perdón</a:t>
            </a:r>
            <a:r>
              <a:rPr lang="en-US" dirty="0">
                <a:solidFill>
                  <a:srgbClr val="613318"/>
                </a:solidFill>
              </a:rPr>
              <a:t> </a:t>
            </a:r>
            <a:br>
              <a:rPr lang="en-US" dirty="0">
                <a:solidFill>
                  <a:srgbClr val="613318"/>
                </a:solidFill>
              </a:rPr>
            </a:br>
            <a:r>
              <a:rPr lang="en-US" dirty="0">
                <a:solidFill>
                  <a:srgbClr val="613318"/>
                </a:solidFill>
              </a:rPr>
              <a:t>de </a:t>
            </a:r>
            <a:r>
              <a:rPr lang="en-US" dirty="0" err="1">
                <a:solidFill>
                  <a:srgbClr val="613318"/>
                </a:solidFill>
              </a:rPr>
              <a:t>los</a:t>
            </a:r>
            <a:r>
              <a:rPr lang="en-US" dirty="0">
                <a:solidFill>
                  <a:srgbClr val="613318"/>
                </a:solidFill>
              </a:rPr>
              <a:t> </a:t>
            </a:r>
            <a:r>
              <a:rPr lang="en-US" dirty="0" err="1">
                <a:solidFill>
                  <a:srgbClr val="613318"/>
                </a:solidFill>
              </a:rPr>
              <a:t>pecados</a:t>
            </a:r>
            <a:endParaRPr dirty="0">
              <a:solidFill>
                <a:srgbClr val="613318"/>
              </a:solidFill>
            </a:endParaRPr>
          </a:p>
        </p:txBody>
      </p:sp>
      <p:sp>
        <p:nvSpPr>
          <p:cNvPr id="2" name="Google Shape;289;p28">
            <a:extLst>
              <a:ext uri="{FF2B5EF4-FFF2-40B4-BE49-F238E27FC236}">
                <a16:creationId xmlns:a16="http://schemas.microsoft.com/office/drawing/2014/main" id="{011CADC0-84A7-C7DC-9985-21A33126922D}"/>
              </a:ext>
            </a:extLst>
          </p:cNvPr>
          <p:cNvSpPr txBox="1">
            <a:spLocks/>
          </p:cNvSpPr>
          <p:nvPr/>
        </p:nvSpPr>
        <p:spPr>
          <a:xfrm>
            <a:off x="838200" y="3675186"/>
            <a:ext cx="10515600" cy="132556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6000"/>
              <a:buFont typeface="Overlock"/>
              <a:buNone/>
              <a:defRPr sz="6000" b="0" i="0" u="none" strike="noStrike" cap="none">
                <a:solidFill>
                  <a:schemeClr val="dk1"/>
                </a:solidFill>
                <a:latin typeface="Overlock"/>
                <a:ea typeface="Overlock"/>
                <a:cs typeface="Overlock"/>
                <a:sym typeface="Overlo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613318"/>
              </a:buClr>
              <a:buSzPct val="100000"/>
            </a:pPr>
            <a:r>
              <a:rPr lang="es-ES" sz="4400" dirty="0">
                <a:effectLst/>
                <a:latin typeface="Times New Roman" panose="02020603050405020304" pitchFamily="18" charset="0"/>
                <a:ea typeface="Calibri" panose="020F0502020204030204" pitchFamily="34" charset="0"/>
                <a:cs typeface="Times New Roman" panose="02020603050405020304" pitchFamily="18" charset="0"/>
              </a:rPr>
              <a:t>Gálatas 3:26,27 “Todos ustedes son hijos de Dios mediante la fe en Cristo Jesús, porque todos los que han sido bautizados en Cristo se han revestido de Cristo.”</a:t>
            </a:r>
            <a:endParaRPr lang="en-US" sz="4400" dirty="0">
              <a:solidFill>
                <a:schemeClr val="tx1"/>
              </a:solidFill>
            </a:endParaRPr>
          </a:p>
        </p:txBody>
      </p:sp>
    </p:spTree>
    <p:extLst>
      <p:ext uri="{BB962C8B-B14F-4D97-AF65-F5344CB8AC3E}">
        <p14:creationId xmlns:p14="http://schemas.microsoft.com/office/powerpoint/2010/main" val="3178965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613318"/>
              </a:buClr>
              <a:buSzPct val="100000"/>
              <a:buFont typeface="Overlock"/>
              <a:buNone/>
            </a:pPr>
            <a:r>
              <a:rPr lang="en-US" dirty="0">
                <a:solidFill>
                  <a:srgbClr val="613318"/>
                </a:solidFill>
              </a:rPr>
              <a:t>El </a:t>
            </a:r>
            <a:r>
              <a:rPr lang="en-US" dirty="0" err="1">
                <a:solidFill>
                  <a:srgbClr val="613318"/>
                </a:solidFill>
              </a:rPr>
              <a:t>Bautismo</a:t>
            </a:r>
            <a:r>
              <a:rPr lang="en-US" dirty="0">
                <a:solidFill>
                  <a:srgbClr val="613318"/>
                </a:solidFill>
              </a:rPr>
              <a:t> </a:t>
            </a:r>
            <a:r>
              <a:rPr lang="en-US" dirty="0" err="1">
                <a:solidFill>
                  <a:srgbClr val="613318"/>
                </a:solidFill>
              </a:rPr>
              <a:t>nos</a:t>
            </a:r>
            <a:r>
              <a:rPr lang="en-US" dirty="0">
                <a:solidFill>
                  <a:srgbClr val="613318"/>
                </a:solidFill>
              </a:rPr>
              <a:t> da </a:t>
            </a:r>
            <a:r>
              <a:rPr lang="en-US" dirty="0" err="1">
                <a:solidFill>
                  <a:srgbClr val="613318"/>
                </a:solidFill>
              </a:rPr>
              <a:t>el</a:t>
            </a:r>
            <a:r>
              <a:rPr lang="en-US" dirty="0">
                <a:solidFill>
                  <a:srgbClr val="613318"/>
                </a:solidFill>
              </a:rPr>
              <a:t> </a:t>
            </a:r>
            <a:r>
              <a:rPr lang="en-US" dirty="0" err="1">
                <a:solidFill>
                  <a:srgbClr val="613318"/>
                </a:solidFill>
              </a:rPr>
              <a:t>perdón</a:t>
            </a:r>
            <a:r>
              <a:rPr lang="en-US" dirty="0">
                <a:solidFill>
                  <a:srgbClr val="613318"/>
                </a:solidFill>
              </a:rPr>
              <a:t> </a:t>
            </a:r>
            <a:br>
              <a:rPr lang="en-US" dirty="0">
                <a:solidFill>
                  <a:srgbClr val="613318"/>
                </a:solidFill>
              </a:rPr>
            </a:br>
            <a:r>
              <a:rPr lang="en-US" dirty="0">
                <a:solidFill>
                  <a:srgbClr val="613318"/>
                </a:solidFill>
              </a:rPr>
              <a:t>de </a:t>
            </a:r>
            <a:r>
              <a:rPr lang="en-US" dirty="0" err="1">
                <a:solidFill>
                  <a:srgbClr val="613318"/>
                </a:solidFill>
              </a:rPr>
              <a:t>los</a:t>
            </a:r>
            <a:r>
              <a:rPr lang="en-US" dirty="0">
                <a:solidFill>
                  <a:srgbClr val="613318"/>
                </a:solidFill>
              </a:rPr>
              <a:t> </a:t>
            </a:r>
            <a:r>
              <a:rPr lang="en-US" dirty="0" err="1">
                <a:solidFill>
                  <a:srgbClr val="613318"/>
                </a:solidFill>
              </a:rPr>
              <a:t>pecados</a:t>
            </a:r>
            <a:endParaRPr dirty="0">
              <a:solidFill>
                <a:srgbClr val="613318"/>
              </a:solidFill>
            </a:endParaRPr>
          </a:p>
        </p:txBody>
      </p:sp>
      <p:sp>
        <p:nvSpPr>
          <p:cNvPr id="2" name="Google Shape;289;p28">
            <a:extLst>
              <a:ext uri="{FF2B5EF4-FFF2-40B4-BE49-F238E27FC236}">
                <a16:creationId xmlns:a16="http://schemas.microsoft.com/office/drawing/2014/main" id="{011CADC0-84A7-C7DC-9985-21A33126922D}"/>
              </a:ext>
            </a:extLst>
          </p:cNvPr>
          <p:cNvSpPr txBox="1">
            <a:spLocks/>
          </p:cNvSpPr>
          <p:nvPr/>
        </p:nvSpPr>
        <p:spPr>
          <a:xfrm>
            <a:off x="838200" y="3675186"/>
            <a:ext cx="10515600" cy="132556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6000"/>
              <a:buFont typeface="Overlock"/>
              <a:buNone/>
              <a:defRPr sz="6000" b="0" i="0" u="none" strike="noStrike" cap="none">
                <a:solidFill>
                  <a:schemeClr val="dk1"/>
                </a:solidFill>
                <a:latin typeface="Overlock"/>
                <a:ea typeface="Overlock"/>
                <a:cs typeface="Overlock"/>
                <a:sym typeface="Overlo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613318"/>
              </a:buClr>
              <a:buSzPct val="100000"/>
            </a:pPr>
            <a:r>
              <a:rPr lang="es-ES" sz="4400" dirty="0">
                <a:effectLst/>
                <a:latin typeface="Times New Roman" panose="02020603050405020304" pitchFamily="18" charset="0"/>
                <a:ea typeface="Calibri" panose="020F0502020204030204" pitchFamily="34" charset="0"/>
                <a:cs typeface="Times New Roman" panose="02020603050405020304" pitchFamily="18" charset="0"/>
              </a:rPr>
              <a:t>1 Pedro 3:21 “El bautismo no consiste en la limpieza del cuerpo, sino en el compromiso de tener una buena conciencia delante de Dios. Esta salvación es posible por la resurrección de Jesucristo.” </a:t>
            </a:r>
            <a:endParaRPr lang="en-US" sz="4400" dirty="0">
              <a:solidFill>
                <a:schemeClr val="tx1"/>
              </a:solidFill>
            </a:endParaRPr>
          </a:p>
        </p:txBody>
      </p:sp>
    </p:spTree>
    <p:extLst>
      <p:ext uri="{BB962C8B-B14F-4D97-AF65-F5344CB8AC3E}">
        <p14:creationId xmlns:p14="http://schemas.microsoft.com/office/powerpoint/2010/main" val="2438864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E3D22"/>
              </a:buClr>
              <a:buSzPts val="4400"/>
              <a:buFont typeface="Overlock"/>
              <a:buNone/>
            </a:pPr>
            <a:r>
              <a:rPr lang="en-US" sz="4800" b="1">
                <a:solidFill>
                  <a:srgbClr val="5E3D22"/>
                </a:solidFill>
                <a:latin typeface="Overlock"/>
                <a:ea typeface="Overlock"/>
                <a:cs typeface="Overlock"/>
                <a:sym typeface="Overlock"/>
              </a:rPr>
              <a:t>Propósito de Academia Cristo</a:t>
            </a:r>
            <a:endParaRPr sz="4800" b="1">
              <a:latin typeface="Overlock"/>
              <a:ea typeface="Overlock"/>
              <a:cs typeface="Overlock"/>
              <a:sym typeface="Overlock"/>
            </a:endParaRPr>
          </a:p>
        </p:txBody>
      </p:sp>
      <p:sp>
        <p:nvSpPr>
          <p:cNvPr id="126" name="Google Shape;126;p6"/>
          <p:cNvSpPr txBox="1">
            <a:spLocks noGrp="1"/>
          </p:cNvSpPr>
          <p:nvPr>
            <p:ph type="body" idx="1"/>
          </p:nvPr>
        </p:nvSpPr>
        <p:spPr>
          <a:xfrm>
            <a:off x="4613800" y="1926450"/>
            <a:ext cx="6870600" cy="4250400"/>
          </a:xfrm>
          <a:prstGeom prst="rect">
            <a:avLst/>
          </a:prstGeom>
          <a:noFill/>
          <a:ln>
            <a:noFill/>
          </a:ln>
        </p:spPr>
        <p:txBody>
          <a:bodyPr spcFirstLastPara="1" wrap="square" lIns="91425" tIns="45700" rIns="91425" bIns="45700" anchor="t" anchorCtr="0">
            <a:noAutofit/>
          </a:bodyPr>
          <a:lstStyle/>
          <a:p>
            <a:pPr marL="685800" lvl="0" indent="-342900" rtl="0">
              <a:lnSpc>
                <a:spcPct val="90000"/>
              </a:lnSpc>
              <a:spcBef>
                <a:spcPts val="0"/>
              </a:spcBef>
              <a:spcAft>
                <a:spcPts val="0"/>
              </a:spcAft>
              <a:buClr>
                <a:srgbClr val="0C7837"/>
              </a:buClr>
              <a:buSzPts val="3600"/>
              <a:buChar char="•"/>
            </a:pPr>
            <a:r>
              <a:rPr lang="en-US" sz="4000" dirty="0" err="1">
                <a:solidFill>
                  <a:srgbClr val="0C7837"/>
                </a:solidFill>
                <a:latin typeface="Overlock"/>
                <a:ea typeface="Overlock"/>
                <a:cs typeface="Overlock"/>
                <a:sym typeface="Overlock"/>
              </a:rPr>
              <a:t>Capacitar</a:t>
            </a:r>
            <a:r>
              <a:rPr lang="en-US" sz="4000" dirty="0">
                <a:solidFill>
                  <a:srgbClr val="0C7837"/>
                </a:solidFill>
                <a:latin typeface="Overlock"/>
                <a:ea typeface="Overlock"/>
                <a:cs typeface="Overlock"/>
                <a:sym typeface="Overlock"/>
              </a:rPr>
              <a:t> para </a:t>
            </a:r>
            <a:r>
              <a:rPr lang="en-US" sz="4000" dirty="0" err="1">
                <a:solidFill>
                  <a:srgbClr val="0C7837"/>
                </a:solidFill>
                <a:latin typeface="Overlock"/>
                <a:ea typeface="Overlock"/>
                <a:cs typeface="Overlock"/>
                <a:sym typeface="Overlock"/>
              </a:rPr>
              <a:t>cumplir</a:t>
            </a:r>
            <a:r>
              <a:rPr lang="en-US" sz="4000" dirty="0">
                <a:solidFill>
                  <a:srgbClr val="0C7837"/>
                </a:solidFill>
                <a:latin typeface="Overlock"/>
                <a:ea typeface="Overlock"/>
                <a:cs typeface="Overlock"/>
                <a:sym typeface="Overlock"/>
              </a:rPr>
              <a:t> la Gran </a:t>
            </a:r>
            <a:r>
              <a:rPr lang="en-US" sz="4000" dirty="0" err="1">
                <a:solidFill>
                  <a:srgbClr val="0C7837"/>
                </a:solidFill>
                <a:latin typeface="Overlock"/>
                <a:ea typeface="Overlock"/>
                <a:cs typeface="Overlock"/>
                <a:sym typeface="Overlock"/>
              </a:rPr>
              <a:t>Comisión</a:t>
            </a:r>
            <a:r>
              <a:rPr lang="en-US" sz="4000" dirty="0">
                <a:solidFill>
                  <a:srgbClr val="0C7837"/>
                </a:solidFill>
                <a:latin typeface="Overlock"/>
                <a:ea typeface="Overlock"/>
                <a:cs typeface="Overlock"/>
                <a:sym typeface="Overlock"/>
              </a:rPr>
              <a:t>. </a:t>
            </a:r>
            <a:endParaRPr sz="4000" dirty="0">
              <a:latin typeface="Overlock"/>
              <a:ea typeface="Overlock"/>
              <a:cs typeface="Overlock"/>
              <a:sym typeface="Overlock"/>
            </a:endParaRPr>
          </a:p>
          <a:p>
            <a:pPr marL="685800" lvl="0" indent="-342900" rtl="0">
              <a:lnSpc>
                <a:spcPct val="90000"/>
              </a:lnSpc>
              <a:spcBef>
                <a:spcPts val="1000"/>
              </a:spcBef>
              <a:spcAft>
                <a:spcPts val="0"/>
              </a:spcAft>
              <a:buClr>
                <a:srgbClr val="0C7837"/>
              </a:buClr>
              <a:buSzPts val="3600"/>
              <a:buChar char="•"/>
            </a:pPr>
            <a:r>
              <a:rPr lang="en-US" sz="4000" dirty="0" err="1">
                <a:solidFill>
                  <a:srgbClr val="0C7837"/>
                </a:solidFill>
                <a:latin typeface="Overlock"/>
                <a:ea typeface="Overlock"/>
                <a:cs typeface="Overlock"/>
                <a:sym typeface="Overlock"/>
              </a:rPr>
              <a:t>Ayudar</a:t>
            </a:r>
            <a:r>
              <a:rPr lang="en-US" sz="4000" dirty="0">
                <a:solidFill>
                  <a:srgbClr val="0C7837"/>
                </a:solidFill>
                <a:latin typeface="Overlock"/>
                <a:ea typeface="Overlock"/>
                <a:cs typeface="Overlock"/>
                <a:sym typeface="Overlock"/>
              </a:rPr>
              <a:t> a </a:t>
            </a:r>
            <a:r>
              <a:rPr lang="en-US" sz="4000" dirty="0" err="1">
                <a:solidFill>
                  <a:srgbClr val="0C7837"/>
                </a:solidFill>
                <a:latin typeface="Overlock"/>
                <a:ea typeface="Overlock"/>
                <a:cs typeface="Overlock"/>
                <a:sym typeface="Overlock"/>
              </a:rPr>
              <a:t>crecer</a:t>
            </a:r>
            <a:r>
              <a:rPr lang="en-US" sz="4000" dirty="0">
                <a:solidFill>
                  <a:srgbClr val="0C7837"/>
                </a:solidFill>
                <a:latin typeface="Overlock"/>
                <a:ea typeface="Overlock"/>
                <a:cs typeface="Overlock"/>
                <a:sym typeface="Overlock"/>
              </a:rPr>
              <a:t> </a:t>
            </a:r>
            <a:r>
              <a:rPr lang="en-US" sz="4000" dirty="0" err="1">
                <a:solidFill>
                  <a:srgbClr val="0C7837"/>
                </a:solidFill>
                <a:latin typeface="Overlock"/>
                <a:ea typeface="Overlock"/>
                <a:cs typeface="Overlock"/>
                <a:sym typeface="Overlock"/>
              </a:rPr>
              <a:t>en</a:t>
            </a:r>
            <a:r>
              <a:rPr lang="en-US" sz="4000" dirty="0">
                <a:solidFill>
                  <a:srgbClr val="0C7837"/>
                </a:solidFill>
                <a:latin typeface="Overlock"/>
                <a:ea typeface="Overlock"/>
                <a:cs typeface="Overlock"/>
                <a:sym typeface="Overlock"/>
              </a:rPr>
              <a:t> </a:t>
            </a:r>
            <a:r>
              <a:rPr lang="en-US" sz="4000" dirty="0" err="1">
                <a:solidFill>
                  <a:srgbClr val="0C7837"/>
                </a:solidFill>
                <a:latin typeface="Overlock"/>
                <a:ea typeface="Overlock"/>
                <a:cs typeface="Overlock"/>
                <a:sym typeface="Overlock"/>
              </a:rPr>
              <a:t>el</a:t>
            </a:r>
            <a:r>
              <a:rPr lang="en-US" sz="4000" dirty="0">
                <a:solidFill>
                  <a:srgbClr val="0C7837"/>
                </a:solidFill>
                <a:latin typeface="Overlock"/>
                <a:ea typeface="Overlock"/>
                <a:cs typeface="Overlock"/>
                <a:sym typeface="Overlock"/>
              </a:rPr>
              <a:t> </a:t>
            </a:r>
            <a:r>
              <a:rPr lang="en-US" sz="4000" dirty="0" err="1">
                <a:solidFill>
                  <a:srgbClr val="0C7837"/>
                </a:solidFill>
                <a:latin typeface="Overlock"/>
                <a:ea typeface="Overlock"/>
                <a:cs typeface="Overlock"/>
                <a:sym typeface="Overlock"/>
              </a:rPr>
              <a:t>conocimiento</a:t>
            </a:r>
            <a:r>
              <a:rPr lang="en-US" sz="4000" dirty="0">
                <a:solidFill>
                  <a:srgbClr val="0C7837"/>
                </a:solidFill>
                <a:latin typeface="Overlock"/>
                <a:ea typeface="Overlock"/>
                <a:cs typeface="Overlock"/>
                <a:sym typeface="Overlock"/>
              </a:rPr>
              <a:t> de la Palabra. </a:t>
            </a:r>
            <a:endParaRPr sz="4000" dirty="0">
              <a:latin typeface="Overlock"/>
              <a:ea typeface="Overlock"/>
              <a:cs typeface="Overlock"/>
              <a:sym typeface="Overlock"/>
            </a:endParaRPr>
          </a:p>
          <a:p>
            <a:pPr marL="685800" lvl="0" indent="-342900" rtl="0">
              <a:lnSpc>
                <a:spcPct val="90000"/>
              </a:lnSpc>
              <a:spcBef>
                <a:spcPts val="1000"/>
              </a:spcBef>
              <a:spcAft>
                <a:spcPts val="0"/>
              </a:spcAft>
              <a:buClr>
                <a:srgbClr val="0C7837"/>
              </a:buClr>
              <a:buSzPts val="3600"/>
              <a:buChar char="•"/>
            </a:pPr>
            <a:r>
              <a:rPr lang="en-US" sz="4000" dirty="0" err="1">
                <a:solidFill>
                  <a:srgbClr val="0C7837"/>
                </a:solidFill>
                <a:latin typeface="Overlock"/>
                <a:ea typeface="Overlock"/>
                <a:cs typeface="Overlock"/>
                <a:sym typeface="Overlock"/>
              </a:rPr>
              <a:t>Orientar</a:t>
            </a:r>
            <a:r>
              <a:rPr lang="en-US" sz="4000" dirty="0">
                <a:solidFill>
                  <a:srgbClr val="0C7837"/>
                </a:solidFill>
                <a:latin typeface="Overlock"/>
                <a:ea typeface="Overlock"/>
                <a:cs typeface="Overlock"/>
                <a:sym typeface="Overlock"/>
              </a:rPr>
              <a:t> </a:t>
            </a:r>
            <a:r>
              <a:rPr lang="en-US" sz="4000" dirty="0" err="1">
                <a:solidFill>
                  <a:srgbClr val="0C7837"/>
                </a:solidFill>
                <a:latin typeface="Overlock"/>
                <a:ea typeface="Overlock"/>
                <a:cs typeface="Overlock"/>
                <a:sym typeface="Overlock"/>
              </a:rPr>
              <a:t>en</a:t>
            </a:r>
            <a:r>
              <a:rPr lang="en-US" sz="4000" dirty="0">
                <a:solidFill>
                  <a:srgbClr val="0C7837"/>
                </a:solidFill>
                <a:latin typeface="Overlock"/>
                <a:ea typeface="Overlock"/>
                <a:cs typeface="Overlock"/>
                <a:sym typeface="Overlock"/>
              </a:rPr>
              <a:t> </a:t>
            </a:r>
            <a:r>
              <a:rPr lang="en-US" sz="4000" dirty="0" err="1">
                <a:solidFill>
                  <a:srgbClr val="0C7837"/>
                </a:solidFill>
                <a:latin typeface="Overlock"/>
                <a:ea typeface="Overlock"/>
                <a:cs typeface="Overlock"/>
                <a:sym typeface="Overlock"/>
              </a:rPr>
              <a:t>cómo</a:t>
            </a:r>
            <a:r>
              <a:rPr lang="en-US" sz="4000" dirty="0">
                <a:solidFill>
                  <a:srgbClr val="0C7837"/>
                </a:solidFill>
                <a:latin typeface="Overlock"/>
                <a:ea typeface="Overlock"/>
                <a:cs typeface="Overlock"/>
                <a:sym typeface="Overlock"/>
              </a:rPr>
              <a:t> </a:t>
            </a:r>
            <a:r>
              <a:rPr lang="en-US" sz="4000" dirty="0" err="1">
                <a:solidFill>
                  <a:srgbClr val="0C7837"/>
                </a:solidFill>
                <a:latin typeface="Overlock"/>
                <a:ea typeface="Overlock"/>
                <a:cs typeface="Overlock"/>
                <a:sym typeface="Overlock"/>
              </a:rPr>
              <a:t>llevar</a:t>
            </a:r>
            <a:r>
              <a:rPr lang="en-US" sz="4000" dirty="0">
                <a:solidFill>
                  <a:srgbClr val="0C7837"/>
                </a:solidFill>
                <a:latin typeface="Overlock"/>
                <a:ea typeface="Overlock"/>
                <a:cs typeface="Overlock"/>
                <a:sym typeface="Overlock"/>
              </a:rPr>
              <a:t> la Palabra a </a:t>
            </a:r>
            <a:r>
              <a:rPr lang="en-US" sz="4000" dirty="0" err="1">
                <a:solidFill>
                  <a:srgbClr val="0C7837"/>
                </a:solidFill>
                <a:latin typeface="Overlock"/>
                <a:ea typeface="Overlock"/>
                <a:cs typeface="Overlock"/>
                <a:sym typeface="Overlock"/>
              </a:rPr>
              <a:t>otros</a:t>
            </a:r>
            <a:r>
              <a:rPr lang="en-US" sz="4000" dirty="0">
                <a:solidFill>
                  <a:srgbClr val="0C7837"/>
                </a:solidFill>
                <a:latin typeface="Overlock"/>
                <a:ea typeface="Overlock"/>
                <a:cs typeface="Overlock"/>
                <a:sym typeface="Overlock"/>
              </a:rPr>
              <a:t>. </a:t>
            </a:r>
            <a:endParaRPr sz="4000" dirty="0">
              <a:latin typeface="Overlock"/>
              <a:ea typeface="Overlock"/>
              <a:cs typeface="Overlock"/>
              <a:sym typeface="Overlock"/>
            </a:endParaRPr>
          </a:p>
        </p:txBody>
      </p:sp>
      <p:pic>
        <p:nvPicPr>
          <p:cNvPr id="127" name="Google Shape;127;p6" descr="A close up of a sign&#10;&#10;Description automatically generated"/>
          <p:cNvPicPr preferRelativeResize="0"/>
          <p:nvPr/>
        </p:nvPicPr>
        <p:blipFill rotWithShape="1">
          <a:blip r:embed="rId3">
            <a:alphaModFix/>
          </a:blip>
          <a:srcRect/>
          <a:stretch/>
        </p:blipFill>
        <p:spPr>
          <a:xfrm>
            <a:off x="1121238" y="2396258"/>
            <a:ext cx="3273208" cy="206548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13318"/>
              </a:buClr>
              <a:buSzPct val="100000"/>
              <a:buFont typeface="Overlock"/>
              <a:buNone/>
            </a:pPr>
            <a:r>
              <a:rPr lang="en-US" dirty="0">
                <a:solidFill>
                  <a:srgbClr val="613318"/>
                </a:solidFill>
              </a:rPr>
              <a:t>El </a:t>
            </a:r>
            <a:r>
              <a:rPr lang="en-US" dirty="0" err="1">
                <a:solidFill>
                  <a:srgbClr val="613318"/>
                </a:solidFill>
              </a:rPr>
              <a:t>Bautismo</a:t>
            </a:r>
            <a:r>
              <a:rPr lang="en-US" dirty="0">
                <a:solidFill>
                  <a:srgbClr val="613318"/>
                </a:solidFill>
              </a:rPr>
              <a:t> de </a:t>
            </a:r>
            <a:r>
              <a:rPr lang="en-US" dirty="0" err="1">
                <a:solidFill>
                  <a:srgbClr val="613318"/>
                </a:solidFill>
              </a:rPr>
              <a:t>nueva</a:t>
            </a:r>
            <a:r>
              <a:rPr lang="en-US" dirty="0">
                <a:solidFill>
                  <a:srgbClr val="613318"/>
                </a:solidFill>
              </a:rPr>
              <a:t> </a:t>
            </a:r>
            <a:r>
              <a:rPr lang="en-US" dirty="0" err="1">
                <a:solidFill>
                  <a:srgbClr val="613318"/>
                </a:solidFill>
              </a:rPr>
              <a:t>vida</a:t>
            </a:r>
            <a:endParaRPr dirty="0">
              <a:solidFill>
                <a:srgbClr val="613318"/>
              </a:solidFill>
            </a:endParaRPr>
          </a:p>
        </p:txBody>
      </p:sp>
      <p:sp>
        <p:nvSpPr>
          <p:cNvPr id="2" name="Google Shape;289;p28">
            <a:extLst>
              <a:ext uri="{FF2B5EF4-FFF2-40B4-BE49-F238E27FC236}">
                <a16:creationId xmlns:a16="http://schemas.microsoft.com/office/drawing/2014/main" id="{011CADC0-84A7-C7DC-9985-21A33126922D}"/>
              </a:ext>
            </a:extLst>
          </p:cNvPr>
          <p:cNvSpPr txBox="1">
            <a:spLocks/>
          </p:cNvSpPr>
          <p:nvPr/>
        </p:nvSpPr>
        <p:spPr>
          <a:xfrm>
            <a:off x="838200" y="3675186"/>
            <a:ext cx="10515600" cy="132556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6000"/>
              <a:buFont typeface="Overlock"/>
              <a:buNone/>
              <a:defRPr sz="6000" b="0" i="0" u="none" strike="noStrike" cap="none">
                <a:solidFill>
                  <a:schemeClr val="dk1"/>
                </a:solidFill>
                <a:latin typeface="Overlock"/>
                <a:ea typeface="Overlock"/>
                <a:cs typeface="Overlock"/>
                <a:sym typeface="Overlo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342900" marR="0" lvl="0" indent="-342900">
              <a:spcBef>
                <a:spcPts val="0"/>
              </a:spcBef>
              <a:spcAft>
                <a:spcPts val="0"/>
              </a:spcAft>
              <a:buFont typeface="Symbol" pitchFamily="2" charset="2"/>
              <a:buChar char=""/>
            </a:pPr>
            <a:r>
              <a:rPr lang="es-ES" sz="4400" dirty="0">
                <a:effectLst/>
                <a:latin typeface="Times New Roman" panose="02020603050405020304" pitchFamily="18" charset="0"/>
                <a:ea typeface="Calibri" panose="020F0502020204030204" pitchFamily="34" charset="0"/>
                <a:cs typeface="Times New Roman" panose="02020603050405020304" pitchFamily="18" charset="0"/>
              </a:rPr>
              <a:t>Pablo llama al bautismo “el lavamiento de la regeneración y por la renovación en el Espíritu Santo” (Tito 3:5). El bautismo nos da la fe, nos hace personas nuevas.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4400" dirty="0">
                <a:effectLst/>
                <a:latin typeface="Times New Roman" panose="02020603050405020304" pitchFamily="18" charset="0"/>
                <a:ea typeface="Calibri" panose="020F0502020204030204" pitchFamily="34" charset="0"/>
                <a:cs typeface="Times New Roman" panose="02020603050405020304" pitchFamily="18" charset="0"/>
              </a:rPr>
              <a:t>El bautismo nos asegura diariamente a los cristianos que Dios nos ha dado: perdón de los pecados, vida, y salvación</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a:buClr>
                <a:srgbClr val="613318"/>
              </a:buClr>
              <a:buSzPct val="100000"/>
            </a:pPr>
            <a:endParaRPr lang="en-US" sz="4400" dirty="0">
              <a:solidFill>
                <a:schemeClr val="tx1"/>
              </a:solidFill>
            </a:endParaRPr>
          </a:p>
        </p:txBody>
      </p:sp>
    </p:spTree>
    <p:extLst>
      <p:ext uri="{BB962C8B-B14F-4D97-AF65-F5344CB8AC3E}">
        <p14:creationId xmlns:p14="http://schemas.microsoft.com/office/powerpoint/2010/main" val="511648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13318"/>
              </a:buClr>
              <a:buSzPct val="100000"/>
              <a:buFont typeface="Overlock"/>
              <a:buNone/>
            </a:pPr>
            <a:r>
              <a:rPr lang="en-US" dirty="0">
                <a:solidFill>
                  <a:srgbClr val="613318"/>
                </a:solidFill>
              </a:rPr>
              <a:t>El </a:t>
            </a:r>
            <a:r>
              <a:rPr lang="en-US" dirty="0" err="1">
                <a:solidFill>
                  <a:srgbClr val="613318"/>
                </a:solidFill>
              </a:rPr>
              <a:t>Bautismo</a:t>
            </a:r>
            <a:r>
              <a:rPr lang="en-US" dirty="0">
                <a:solidFill>
                  <a:srgbClr val="613318"/>
                </a:solidFill>
              </a:rPr>
              <a:t> </a:t>
            </a:r>
            <a:endParaRPr dirty="0">
              <a:solidFill>
                <a:srgbClr val="613318"/>
              </a:solidFill>
            </a:endParaRPr>
          </a:p>
        </p:txBody>
      </p:sp>
      <p:sp>
        <p:nvSpPr>
          <p:cNvPr id="2" name="Google Shape;289;p28">
            <a:extLst>
              <a:ext uri="{FF2B5EF4-FFF2-40B4-BE49-F238E27FC236}">
                <a16:creationId xmlns:a16="http://schemas.microsoft.com/office/drawing/2014/main" id="{011CADC0-84A7-C7DC-9985-21A33126922D}"/>
              </a:ext>
            </a:extLst>
          </p:cNvPr>
          <p:cNvSpPr txBox="1">
            <a:spLocks/>
          </p:cNvSpPr>
          <p:nvPr/>
        </p:nvSpPr>
        <p:spPr>
          <a:xfrm>
            <a:off x="838200" y="3675186"/>
            <a:ext cx="10515600" cy="132556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6000"/>
              <a:buFont typeface="Overlock"/>
              <a:buNone/>
              <a:defRPr sz="6000" b="0" i="0" u="none" strike="noStrike" cap="none">
                <a:solidFill>
                  <a:schemeClr val="dk1"/>
                </a:solidFill>
                <a:latin typeface="Overlock"/>
                <a:ea typeface="Overlock"/>
                <a:cs typeface="Overlock"/>
                <a:sym typeface="Overlo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ES" sz="4400" dirty="0">
                <a:effectLst/>
                <a:latin typeface="Times New Roman" panose="02020603050405020304" pitchFamily="18" charset="0"/>
                <a:ea typeface="Calibri" panose="020F0502020204030204" pitchFamily="34" charset="0"/>
                <a:cs typeface="Times New Roman" panose="02020603050405020304" pitchFamily="18" charset="0"/>
              </a:rPr>
              <a:t>Los beneficios del bautismo se reciben por la fe (Marcos 16:16) “El que creyere y fuere bautizado, será salvo.” El bautismo es un medio de gracia, un instrumento del Espíritu Santo para darnos, por medio de la fe, todas las bendiciones que Cristo nos aseguró por su vida y su muerte.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endParaRPr lang="en-US" sz="4400" dirty="0">
              <a:solidFill>
                <a:schemeClr val="tx1"/>
              </a:solidFill>
            </a:endParaRPr>
          </a:p>
        </p:txBody>
      </p:sp>
    </p:spTree>
    <p:extLst>
      <p:ext uri="{BB962C8B-B14F-4D97-AF65-F5344CB8AC3E}">
        <p14:creationId xmlns:p14="http://schemas.microsoft.com/office/powerpoint/2010/main" val="2570507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29"/>
          <p:cNvPicPr preferRelativeResize="0"/>
          <p:nvPr/>
        </p:nvPicPr>
        <p:blipFill rotWithShape="1">
          <a:blip r:embed="rId3">
            <a:alphaModFix/>
          </a:blip>
          <a:srcRect/>
          <a:stretch/>
        </p:blipFill>
        <p:spPr>
          <a:xfrm>
            <a:off x="-70309" y="-150472"/>
            <a:ext cx="12531356" cy="7008471"/>
          </a:xfrm>
          <a:prstGeom prst="rect">
            <a:avLst/>
          </a:prstGeom>
          <a:noFill/>
          <a:ln>
            <a:noFill/>
          </a:ln>
        </p:spPr>
      </p:pic>
      <p:sp>
        <p:nvSpPr>
          <p:cNvPr id="297" name="Google Shape;297;p29"/>
          <p:cNvSpPr txBox="1">
            <a:spLocks noGrp="1"/>
          </p:cNvSpPr>
          <p:nvPr>
            <p:ph type="title"/>
          </p:nvPr>
        </p:nvSpPr>
        <p:spPr>
          <a:xfrm>
            <a:off x="340489" y="3353763"/>
            <a:ext cx="5257800" cy="3153579"/>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ct val="100000"/>
              <a:buFont typeface="Overlock"/>
              <a:buNone/>
            </a:pPr>
            <a:r>
              <a:rPr lang="en-US">
                <a:solidFill>
                  <a:schemeClr val="lt1"/>
                </a:solidFill>
              </a:rPr>
              <a:t>Si uno no se ha bautizado todavía, ¿qué puede hacer? </a:t>
            </a:r>
            <a:endParaRPr>
              <a:solidFill>
                <a:schemeClr val="lt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6" name="Google Shape;346;p36"/>
          <p:cNvSpPr/>
          <p:nvPr/>
        </p:nvSpPr>
        <p:spPr>
          <a:xfrm>
            <a:off x="0" y="-2008"/>
            <a:ext cx="5609220" cy="5840278"/>
          </a:xfrm>
          <a:custGeom>
            <a:avLst/>
            <a:gdLst/>
            <a:ahLst/>
            <a:cxnLst/>
            <a:rect l="l" t="t" r="r" b="b"/>
            <a:pathLst>
              <a:path w="5609220" h="5840278" extrusionOk="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lt1">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7" name="Google Shape;347;p36"/>
          <p:cNvSpPr/>
          <p:nvPr/>
        </p:nvSpPr>
        <p:spPr>
          <a:xfrm>
            <a:off x="-2333" y="-2"/>
            <a:ext cx="5441859" cy="5654940"/>
          </a:xfrm>
          <a:custGeom>
            <a:avLst/>
            <a:gdLst/>
            <a:ahLst/>
            <a:cxnLst/>
            <a:rect l="l" t="t" r="r" b="b"/>
            <a:pathLst>
              <a:path w="5441859" h="5654940" extrusionOk="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lt1">
              <a:alpha val="7490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8" name="Google Shape;348;p36"/>
          <p:cNvSpPr txBox="1">
            <a:spLocks noGrp="1"/>
          </p:cNvSpPr>
          <p:nvPr>
            <p:ph type="title"/>
          </p:nvPr>
        </p:nvSpPr>
        <p:spPr>
          <a:xfrm>
            <a:off x="520242" y="232937"/>
            <a:ext cx="4062643" cy="10434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500"/>
              <a:buFont typeface="Overlock"/>
              <a:buNone/>
            </a:pPr>
            <a:r>
              <a:rPr lang="en-US" sz="4500">
                <a:solidFill>
                  <a:schemeClr val="dk1"/>
                </a:solidFill>
              </a:rPr>
              <a:t>La Tarea</a:t>
            </a:r>
            <a:endParaRPr sz="4500">
              <a:solidFill>
                <a:schemeClr val="dk1"/>
              </a:solidFill>
            </a:endParaRPr>
          </a:p>
        </p:txBody>
      </p:sp>
      <p:sp>
        <p:nvSpPr>
          <p:cNvPr id="349" name="Google Shape;349;p36"/>
          <p:cNvSpPr txBox="1">
            <a:spLocks noGrp="1"/>
          </p:cNvSpPr>
          <p:nvPr>
            <p:ph type="body" idx="2"/>
          </p:nvPr>
        </p:nvSpPr>
        <p:spPr>
          <a:xfrm>
            <a:off x="350547" y="1203061"/>
            <a:ext cx="4490394" cy="3702426"/>
          </a:xfrm>
          <a:prstGeom prst="rect">
            <a:avLst/>
          </a:prstGeom>
          <a:noFill/>
          <a:ln>
            <a:noFill/>
          </a:ln>
        </p:spPr>
        <p:txBody>
          <a:bodyPr spcFirstLastPara="1" wrap="square" lIns="91425" tIns="45700" rIns="91425" bIns="45700" anchor="t" anchorCtr="0">
            <a:normAutofit fontScale="92500" lnSpcReduction="10000"/>
          </a:bodyPr>
          <a:lstStyle/>
          <a:p>
            <a:pPr marL="1143000" lvl="2" indent="-258444" algn="l" rtl="0">
              <a:lnSpc>
                <a:spcPct val="90000"/>
              </a:lnSpc>
              <a:spcBef>
                <a:spcPts val="0"/>
              </a:spcBef>
              <a:spcAft>
                <a:spcPts val="0"/>
              </a:spcAft>
              <a:buClr>
                <a:schemeClr val="dk1"/>
              </a:buClr>
              <a:buSzPct val="100000"/>
              <a:buChar char="•"/>
            </a:pPr>
            <a:r>
              <a:rPr lang="en-US" b="1" dirty="0"/>
              <a:t>Ver</a:t>
            </a:r>
            <a:r>
              <a:rPr lang="en-US" dirty="0"/>
              <a:t> </a:t>
            </a:r>
            <a:r>
              <a:rPr lang="en-US" dirty="0" err="1"/>
              <a:t>el</a:t>
            </a:r>
            <a:r>
              <a:rPr lang="en-US" dirty="0"/>
              <a:t> </a:t>
            </a:r>
            <a:r>
              <a:rPr lang="en-US" dirty="0" err="1"/>
              <a:t>siguiente</a:t>
            </a:r>
            <a:r>
              <a:rPr lang="en-US" dirty="0"/>
              <a:t> video para la </a:t>
            </a:r>
            <a:r>
              <a:rPr lang="en-US" dirty="0" err="1"/>
              <a:t>lección</a:t>
            </a:r>
            <a:r>
              <a:rPr lang="en-US" dirty="0"/>
              <a:t> 5</a:t>
            </a:r>
            <a:endParaRPr dirty="0"/>
          </a:p>
          <a:p>
            <a:pPr marL="1143000" lvl="2" indent="-258444" algn="l" rtl="0">
              <a:lnSpc>
                <a:spcPct val="90000"/>
              </a:lnSpc>
              <a:spcBef>
                <a:spcPts val="500"/>
              </a:spcBef>
              <a:spcAft>
                <a:spcPts val="0"/>
              </a:spcAft>
              <a:buClr>
                <a:schemeClr val="dk1"/>
              </a:buClr>
              <a:buSzPct val="100000"/>
              <a:buChar char="•"/>
            </a:pPr>
            <a:r>
              <a:rPr lang="en-US" b="1" dirty="0"/>
              <a:t>Leer</a:t>
            </a:r>
            <a:r>
              <a:rPr lang="en-US" dirty="0"/>
              <a:t> Juan 2:1-12 </a:t>
            </a:r>
            <a:r>
              <a:rPr lang="en-US" dirty="0" err="1"/>
              <a:t>en</a:t>
            </a:r>
            <a:r>
              <a:rPr lang="en-US" dirty="0"/>
              <a:t> sus </a:t>
            </a:r>
            <a:r>
              <a:rPr lang="en-US" dirty="0" err="1"/>
              <a:t>Biblias</a:t>
            </a:r>
            <a:endParaRPr dirty="0"/>
          </a:p>
          <a:p>
            <a:pPr marL="228600" lvl="0" indent="0" algn="l" rtl="0">
              <a:lnSpc>
                <a:spcPct val="90000"/>
              </a:lnSpc>
              <a:spcBef>
                <a:spcPts val="1000"/>
              </a:spcBef>
              <a:spcAft>
                <a:spcPts val="0"/>
              </a:spcAft>
              <a:buClr>
                <a:schemeClr val="dk1"/>
              </a:buClr>
              <a:buSzPct val="100000"/>
              <a:buNone/>
            </a:pPr>
            <a:endParaRPr sz="4000" dirty="0">
              <a:solidFill>
                <a:schemeClr val="dk1"/>
              </a:solidFill>
            </a:endParaRPr>
          </a:p>
        </p:txBody>
      </p:sp>
      <p:pic>
        <p:nvPicPr>
          <p:cNvPr id="4" name="Picture 2" descr="Over 10M Android Users Infected by GriftHorse Trojan">
            <a:extLst>
              <a:ext uri="{FF2B5EF4-FFF2-40B4-BE49-F238E27FC236}">
                <a16:creationId xmlns:a16="http://schemas.microsoft.com/office/drawing/2014/main" id="{9211FE52-ACCD-95D4-58B5-02BE906551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726" r="4381" b="4525"/>
          <a:stretch/>
        </p:blipFill>
        <p:spPr bwMode="auto">
          <a:xfrm>
            <a:off x="5609220" y="2593389"/>
            <a:ext cx="6232233" cy="4001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35"/>
          <p:cNvPicPr preferRelativeResize="0"/>
          <p:nvPr/>
        </p:nvPicPr>
        <p:blipFill rotWithShape="1">
          <a:blip r:embed="rId3">
            <a:alphaModFix/>
          </a:blip>
          <a:srcRect/>
          <a:stretch/>
        </p:blipFill>
        <p:spPr>
          <a:xfrm>
            <a:off x="0" y="0"/>
            <a:ext cx="12192000" cy="6875906"/>
          </a:xfrm>
          <a:prstGeom prst="rect">
            <a:avLst/>
          </a:prstGeom>
          <a:noFill/>
          <a:ln>
            <a:noFill/>
          </a:ln>
        </p:spPr>
      </p:pic>
      <p:sp>
        <p:nvSpPr>
          <p:cNvPr id="344" name="Google Shape;344;p35"/>
          <p:cNvSpPr txBox="1">
            <a:spLocks noGrp="1"/>
          </p:cNvSpPr>
          <p:nvPr>
            <p:ph type="body" idx="1"/>
          </p:nvPr>
        </p:nvSpPr>
        <p:spPr>
          <a:xfrm>
            <a:off x="1126958" y="4345272"/>
            <a:ext cx="10515600" cy="463264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10000"/>
              <a:buNone/>
            </a:pPr>
            <a:r>
              <a:rPr lang="en-US" sz="10000" dirty="0">
                <a:solidFill>
                  <a:schemeClr val="lt1"/>
                </a:solidFill>
                <a:latin typeface="Overlock"/>
                <a:ea typeface="Overlock"/>
                <a:cs typeface="Overlock"/>
                <a:sym typeface="Overlock"/>
              </a:rPr>
              <a:t>La </a:t>
            </a:r>
            <a:r>
              <a:rPr lang="en-US" sz="10000" dirty="0" err="1">
                <a:solidFill>
                  <a:schemeClr val="lt1"/>
                </a:solidFill>
              </a:rPr>
              <a:t>Bendición</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4"/>
          <p:cNvSpPr txBox="1">
            <a:spLocks noGrp="1"/>
          </p:cNvSpPr>
          <p:nvPr>
            <p:ph type="title"/>
          </p:nvPr>
        </p:nvSpPr>
        <p:spPr>
          <a:xfrm>
            <a:off x="838200" y="365125"/>
            <a:ext cx="10515600" cy="2702166"/>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613318"/>
              </a:buClr>
              <a:buSzPct val="100000"/>
              <a:buFont typeface="Overlock"/>
              <a:buNone/>
            </a:pPr>
            <a:r>
              <a:rPr lang="en-US">
                <a:solidFill>
                  <a:srgbClr val="613318"/>
                </a:solidFill>
              </a:rPr>
              <a:t>¿Qué significaba la palabra “bautizar” en los tiempos bíblicos?</a:t>
            </a:r>
            <a:br>
              <a:rPr lang="en-US">
                <a:solidFill>
                  <a:srgbClr val="613318"/>
                </a:solidFill>
              </a:rPr>
            </a:br>
            <a:endParaRPr>
              <a:solidFill>
                <a:srgbClr val="613318"/>
              </a:solidFill>
            </a:endParaRPr>
          </a:p>
        </p:txBody>
      </p:sp>
      <p:sp>
        <p:nvSpPr>
          <p:cNvPr id="263" name="Google Shape;263;p24"/>
          <p:cNvSpPr txBox="1">
            <a:spLocks noGrp="1"/>
          </p:cNvSpPr>
          <p:nvPr>
            <p:ph type="body" idx="1"/>
          </p:nvPr>
        </p:nvSpPr>
        <p:spPr>
          <a:xfrm>
            <a:off x="838200" y="2569579"/>
            <a:ext cx="10515600" cy="360738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5400"/>
              <a:buNone/>
            </a:pPr>
            <a:endParaRPr>
              <a:solidFill>
                <a:srgbClr val="613318"/>
              </a:solidFill>
            </a:endParaRPr>
          </a:p>
          <a:p>
            <a:pPr marL="0" lvl="0" indent="0" algn="ctr" rtl="0">
              <a:lnSpc>
                <a:spcPct val="90000"/>
              </a:lnSpc>
              <a:spcBef>
                <a:spcPts val="1000"/>
              </a:spcBef>
              <a:spcAft>
                <a:spcPts val="0"/>
              </a:spcAft>
              <a:buClr>
                <a:srgbClr val="613318"/>
              </a:buClr>
              <a:buSzPts val="5400"/>
              <a:buNone/>
            </a:pPr>
            <a:r>
              <a:rPr lang="en-US">
                <a:solidFill>
                  <a:srgbClr val="613318"/>
                </a:solidFill>
              </a:rPr>
              <a:t>Bautizar = Aplicar agua de varias maneras</a:t>
            </a:r>
            <a:endParaRPr>
              <a:solidFill>
                <a:srgbClr val="613318"/>
              </a:solidFill>
            </a:endParaRPr>
          </a:p>
          <a:p>
            <a:pPr marL="0" lvl="0" indent="0" algn="l" rtl="0">
              <a:lnSpc>
                <a:spcPct val="90000"/>
              </a:lnSpc>
              <a:spcBef>
                <a:spcPts val="1000"/>
              </a:spcBef>
              <a:spcAft>
                <a:spcPts val="0"/>
              </a:spcAft>
              <a:buClr>
                <a:schemeClr val="dk1"/>
              </a:buClr>
              <a:buSzPts val="5400"/>
              <a:buNone/>
            </a:pPr>
            <a:endParaRPr>
              <a:solidFill>
                <a:srgbClr val="613318"/>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613318"/>
              </a:buClr>
              <a:buSzPct val="100000"/>
              <a:buFont typeface="Overlock"/>
              <a:buNone/>
            </a:pPr>
            <a:r>
              <a:rPr lang="en-US">
                <a:solidFill>
                  <a:srgbClr val="613318"/>
                </a:solidFill>
              </a:rPr>
              <a:t>¿Bautizaban en el Antiguo Testamento?</a:t>
            </a:r>
            <a:endParaRPr>
              <a:solidFill>
                <a:srgbClr val="613318"/>
              </a:solidFill>
            </a:endParaRPr>
          </a:p>
        </p:txBody>
      </p:sp>
      <p:sp>
        <p:nvSpPr>
          <p:cNvPr id="270" name="Google Shape;270;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228600" lvl="0" indent="-317182" algn="l" rtl="0">
              <a:lnSpc>
                <a:spcPct val="90000"/>
              </a:lnSpc>
              <a:spcBef>
                <a:spcPts val="0"/>
              </a:spcBef>
              <a:spcAft>
                <a:spcPts val="0"/>
              </a:spcAft>
              <a:buClr>
                <a:srgbClr val="008000"/>
              </a:buClr>
              <a:buSzPct val="100000"/>
              <a:buChar char="•"/>
            </a:pPr>
            <a:r>
              <a:rPr lang="en-US">
                <a:solidFill>
                  <a:srgbClr val="008000"/>
                </a:solidFill>
              </a:rPr>
              <a:t>Lavamientos ceremoniales</a:t>
            </a:r>
            <a:endParaRPr>
              <a:solidFill>
                <a:srgbClr val="008000"/>
              </a:solidFill>
            </a:endParaRPr>
          </a:p>
          <a:p>
            <a:pPr marL="228600" lvl="0" indent="-317182" algn="l" rtl="0">
              <a:lnSpc>
                <a:spcPct val="90000"/>
              </a:lnSpc>
              <a:spcBef>
                <a:spcPts val="1000"/>
              </a:spcBef>
              <a:spcAft>
                <a:spcPts val="0"/>
              </a:spcAft>
              <a:buClr>
                <a:srgbClr val="008000"/>
              </a:buClr>
              <a:buSzPct val="100000"/>
              <a:buChar char="•"/>
            </a:pPr>
            <a:r>
              <a:rPr lang="en-US">
                <a:solidFill>
                  <a:srgbClr val="008000"/>
                </a:solidFill>
              </a:rPr>
              <a:t> Vemos una imagen del Bautismo en la creación, en el diluvio, y en el éxodo</a:t>
            </a:r>
            <a:endParaRPr>
              <a:solidFill>
                <a:srgbClr val="008000"/>
              </a:solidFill>
            </a:endParaRPr>
          </a:p>
          <a:p>
            <a:pPr marL="228600" lvl="0" indent="-317182" algn="l" rtl="0">
              <a:lnSpc>
                <a:spcPct val="90000"/>
              </a:lnSpc>
              <a:spcBef>
                <a:spcPts val="1000"/>
              </a:spcBef>
              <a:spcAft>
                <a:spcPts val="0"/>
              </a:spcAft>
              <a:buClr>
                <a:srgbClr val="008000"/>
              </a:buClr>
              <a:buSzPct val="100000"/>
              <a:buChar char="•"/>
            </a:pPr>
            <a:r>
              <a:rPr lang="en-US">
                <a:solidFill>
                  <a:srgbClr val="008000"/>
                </a:solidFill>
              </a:rPr>
              <a:t>Pero no bautizaban exactamente como en el Nuevo Testamento hasta que llegó Juan bautizando en el Jordán.</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13318"/>
              </a:buClr>
              <a:buSzPts val="6000"/>
              <a:buFont typeface="Overlock"/>
              <a:buNone/>
            </a:pPr>
            <a:r>
              <a:rPr lang="en-US">
                <a:solidFill>
                  <a:srgbClr val="613318"/>
                </a:solidFill>
              </a:rPr>
              <a:t>¿A quiénes debemos bautizar? </a:t>
            </a:r>
            <a:endParaRPr>
              <a:solidFill>
                <a:srgbClr val="613318"/>
              </a:solidFill>
            </a:endParaRPr>
          </a:p>
        </p:txBody>
      </p:sp>
      <p:sp>
        <p:nvSpPr>
          <p:cNvPr id="276" name="Google Shape;276;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8000"/>
              </a:buClr>
              <a:buSzPts val="5400"/>
              <a:buNone/>
            </a:pPr>
            <a:r>
              <a:rPr lang="en-US">
                <a:solidFill>
                  <a:srgbClr val="008000"/>
                </a:solidFill>
              </a:rPr>
              <a:t>“Vayan y hagan discípulos a todas las naciones, bautizándolos en el nombre del Padre y del Hijo y del Espíritu Santo” (Mateo 28:19). </a:t>
            </a:r>
            <a:endParaRPr>
              <a:solidFill>
                <a:srgbClr val="008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13318"/>
              </a:buClr>
              <a:buSzPts val="6000"/>
              <a:buFont typeface="Overlock"/>
              <a:buNone/>
            </a:pPr>
            <a:r>
              <a:rPr lang="en-US">
                <a:solidFill>
                  <a:srgbClr val="613318"/>
                </a:solidFill>
              </a:rPr>
              <a:t>¿A quiénes debemos bautizar? </a:t>
            </a:r>
            <a:endParaRPr>
              <a:solidFill>
                <a:srgbClr val="613318"/>
              </a:solidFill>
            </a:endParaRPr>
          </a:p>
        </p:txBody>
      </p:sp>
      <p:sp>
        <p:nvSpPr>
          <p:cNvPr id="283" name="Google Shape;283;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457200" lvl="1" indent="0" algn="l" rtl="0">
              <a:lnSpc>
                <a:spcPct val="90000"/>
              </a:lnSpc>
              <a:spcBef>
                <a:spcPts val="0"/>
              </a:spcBef>
              <a:spcAft>
                <a:spcPts val="0"/>
              </a:spcAft>
              <a:buClr>
                <a:srgbClr val="008000"/>
              </a:buClr>
              <a:buSzPct val="100000"/>
              <a:buNone/>
            </a:pPr>
            <a:r>
              <a:rPr lang="en-US">
                <a:solidFill>
                  <a:srgbClr val="008000"/>
                </a:solidFill>
              </a:rPr>
              <a:t>Y Pedro les dijo: «Arrepiéntanse, y bautícense todos ustedes en el nombre de Jesucristo, para que sus pecados les sean perdonados. Entonces recibirán el don del Espíritu Santo. </a:t>
            </a:r>
            <a:r>
              <a:rPr lang="en-US" sz="3600" b="1" baseline="30000">
                <a:solidFill>
                  <a:srgbClr val="008000"/>
                </a:solidFill>
              </a:rPr>
              <a:t> </a:t>
            </a:r>
            <a:r>
              <a:rPr lang="en-US">
                <a:solidFill>
                  <a:srgbClr val="008000"/>
                </a:solidFill>
              </a:rPr>
              <a:t>Porque la promesa es para ustedes y para sus hijos, para todos los que están lejos, y para todos aquellos a quienes el Señor nuestro Dios llame.» Hechos 2:38-39</a:t>
            </a:r>
            <a:endParaRPr>
              <a:solidFill>
                <a:srgbClr val="008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p:nvPr/>
        </p:nvSpPr>
        <p:spPr>
          <a:xfrm>
            <a:off x="747203" y="1813193"/>
            <a:ext cx="10697593" cy="32316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chemeClr val="tx1"/>
                </a:solidFill>
                <a:latin typeface="Overlock"/>
                <a:ea typeface="Overlock"/>
                <a:cs typeface="Overlock"/>
                <a:sym typeface="Overlock"/>
              </a:rPr>
              <a:t>La Biblia: La </a:t>
            </a:r>
            <a:r>
              <a:rPr lang="en-US" sz="3200" b="1" i="0" u="none" strike="noStrike" cap="none" dirty="0" err="1">
                <a:solidFill>
                  <a:schemeClr val="tx1"/>
                </a:solidFill>
                <a:latin typeface="Overlock"/>
                <a:ea typeface="Overlock"/>
                <a:cs typeface="Overlock"/>
                <a:sym typeface="Overlock"/>
              </a:rPr>
              <a:t>Llegada</a:t>
            </a:r>
            <a:r>
              <a:rPr lang="en-US" sz="3200" b="1" i="0" u="none" strike="noStrike" cap="none" dirty="0">
                <a:solidFill>
                  <a:schemeClr val="tx1"/>
                </a:solidFill>
                <a:latin typeface="Overlock"/>
                <a:ea typeface="Overlock"/>
                <a:cs typeface="Overlock"/>
                <a:sym typeface="Overlock"/>
              </a:rPr>
              <a:t> del Salvador</a:t>
            </a:r>
            <a:endParaRPr sz="3200" b="1" dirty="0">
              <a:solidFill>
                <a:schemeClr val="tx1"/>
              </a:solidFill>
            </a:endParaRPr>
          </a:p>
          <a:p>
            <a:pPr marL="0" marR="0" lvl="0" indent="0" algn="ctr" rtl="0">
              <a:spcBef>
                <a:spcPts val="0"/>
              </a:spcBef>
              <a:spcAft>
                <a:spcPts val="0"/>
              </a:spcAft>
              <a:buNone/>
            </a:pPr>
            <a:r>
              <a:rPr lang="en-US" sz="3200" b="1" i="0" u="none" strike="noStrike" cap="none" dirty="0" err="1">
                <a:solidFill>
                  <a:schemeClr val="tx1"/>
                </a:solidFill>
                <a:latin typeface="Overlock"/>
                <a:ea typeface="Overlock"/>
                <a:cs typeface="Overlock"/>
                <a:sym typeface="Overlock"/>
              </a:rPr>
              <a:t>Lección</a:t>
            </a:r>
            <a:r>
              <a:rPr lang="en-US" sz="3200" b="1" i="0" u="none" strike="noStrike" cap="none" dirty="0">
                <a:solidFill>
                  <a:schemeClr val="tx1"/>
                </a:solidFill>
                <a:latin typeface="Overlock"/>
                <a:ea typeface="Overlock"/>
                <a:cs typeface="Overlock"/>
                <a:sym typeface="Overlock"/>
              </a:rPr>
              <a:t> 4</a:t>
            </a:r>
          </a:p>
          <a:p>
            <a:pPr marL="0" marR="0" lvl="0" indent="0" algn="ctr" rtl="0">
              <a:spcBef>
                <a:spcPts val="0"/>
              </a:spcBef>
              <a:spcAft>
                <a:spcPts val="0"/>
              </a:spcAft>
              <a:buNone/>
            </a:pPr>
            <a:endParaRPr sz="3200" dirty="0">
              <a:solidFill>
                <a:schemeClr val="tx1"/>
              </a:solidFill>
            </a:endParaRPr>
          </a:p>
          <a:p>
            <a:pPr marL="0" marR="0" lvl="0" indent="0" algn="ctr" rtl="0">
              <a:spcBef>
                <a:spcPts val="0"/>
              </a:spcBef>
              <a:spcAft>
                <a:spcPts val="0"/>
              </a:spcAft>
              <a:buNone/>
            </a:pPr>
            <a:r>
              <a:rPr lang="en-US" sz="5400" b="1" dirty="0">
                <a:solidFill>
                  <a:srgbClr val="00853E"/>
                </a:solidFill>
                <a:latin typeface="Overlock"/>
                <a:sym typeface="Overlock"/>
              </a:rPr>
              <a:t>Juan </a:t>
            </a:r>
            <a:r>
              <a:rPr lang="en-US" sz="5400" b="1" dirty="0" err="1">
                <a:solidFill>
                  <a:srgbClr val="00853E"/>
                </a:solidFill>
                <a:latin typeface="Overlock"/>
                <a:sym typeface="Overlock"/>
              </a:rPr>
              <a:t>Bautiza</a:t>
            </a:r>
            <a:r>
              <a:rPr lang="en-US" sz="5400" b="1" dirty="0">
                <a:solidFill>
                  <a:srgbClr val="00853E"/>
                </a:solidFill>
                <a:latin typeface="Overlock"/>
                <a:sym typeface="Overlock"/>
              </a:rPr>
              <a:t> a Jesús</a:t>
            </a:r>
          </a:p>
          <a:p>
            <a:pPr marL="0" marR="0" lvl="0" indent="0" algn="ctr" rtl="0">
              <a:spcBef>
                <a:spcPts val="0"/>
              </a:spcBef>
              <a:spcAft>
                <a:spcPts val="0"/>
              </a:spcAft>
              <a:buNone/>
            </a:pPr>
            <a:r>
              <a:rPr lang="en-US" sz="5400" b="1" dirty="0">
                <a:solidFill>
                  <a:srgbClr val="00853E"/>
                </a:solidFill>
                <a:latin typeface="Overlock"/>
                <a:sym typeface="Overlock"/>
              </a:rPr>
              <a:t>Mateo 3:1-17</a:t>
            </a:r>
            <a:endParaRPr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613318"/>
              </a:buClr>
              <a:buSzPts val="6000"/>
              <a:buFont typeface="Overlock"/>
              <a:buNone/>
            </a:pPr>
            <a:r>
              <a:rPr lang="en-US" b="1" dirty="0" err="1">
                <a:solidFill>
                  <a:srgbClr val="00B050"/>
                </a:solidFill>
              </a:rPr>
              <a:t>Objetivos</a:t>
            </a:r>
            <a:r>
              <a:rPr lang="en-US" b="1" dirty="0">
                <a:solidFill>
                  <a:srgbClr val="00B050"/>
                </a:solidFill>
              </a:rPr>
              <a:t> de </a:t>
            </a:r>
            <a:r>
              <a:rPr lang="en-US" b="1" dirty="0" err="1">
                <a:solidFill>
                  <a:srgbClr val="00B050"/>
                </a:solidFill>
              </a:rPr>
              <a:t>Lección</a:t>
            </a:r>
            <a:r>
              <a:rPr lang="en-US" b="1" dirty="0">
                <a:solidFill>
                  <a:srgbClr val="00B050"/>
                </a:solidFill>
              </a:rPr>
              <a:t> 4</a:t>
            </a:r>
            <a:endParaRPr b="1" dirty="0">
              <a:solidFill>
                <a:srgbClr val="00B050"/>
              </a:solidFill>
            </a:endParaRPr>
          </a:p>
        </p:txBody>
      </p:sp>
      <p:graphicFrame>
        <p:nvGraphicFramePr>
          <p:cNvPr id="4" name="Table 4">
            <a:extLst>
              <a:ext uri="{FF2B5EF4-FFF2-40B4-BE49-F238E27FC236}">
                <a16:creationId xmlns:a16="http://schemas.microsoft.com/office/drawing/2014/main" id="{ACD28580-2267-1E11-53D2-D19A6F7F8D81}"/>
              </a:ext>
            </a:extLst>
          </p:cNvPr>
          <p:cNvGraphicFramePr>
            <a:graphicFrameLocks noGrp="1"/>
          </p:cNvGraphicFramePr>
          <p:nvPr>
            <p:extLst>
              <p:ext uri="{D42A27DB-BD31-4B8C-83A1-F6EECF244321}">
                <p14:modId xmlns:p14="http://schemas.microsoft.com/office/powerpoint/2010/main" val="3570789170"/>
              </p:ext>
            </p:extLst>
          </p:nvPr>
        </p:nvGraphicFramePr>
        <p:xfrm>
          <a:off x="838200" y="1690688"/>
          <a:ext cx="10515599" cy="3937000"/>
        </p:xfrm>
        <a:graphic>
          <a:graphicData uri="http://schemas.openxmlformats.org/drawingml/2006/table">
            <a:tbl>
              <a:tblPr firstRow="1" bandRow="1">
                <a:tableStyleId>{93296810-A885-4BE3-A3E7-6D5BEEA58F35}</a:tableStyleId>
              </a:tblPr>
              <a:tblGrid>
                <a:gridCol w="680970">
                  <a:extLst>
                    <a:ext uri="{9D8B030D-6E8A-4147-A177-3AD203B41FA5}">
                      <a16:colId xmlns:a16="http://schemas.microsoft.com/office/drawing/2014/main" val="1947932735"/>
                    </a:ext>
                  </a:extLst>
                </a:gridCol>
                <a:gridCol w="9834629">
                  <a:extLst>
                    <a:ext uri="{9D8B030D-6E8A-4147-A177-3AD203B41FA5}">
                      <a16:colId xmlns:a16="http://schemas.microsoft.com/office/drawing/2014/main" val="3176867156"/>
                    </a:ext>
                  </a:extLst>
                </a:gridCol>
              </a:tblGrid>
              <a:tr h="370840">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562046980"/>
                  </a:ext>
                </a:extLst>
              </a:tr>
              <a:tr h="370840">
                <a:tc>
                  <a:txBody>
                    <a:bodyPr/>
                    <a:lstStyle/>
                    <a:p>
                      <a:r>
                        <a:rPr lang="en-US" sz="3600" b="1" dirty="0"/>
                        <a:t>1</a:t>
                      </a:r>
                    </a:p>
                  </a:txBody>
                  <a:tcPr/>
                </a:tc>
                <a:tc>
                  <a:txBody>
                    <a:bodyPr/>
                    <a:lstStyle/>
                    <a:p>
                      <a:r>
                        <a:rPr lang="en-US" sz="3600" b="1" dirty="0"/>
                        <a:t>Usar </a:t>
                      </a:r>
                      <a:r>
                        <a:rPr lang="en-US" sz="3600" b="1" dirty="0" err="1"/>
                        <a:t>el</a:t>
                      </a:r>
                      <a:r>
                        <a:rPr lang="en-US" sz="3600" b="1" dirty="0"/>
                        <a:t> </a:t>
                      </a:r>
                      <a:r>
                        <a:rPr lang="en-US" sz="3600" b="1" dirty="0" err="1"/>
                        <a:t>método</a:t>
                      </a:r>
                      <a:r>
                        <a:rPr lang="en-US" sz="3600" b="1" dirty="0"/>
                        <a:t> de la Cuatro “C” para leer y </a:t>
                      </a:r>
                      <a:r>
                        <a:rPr lang="en-US" sz="3600" b="1" dirty="0" err="1"/>
                        <a:t>entender</a:t>
                      </a:r>
                      <a:r>
                        <a:rPr lang="en-US" sz="3600" b="1" dirty="0"/>
                        <a:t> Mateo 3:1-17</a:t>
                      </a:r>
                    </a:p>
                  </a:txBody>
                  <a:tcPr/>
                </a:tc>
                <a:extLst>
                  <a:ext uri="{0D108BD9-81ED-4DB2-BD59-A6C34878D82A}">
                    <a16:rowId xmlns:a16="http://schemas.microsoft.com/office/drawing/2014/main" val="2074825541"/>
                  </a:ext>
                </a:extLst>
              </a:tr>
              <a:tr h="370840">
                <a:tc>
                  <a:txBody>
                    <a:bodyPr/>
                    <a:lstStyle/>
                    <a:p>
                      <a:r>
                        <a:rPr lang="en-US" sz="3600" dirty="0"/>
                        <a:t>2</a:t>
                      </a:r>
                    </a:p>
                  </a:txBody>
                  <a:tcPr/>
                </a:tc>
                <a:tc>
                  <a:txBody>
                    <a:bodyPr/>
                    <a:lstStyle/>
                    <a:p>
                      <a:r>
                        <a:rPr lang="en-US" sz="3600" dirty="0" err="1"/>
                        <a:t>Compartir</a:t>
                      </a:r>
                      <a:r>
                        <a:rPr lang="en-US" sz="3600" dirty="0"/>
                        <a:t> las </a:t>
                      </a:r>
                      <a:r>
                        <a:rPr lang="en-US" sz="3600" dirty="0" err="1"/>
                        <a:t>preguntas</a:t>
                      </a:r>
                      <a:r>
                        <a:rPr lang="en-US" sz="3600" dirty="0"/>
                        <a:t> de “</a:t>
                      </a:r>
                      <a:r>
                        <a:rPr lang="en-US" sz="3600" dirty="0" err="1"/>
                        <a:t>Consolidar</a:t>
                      </a:r>
                      <a:r>
                        <a:rPr lang="en-US" sz="3600" dirty="0"/>
                        <a:t>” con </a:t>
                      </a:r>
                      <a:r>
                        <a:rPr lang="en-US" sz="3600" dirty="0" err="1"/>
                        <a:t>una</a:t>
                      </a:r>
                      <a:r>
                        <a:rPr lang="en-US" sz="3600" dirty="0"/>
                        <a:t> </a:t>
                      </a:r>
                      <a:r>
                        <a:rPr lang="en-US" sz="3600" dirty="0" err="1"/>
                        <a:t>compañera</a:t>
                      </a:r>
                      <a:r>
                        <a:rPr lang="en-US" sz="3600" dirty="0"/>
                        <a:t>. </a:t>
                      </a:r>
                    </a:p>
                  </a:txBody>
                  <a:tcPr/>
                </a:tc>
                <a:extLst>
                  <a:ext uri="{0D108BD9-81ED-4DB2-BD59-A6C34878D82A}">
                    <a16:rowId xmlns:a16="http://schemas.microsoft.com/office/drawing/2014/main" val="1242118565"/>
                  </a:ext>
                </a:extLst>
              </a:tr>
              <a:tr h="370840">
                <a:tc>
                  <a:txBody>
                    <a:bodyPr/>
                    <a:lstStyle/>
                    <a:p>
                      <a:r>
                        <a:rPr lang="en-US" sz="3600" dirty="0"/>
                        <a:t>3</a:t>
                      </a:r>
                    </a:p>
                  </a:txBody>
                  <a:tcPr/>
                </a:tc>
                <a:tc>
                  <a:txBody>
                    <a:bodyPr/>
                    <a:lstStyle/>
                    <a:p>
                      <a:r>
                        <a:rPr lang="en-US" sz="3600" dirty="0" err="1"/>
                        <a:t>Describir</a:t>
                      </a:r>
                      <a:r>
                        <a:rPr lang="en-US" sz="3600" dirty="0"/>
                        <a:t> </a:t>
                      </a:r>
                      <a:r>
                        <a:rPr lang="en-US" sz="3600" dirty="0" err="1"/>
                        <a:t>el</a:t>
                      </a:r>
                      <a:r>
                        <a:rPr lang="en-US" sz="3600" dirty="0"/>
                        <a:t> </a:t>
                      </a:r>
                      <a:r>
                        <a:rPr lang="en-US" sz="3600" dirty="0" err="1"/>
                        <a:t>bautismo</a:t>
                      </a:r>
                      <a:r>
                        <a:rPr lang="en-US" sz="3600" dirty="0"/>
                        <a:t> y las </a:t>
                      </a:r>
                      <a:r>
                        <a:rPr lang="en-US" sz="3600" dirty="0" err="1"/>
                        <a:t>bendiciones</a:t>
                      </a:r>
                      <a:r>
                        <a:rPr lang="en-US" sz="3600" dirty="0"/>
                        <a:t> que </a:t>
                      </a:r>
                      <a:r>
                        <a:rPr lang="en-US" sz="3600" dirty="0" err="1"/>
                        <a:t>recibimos</a:t>
                      </a:r>
                      <a:r>
                        <a:rPr lang="en-US" sz="3600" dirty="0"/>
                        <a:t> </a:t>
                      </a:r>
                      <a:r>
                        <a:rPr lang="en-US" sz="3600" dirty="0" err="1"/>
                        <a:t>en</a:t>
                      </a:r>
                      <a:r>
                        <a:rPr lang="en-US" sz="3600" dirty="0"/>
                        <a:t> </a:t>
                      </a:r>
                      <a:r>
                        <a:rPr lang="en-US" sz="3600" dirty="0" err="1"/>
                        <a:t>el</a:t>
                      </a:r>
                      <a:r>
                        <a:rPr lang="en-US" sz="3600" dirty="0"/>
                        <a:t> </a:t>
                      </a:r>
                      <a:r>
                        <a:rPr lang="en-US" sz="3600" dirty="0" err="1"/>
                        <a:t>bautismo</a:t>
                      </a:r>
                      <a:r>
                        <a:rPr lang="en-US" sz="3600" dirty="0"/>
                        <a:t>. </a:t>
                      </a:r>
                    </a:p>
                  </a:txBody>
                  <a:tcPr/>
                </a:tc>
                <a:extLst>
                  <a:ext uri="{0D108BD9-81ED-4DB2-BD59-A6C34878D82A}">
                    <a16:rowId xmlns:a16="http://schemas.microsoft.com/office/drawing/2014/main" val="2315153907"/>
                  </a:ext>
                </a:extLst>
              </a:tr>
            </a:tbl>
          </a:graphicData>
        </a:graphic>
      </p:graphicFrame>
    </p:spTree>
    <p:extLst>
      <p:ext uri="{BB962C8B-B14F-4D97-AF65-F5344CB8AC3E}">
        <p14:creationId xmlns:p14="http://schemas.microsoft.com/office/powerpoint/2010/main" val="1935724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9FF61-A901-4DEF-8E9B-E434F3CC3CDD}"/>
              </a:ext>
            </a:extLst>
          </p:cNvPr>
          <p:cNvSpPr>
            <a:spLocks noGrp="1"/>
          </p:cNvSpPr>
          <p:nvPr>
            <p:ph type="title"/>
          </p:nvPr>
        </p:nvSpPr>
        <p:spPr/>
        <p:txBody>
          <a:bodyPr/>
          <a:lstStyle/>
          <a:p>
            <a:pPr algn="ctr"/>
            <a:r>
              <a:rPr lang="en-US" dirty="0"/>
              <a:t>Las Cuatro C</a:t>
            </a:r>
          </a:p>
        </p:txBody>
      </p:sp>
      <p:sp>
        <p:nvSpPr>
          <p:cNvPr id="5" name="TextBox 4">
            <a:extLst>
              <a:ext uri="{FF2B5EF4-FFF2-40B4-BE49-F238E27FC236}">
                <a16:creationId xmlns:a16="http://schemas.microsoft.com/office/drawing/2014/main" id="{8588F62C-CC8F-47F3-B0A0-D6CA4A7E2965}"/>
              </a:ext>
            </a:extLst>
          </p:cNvPr>
          <p:cNvSpPr txBox="1"/>
          <p:nvPr/>
        </p:nvSpPr>
        <p:spPr>
          <a:xfrm>
            <a:off x="690880" y="1950720"/>
            <a:ext cx="10850880" cy="3785652"/>
          </a:xfrm>
          <a:prstGeom prst="rect">
            <a:avLst/>
          </a:prstGeom>
          <a:noFill/>
        </p:spPr>
        <p:txBody>
          <a:bodyPr wrap="square" rtlCol="0">
            <a:spAutoFit/>
          </a:bodyPr>
          <a:lstStyle/>
          <a:p>
            <a:r>
              <a:rPr lang="en-US" sz="4800" b="1" dirty="0" err="1"/>
              <a:t>Captar</a:t>
            </a:r>
            <a:r>
              <a:rPr lang="en-US" sz="4800" b="1" dirty="0"/>
              <a:t>: </a:t>
            </a:r>
            <a:r>
              <a:rPr lang="en-US" sz="4800" dirty="0"/>
              <a:t>La </a:t>
            </a:r>
            <a:r>
              <a:rPr lang="en-US" sz="4800" dirty="0" err="1"/>
              <a:t>introducción</a:t>
            </a:r>
            <a:r>
              <a:rPr lang="en-US" sz="4800" dirty="0"/>
              <a:t>, </a:t>
            </a:r>
            <a:r>
              <a:rPr lang="en-US" sz="4800" dirty="0" err="1"/>
              <a:t>el</a:t>
            </a:r>
            <a:r>
              <a:rPr lang="en-US" sz="4800" dirty="0"/>
              <a:t> </a:t>
            </a:r>
            <a:r>
              <a:rPr lang="en-US" sz="4800" dirty="0" err="1"/>
              <a:t>gancho</a:t>
            </a:r>
            <a:r>
              <a:rPr lang="en-US" sz="4800" dirty="0"/>
              <a:t> que </a:t>
            </a:r>
            <a:r>
              <a:rPr lang="en-US" sz="4800" dirty="0" err="1"/>
              <a:t>nos</a:t>
            </a:r>
            <a:r>
              <a:rPr lang="en-US" sz="4800" dirty="0"/>
              <a:t> </a:t>
            </a:r>
            <a:r>
              <a:rPr lang="en-US" sz="4800" dirty="0" err="1"/>
              <a:t>lleva</a:t>
            </a:r>
            <a:r>
              <a:rPr lang="en-US" sz="4800" dirty="0"/>
              <a:t> al </a:t>
            </a:r>
            <a:r>
              <a:rPr lang="en-US" sz="4800" dirty="0" err="1"/>
              <a:t>tema</a:t>
            </a:r>
            <a:r>
              <a:rPr lang="en-US" sz="4800" dirty="0"/>
              <a:t> del día</a:t>
            </a:r>
            <a:endParaRPr lang="en-US" sz="4800" b="1" dirty="0"/>
          </a:p>
          <a:p>
            <a:r>
              <a:rPr lang="en-US" sz="4800" b="1" dirty="0" err="1"/>
              <a:t>Contar</a:t>
            </a:r>
            <a:endParaRPr lang="en-US" sz="4800" b="1" dirty="0"/>
          </a:p>
          <a:p>
            <a:r>
              <a:rPr lang="en-US" sz="4800" b="1" dirty="0" err="1"/>
              <a:t>Considerar</a:t>
            </a:r>
            <a:endParaRPr lang="en-US" sz="4800" b="1" dirty="0"/>
          </a:p>
          <a:p>
            <a:r>
              <a:rPr lang="en-US" sz="4800" b="1" dirty="0" err="1"/>
              <a:t>Consolidar</a:t>
            </a:r>
            <a:endParaRPr lang="en-US" sz="4800" b="1" dirty="0"/>
          </a:p>
        </p:txBody>
      </p:sp>
    </p:spTree>
    <p:extLst>
      <p:ext uri="{BB962C8B-B14F-4D97-AF65-F5344CB8AC3E}">
        <p14:creationId xmlns:p14="http://schemas.microsoft.com/office/powerpoint/2010/main" val="2491903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descr="Dios ahora salva">
            <a:hlinkClick r:id="" action="ppaction://media"/>
            <a:extLst>
              <a:ext uri="{FF2B5EF4-FFF2-40B4-BE49-F238E27FC236}">
                <a16:creationId xmlns:a16="http://schemas.microsoft.com/office/drawing/2014/main" id="{4C5FE1B5-9BFE-3A26-C50F-DF54E0900B3E}"/>
              </a:ext>
            </a:extLst>
          </p:cNvPr>
          <p:cNvPicPr>
            <a:picLocks noRot="1" noChangeAspect="1"/>
          </p:cNvPicPr>
          <p:nvPr>
            <a:videoFile r:link="rId1"/>
          </p:nvPr>
        </p:nvPicPr>
        <p:blipFill>
          <a:blip r:embed="rId4"/>
          <a:stretch>
            <a:fillRect/>
          </a:stretch>
        </p:blipFill>
        <p:spPr>
          <a:xfrm>
            <a:off x="975360" y="535838"/>
            <a:ext cx="10668000" cy="6027421"/>
          </a:xfrm>
          <a:prstGeom prst="rect">
            <a:avLst/>
          </a:prstGeom>
        </p:spPr>
      </p:pic>
    </p:spTree>
    <p:extLst>
      <p:ext uri="{BB962C8B-B14F-4D97-AF65-F5344CB8AC3E}">
        <p14:creationId xmlns:p14="http://schemas.microsoft.com/office/powerpoint/2010/main" val="71973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9FF61-A901-4DEF-8E9B-E434F3CC3CDD}"/>
              </a:ext>
            </a:extLst>
          </p:cNvPr>
          <p:cNvSpPr>
            <a:spLocks noGrp="1"/>
          </p:cNvSpPr>
          <p:nvPr>
            <p:ph type="title"/>
          </p:nvPr>
        </p:nvSpPr>
        <p:spPr/>
        <p:txBody>
          <a:bodyPr/>
          <a:lstStyle/>
          <a:p>
            <a:pPr algn="ctr"/>
            <a:r>
              <a:rPr lang="en-US" dirty="0"/>
              <a:t>Las Cuatro C</a:t>
            </a:r>
          </a:p>
        </p:txBody>
      </p:sp>
      <p:sp>
        <p:nvSpPr>
          <p:cNvPr id="5" name="TextBox 4">
            <a:extLst>
              <a:ext uri="{FF2B5EF4-FFF2-40B4-BE49-F238E27FC236}">
                <a16:creationId xmlns:a16="http://schemas.microsoft.com/office/drawing/2014/main" id="{8588F62C-CC8F-47F3-B0A0-D6CA4A7E2965}"/>
              </a:ext>
            </a:extLst>
          </p:cNvPr>
          <p:cNvSpPr txBox="1"/>
          <p:nvPr/>
        </p:nvSpPr>
        <p:spPr>
          <a:xfrm>
            <a:off x="690880" y="1950720"/>
            <a:ext cx="10850880" cy="3046988"/>
          </a:xfrm>
          <a:prstGeom prst="rect">
            <a:avLst/>
          </a:prstGeom>
          <a:noFill/>
        </p:spPr>
        <p:txBody>
          <a:bodyPr wrap="square" rtlCol="0">
            <a:spAutoFit/>
          </a:bodyPr>
          <a:lstStyle/>
          <a:p>
            <a:r>
              <a:rPr lang="en-US" sz="4800" b="1" dirty="0" err="1"/>
              <a:t>Captar</a:t>
            </a:r>
            <a:endParaRPr lang="en-US" sz="4800" b="1" dirty="0"/>
          </a:p>
          <a:p>
            <a:r>
              <a:rPr lang="en-US" sz="4800" b="1" dirty="0" err="1"/>
              <a:t>Contar</a:t>
            </a:r>
            <a:r>
              <a:rPr lang="en-US" sz="4800" b="1" dirty="0"/>
              <a:t>: </a:t>
            </a:r>
            <a:r>
              <a:rPr lang="en-US" sz="4800" dirty="0"/>
              <a:t>Se </a:t>
            </a:r>
            <a:r>
              <a:rPr lang="en-US" sz="4800" dirty="0" err="1"/>
              <a:t>cuenta</a:t>
            </a:r>
            <a:r>
              <a:rPr lang="en-US" sz="4800" dirty="0"/>
              <a:t> la </a:t>
            </a:r>
            <a:r>
              <a:rPr lang="en-US" sz="4800" dirty="0" err="1"/>
              <a:t>historia</a:t>
            </a:r>
            <a:r>
              <a:rPr lang="en-US" sz="4800" dirty="0"/>
              <a:t> </a:t>
            </a:r>
            <a:r>
              <a:rPr lang="en-US" sz="4800" dirty="0" err="1"/>
              <a:t>bíblica</a:t>
            </a:r>
            <a:r>
              <a:rPr lang="en-US" sz="4800" dirty="0"/>
              <a:t> </a:t>
            </a:r>
            <a:endParaRPr lang="en-US" sz="4800" b="1" dirty="0"/>
          </a:p>
          <a:p>
            <a:r>
              <a:rPr lang="en-US" sz="4800" b="1" dirty="0" err="1"/>
              <a:t>Considerar</a:t>
            </a:r>
            <a:endParaRPr lang="en-US" sz="4800" b="1" dirty="0"/>
          </a:p>
          <a:p>
            <a:r>
              <a:rPr lang="en-US" sz="4800" b="1" dirty="0" err="1"/>
              <a:t>Consolidar</a:t>
            </a:r>
            <a:endParaRPr lang="en-US" sz="4800" b="1" dirty="0"/>
          </a:p>
        </p:txBody>
      </p:sp>
    </p:spTree>
    <p:extLst>
      <p:ext uri="{BB962C8B-B14F-4D97-AF65-F5344CB8AC3E}">
        <p14:creationId xmlns:p14="http://schemas.microsoft.com/office/powerpoint/2010/main" val="1693681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uan el Bautista - EcuRed">
            <a:extLst>
              <a:ext uri="{FF2B5EF4-FFF2-40B4-BE49-F238E27FC236}">
                <a16:creationId xmlns:a16="http://schemas.microsoft.com/office/drawing/2014/main" id="{8D560D8E-44C2-4486-5447-403575762B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81000"/>
            <a:ext cx="42672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45151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2397</TotalTime>
  <Words>4738</Words>
  <Application>Microsoft Macintosh PowerPoint</Application>
  <PresentationFormat>Widescreen</PresentationFormat>
  <Paragraphs>311</Paragraphs>
  <Slides>38</Slides>
  <Notes>38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Calibri</vt:lpstr>
      <vt:lpstr>Overlock</vt:lpstr>
      <vt:lpstr>Symbol</vt:lpstr>
      <vt:lpstr>Arial</vt:lpstr>
      <vt:lpstr>system-ui</vt:lpstr>
      <vt:lpstr>Times New Roman</vt:lpstr>
      <vt:lpstr>Office Theme</vt:lpstr>
      <vt:lpstr>PowerPoint Presentation</vt:lpstr>
      <vt:lpstr>Oremos</vt:lpstr>
      <vt:lpstr>Propósito de Academia Cristo</vt:lpstr>
      <vt:lpstr>PowerPoint Presentation</vt:lpstr>
      <vt:lpstr>Objetivos de Lección 4</vt:lpstr>
      <vt:lpstr>Las Cuatro C</vt:lpstr>
      <vt:lpstr>PowerPoint Presentation</vt:lpstr>
      <vt:lpstr>Las Cuatro C</vt:lpstr>
      <vt:lpstr>PowerPoint Presentation</vt:lpstr>
      <vt:lpstr>PowerPoint Presentation</vt:lpstr>
      <vt:lpstr>PowerPoint Presentation</vt:lpstr>
      <vt:lpstr>Las Cuatro C</vt:lpstr>
      <vt:lpstr>Considerar- Mateo 3:1-17</vt:lpstr>
      <vt:lpstr>Considerar- Mateo 3:1-17</vt:lpstr>
      <vt:lpstr>Considerar- Mateo 3:1-17</vt:lpstr>
      <vt:lpstr>Considerar- Mateo 3:1-17</vt:lpstr>
      <vt:lpstr>Considerar- Mateo 3:1-17</vt:lpstr>
      <vt:lpstr>Las Cuatro C</vt:lpstr>
      <vt:lpstr>Objetivos de Lección 4</vt:lpstr>
      <vt:lpstr>Consolidar</vt:lpstr>
      <vt:lpstr>Consolidar-Mateo 3:1-17</vt:lpstr>
      <vt:lpstr>Consolidar</vt:lpstr>
      <vt:lpstr>Objetivos de Lección 4</vt:lpstr>
      <vt:lpstr> El Bautismo </vt:lpstr>
      <vt:lpstr>¿Qué bendiciones recibo en mi bautismo? </vt:lpstr>
      <vt:lpstr>El Bautismo nos da el perdón  de los pecados</vt:lpstr>
      <vt:lpstr>El Bautismo nos da el perdón  de los pecados</vt:lpstr>
      <vt:lpstr>El Bautismo nos da el perdón  de los pecados</vt:lpstr>
      <vt:lpstr>El Bautismo nos da el perdón  de los pecados</vt:lpstr>
      <vt:lpstr>El Bautismo de nueva vida</vt:lpstr>
      <vt:lpstr>El Bautismo </vt:lpstr>
      <vt:lpstr>Si uno no se ha bautizado todavía, ¿qué puede hacer? </vt:lpstr>
      <vt:lpstr>La Tarea</vt:lpstr>
      <vt:lpstr>PowerPoint Presentation</vt:lpstr>
      <vt:lpstr>¿Qué significaba la palabra “bautizar” en los tiempos bíblicos? </vt:lpstr>
      <vt:lpstr>¿Bautizaban en el Antiguo Testamento?</vt:lpstr>
      <vt:lpstr>¿A quiénes debemos bautizar? </vt:lpstr>
      <vt:lpstr>¿A quiénes debemos bautizar?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Sutton</dc:creator>
  <cp:lastModifiedBy>juan david escobar amaya</cp:lastModifiedBy>
  <cp:revision>24</cp:revision>
  <dcterms:created xsi:type="dcterms:W3CDTF">2020-01-18T22:36:34Z</dcterms:created>
  <dcterms:modified xsi:type="dcterms:W3CDTF">2023-05-24T20:21:21Z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