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8" r:id="rId6"/>
    <p:sldId id="257" r:id="rId7"/>
    <p:sldId id="261" r:id="rId8"/>
    <p:sldId id="259" r:id="rId9"/>
    <p:sldId id="293" r:id="rId10"/>
    <p:sldId id="294" r:id="rId11"/>
    <p:sldId id="339" r:id="rId12"/>
    <p:sldId id="340" r:id="rId13"/>
    <p:sldId id="349" r:id="rId14"/>
    <p:sldId id="350" r:id="rId15"/>
    <p:sldId id="348" r:id="rId16"/>
    <p:sldId id="338" r:id="rId17"/>
    <p:sldId id="297" r:id="rId18"/>
    <p:sldId id="304" r:id="rId19"/>
    <p:sldId id="305" r:id="rId20"/>
    <p:sldId id="341" r:id="rId21"/>
    <p:sldId id="306" r:id="rId22"/>
    <p:sldId id="307" r:id="rId23"/>
    <p:sldId id="309" r:id="rId24"/>
    <p:sldId id="310" r:id="rId25"/>
    <p:sldId id="334" r:id="rId26"/>
    <p:sldId id="312" r:id="rId27"/>
    <p:sldId id="314" r:id="rId28"/>
    <p:sldId id="315" r:id="rId29"/>
    <p:sldId id="316" r:id="rId30"/>
    <p:sldId id="317" r:id="rId31"/>
    <p:sldId id="336" r:id="rId32"/>
    <p:sldId id="342" r:id="rId33"/>
    <p:sldId id="343" r:id="rId34"/>
    <p:sldId id="344" r:id="rId35"/>
    <p:sldId id="345" r:id="rId36"/>
    <p:sldId id="346" r:id="rId37"/>
    <p:sldId id="274" r:id="rId38"/>
    <p:sldId id="273" r:id="rId39"/>
    <p:sldId id="272" r:id="rId40"/>
    <p:sldId id="3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33943-C64B-4034-9F4B-F1B66CF350CF}" v="71" dt="2020-03-29T18:39:30.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74" autoAdjust="0"/>
  </p:normalViewPr>
  <p:slideViewPr>
    <p:cSldViewPr snapToGrid="0">
      <p:cViewPr varScale="1">
        <p:scale>
          <a:sx n="61" d="100"/>
          <a:sy n="61" d="100"/>
        </p:scale>
        <p:origin x="96"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6C333943-C64B-4034-9F4B-F1B66CF350CF}"/>
    <pc:docChg chg="undo custSel addSld delSld modSld">
      <pc:chgData name="Joel Sutton" userId="1e63f7443f7518ef" providerId="LiveId" clId="{6C333943-C64B-4034-9F4B-F1B66CF350CF}" dt="2020-03-29T18:39:31.539" v="464" actId="6549"/>
      <pc:docMkLst>
        <pc:docMk/>
      </pc:docMkLst>
      <pc:sldChg chg="add del">
        <pc:chgData name="Joel Sutton" userId="1e63f7443f7518ef" providerId="LiveId" clId="{6C333943-C64B-4034-9F4B-F1B66CF350CF}" dt="2020-03-29T17:52:08.253" v="3" actId="47"/>
        <pc:sldMkLst>
          <pc:docMk/>
          <pc:sldMk cId="1222229582" sldId="347"/>
        </pc:sldMkLst>
      </pc:sldChg>
      <pc:sldChg chg="delSp modSp add setBg delDesignElem">
        <pc:chgData name="Joel Sutton" userId="1e63f7443f7518ef" providerId="LiveId" clId="{6C333943-C64B-4034-9F4B-F1B66CF350CF}" dt="2020-03-29T18:24:10.635" v="43" actId="20577"/>
        <pc:sldMkLst>
          <pc:docMk/>
          <pc:sldMk cId="4254632608" sldId="348"/>
        </pc:sldMkLst>
        <pc:spChg chg="mod">
          <ac:chgData name="Joel Sutton" userId="1e63f7443f7518ef" providerId="LiveId" clId="{6C333943-C64B-4034-9F4B-F1B66CF350CF}" dt="2020-03-29T18:24:10.635" v="43" actId="20577"/>
          <ac:spMkLst>
            <pc:docMk/>
            <pc:sldMk cId="4254632608" sldId="348"/>
            <ac:spMk id="4" creationId="{64CB9285-5E59-4474-BD6D-682556868C7C}"/>
          </ac:spMkLst>
        </pc:spChg>
        <pc:spChg chg="del">
          <ac:chgData name="Joel Sutton" userId="1e63f7443f7518ef" providerId="LiveId" clId="{6C333943-C64B-4034-9F4B-F1B66CF350CF}" dt="2020-03-29T17:52:05.571" v="2"/>
          <ac:spMkLst>
            <pc:docMk/>
            <pc:sldMk cId="4254632608" sldId="348"/>
            <ac:spMk id="28" creationId="{35717ADB-B457-4A32-B3B1-A1B00F1A0A78}"/>
          </ac:spMkLst>
        </pc:spChg>
        <pc:spChg chg="del">
          <ac:chgData name="Joel Sutton" userId="1e63f7443f7518ef" providerId="LiveId" clId="{6C333943-C64B-4034-9F4B-F1B66CF350CF}" dt="2020-03-29T17:52:05.571" v="2"/>
          <ac:spMkLst>
            <pc:docMk/>
            <pc:sldMk cId="4254632608" sldId="348"/>
            <ac:spMk id="32" creationId="{17CF6793-23B8-45C5-8C50-09D5F1F549E6}"/>
          </ac:spMkLst>
        </pc:spChg>
        <pc:picChg chg="del">
          <ac:chgData name="Joel Sutton" userId="1e63f7443f7518ef" providerId="LiveId" clId="{6C333943-C64B-4034-9F4B-F1B66CF350CF}" dt="2020-03-29T17:52:05.571" v="2"/>
          <ac:picMkLst>
            <pc:docMk/>
            <pc:sldMk cId="4254632608" sldId="348"/>
            <ac:picMk id="30" creationId="{799C5007-CC9E-4592-A66E-EE1B0D233938}"/>
          </ac:picMkLst>
        </pc:picChg>
      </pc:sldChg>
      <pc:sldChg chg="add modNotesTx">
        <pc:chgData name="Joel Sutton" userId="1e63f7443f7518ef" providerId="LiveId" clId="{6C333943-C64B-4034-9F4B-F1B66CF350CF}" dt="2020-03-29T17:52:36.615" v="22" actId="20577"/>
        <pc:sldMkLst>
          <pc:docMk/>
          <pc:sldMk cId="241714245" sldId="349"/>
        </pc:sldMkLst>
      </pc:sldChg>
      <pc:sldChg chg="modSp add modNotesTx">
        <pc:chgData name="Joel Sutton" userId="1e63f7443f7518ef" providerId="LiveId" clId="{6C333943-C64B-4034-9F4B-F1B66CF350CF}" dt="2020-03-29T18:39:31.539" v="464" actId="6549"/>
        <pc:sldMkLst>
          <pc:docMk/>
          <pc:sldMk cId="3098777506" sldId="350"/>
        </pc:sldMkLst>
        <pc:spChg chg="mod">
          <ac:chgData name="Joel Sutton" userId="1e63f7443f7518ef" providerId="LiveId" clId="{6C333943-C64B-4034-9F4B-F1B66CF350CF}" dt="2020-03-29T18:24:57.927" v="71" actId="207"/>
          <ac:spMkLst>
            <pc:docMk/>
            <pc:sldMk cId="3098777506" sldId="350"/>
            <ac:spMk id="2" creationId="{3DAA6BC6-B664-4BBF-BB92-768F604FA508}"/>
          </ac:spMkLst>
        </pc:spChg>
        <pc:spChg chg="mod">
          <ac:chgData name="Joel Sutton" userId="1e63f7443f7518ef" providerId="LiveId" clId="{6C333943-C64B-4034-9F4B-F1B66CF350CF}" dt="2020-03-29T18:32:13.951" v="462" actId="20577"/>
          <ac:spMkLst>
            <pc:docMk/>
            <pc:sldMk cId="3098777506" sldId="350"/>
            <ac:spMk id="3" creationId="{168868F2-4CE1-4642-AE0E-16C7AA9E1E7A}"/>
          </ac:spMkLst>
        </pc:spChg>
      </pc:sldChg>
    </pc:docChg>
  </pc:docChgLst>
  <pc:docChgLst>
    <pc:chgData name="Joel Sutton" userId="1e63f7443f7518ef" providerId="LiveId" clId="{8337B82D-B3D2-45C3-9366-4D01CD16E95D}"/>
    <pc:docChg chg="undo custSel mod addSld modSld">
      <pc:chgData name="Joel Sutton" userId="1e63f7443f7518ef" providerId="LiveId" clId="{8337B82D-B3D2-45C3-9366-4D01CD16E95D}" dt="2020-03-26T18:54:40.032" v="1406" actId="14"/>
      <pc:docMkLst>
        <pc:docMk/>
      </pc:docMkLst>
      <pc:sldChg chg="modSp">
        <pc:chgData name="Joel Sutton" userId="1e63f7443f7518ef" providerId="LiveId" clId="{8337B82D-B3D2-45C3-9366-4D01CD16E95D}" dt="2020-03-26T18:54:40.032" v="1406" actId="14"/>
        <pc:sldMkLst>
          <pc:docMk/>
          <pc:sldMk cId="2835775862" sldId="274"/>
        </pc:sldMkLst>
        <pc:spChg chg="mod">
          <ac:chgData name="Joel Sutton" userId="1e63f7443f7518ef" providerId="LiveId" clId="{8337B82D-B3D2-45C3-9366-4D01CD16E95D}" dt="2020-03-26T18:31:47.120" v="1390" actId="2711"/>
          <ac:spMkLst>
            <pc:docMk/>
            <pc:sldMk cId="2835775862" sldId="274"/>
            <ac:spMk id="2" creationId="{8977491D-588D-4AD4-BE8A-68AE15360608}"/>
          </ac:spMkLst>
        </pc:spChg>
        <pc:spChg chg="mod">
          <ac:chgData name="Joel Sutton" userId="1e63f7443f7518ef" providerId="LiveId" clId="{8337B82D-B3D2-45C3-9366-4D01CD16E95D}" dt="2020-03-26T18:54:40.032" v="1406" actId="14"/>
          <ac:spMkLst>
            <pc:docMk/>
            <pc:sldMk cId="2835775862" sldId="274"/>
            <ac:spMk id="34" creationId="{31D4893B-0321-4D4F-A897-F48B52F99498}"/>
          </ac:spMkLst>
        </pc:spChg>
      </pc:sldChg>
      <pc:sldChg chg="modSp modNotesTx">
        <pc:chgData name="Joel Sutton" userId="1e63f7443f7518ef" providerId="LiveId" clId="{8337B82D-B3D2-45C3-9366-4D01CD16E95D}" dt="2020-03-26T16:33:16.368" v="498" actId="5793"/>
        <pc:sldMkLst>
          <pc:docMk/>
          <pc:sldMk cId="2948558535" sldId="297"/>
        </pc:sldMkLst>
        <pc:spChg chg="mod">
          <ac:chgData name="Joel Sutton" userId="1e63f7443f7518ef" providerId="LiveId" clId="{8337B82D-B3D2-45C3-9366-4D01CD16E95D}" dt="2020-03-26T10:31:54.647" v="465" actId="20577"/>
          <ac:spMkLst>
            <pc:docMk/>
            <pc:sldMk cId="2948558535" sldId="297"/>
            <ac:spMk id="2" creationId="{DD2C039B-514A-4429-B1B9-60DE58D631D4}"/>
          </ac:spMkLst>
        </pc:spChg>
      </pc:sldChg>
      <pc:sldChg chg="modSp">
        <pc:chgData name="Joel Sutton" userId="1e63f7443f7518ef" providerId="LiveId" clId="{8337B82D-B3D2-45C3-9366-4D01CD16E95D}" dt="2020-03-26T10:32:01.884" v="466"/>
        <pc:sldMkLst>
          <pc:docMk/>
          <pc:sldMk cId="2030979678" sldId="304"/>
        </pc:sldMkLst>
        <pc:spChg chg="mod">
          <ac:chgData name="Joel Sutton" userId="1e63f7443f7518ef" providerId="LiveId" clId="{8337B82D-B3D2-45C3-9366-4D01CD16E95D}" dt="2020-03-26T10:32:01.884" v="466"/>
          <ac:spMkLst>
            <pc:docMk/>
            <pc:sldMk cId="2030979678" sldId="304"/>
            <ac:spMk id="2" creationId="{DD2C039B-514A-4429-B1B9-60DE58D631D4}"/>
          </ac:spMkLst>
        </pc:spChg>
      </pc:sldChg>
      <pc:sldChg chg="modSp modNotesTx">
        <pc:chgData name="Joel Sutton" userId="1e63f7443f7518ef" providerId="LiveId" clId="{8337B82D-B3D2-45C3-9366-4D01CD16E95D}" dt="2020-03-26T16:36:05.282" v="517" actId="5793"/>
        <pc:sldMkLst>
          <pc:docMk/>
          <pc:sldMk cId="1856080659" sldId="305"/>
        </pc:sldMkLst>
        <pc:spChg chg="mod">
          <ac:chgData name="Joel Sutton" userId="1e63f7443f7518ef" providerId="LiveId" clId="{8337B82D-B3D2-45C3-9366-4D01CD16E95D}" dt="2020-03-26T10:32:06.878" v="467"/>
          <ac:spMkLst>
            <pc:docMk/>
            <pc:sldMk cId="1856080659" sldId="305"/>
            <ac:spMk id="2" creationId="{DD2C039B-514A-4429-B1B9-60DE58D631D4}"/>
          </ac:spMkLst>
        </pc:spChg>
      </pc:sldChg>
      <pc:sldChg chg="modSp modNotesTx">
        <pc:chgData name="Joel Sutton" userId="1e63f7443f7518ef" providerId="LiveId" clId="{8337B82D-B3D2-45C3-9366-4D01CD16E95D}" dt="2020-03-26T16:55:49.593" v="536" actId="20577"/>
        <pc:sldMkLst>
          <pc:docMk/>
          <pc:sldMk cId="1114506064" sldId="306"/>
        </pc:sldMkLst>
        <pc:spChg chg="mod">
          <ac:chgData name="Joel Sutton" userId="1e63f7443f7518ef" providerId="LiveId" clId="{8337B82D-B3D2-45C3-9366-4D01CD16E95D}" dt="2020-03-26T10:32:10.205" v="468"/>
          <ac:spMkLst>
            <pc:docMk/>
            <pc:sldMk cId="1114506064" sldId="306"/>
            <ac:spMk id="2" creationId="{DD2C039B-514A-4429-B1B9-60DE58D631D4}"/>
          </ac:spMkLst>
        </pc:spChg>
      </pc:sldChg>
      <pc:sldChg chg="modSp modNotesTx">
        <pc:chgData name="Joel Sutton" userId="1e63f7443f7518ef" providerId="LiveId" clId="{8337B82D-B3D2-45C3-9366-4D01CD16E95D}" dt="2020-03-26T16:56:02.657" v="537" actId="20577"/>
        <pc:sldMkLst>
          <pc:docMk/>
          <pc:sldMk cId="3486173832" sldId="307"/>
        </pc:sldMkLst>
        <pc:spChg chg="mod">
          <ac:chgData name="Joel Sutton" userId="1e63f7443f7518ef" providerId="LiveId" clId="{8337B82D-B3D2-45C3-9366-4D01CD16E95D}" dt="2020-03-26T10:32:13.736" v="469"/>
          <ac:spMkLst>
            <pc:docMk/>
            <pc:sldMk cId="3486173832" sldId="307"/>
            <ac:spMk id="2" creationId="{DD2C039B-514A-4429-B1B9-60DE58D631D4}"/>
          </ac:spMkLst>
        </pc:spChg>
      </pc:sldChg>
      <pc:sldChg chg="modSp">
        <pc:chgData name="Joel Sutton" userId="1e63f7443f7518ef" providerId="LiveId" clId="{8337B82D-B3D2-45C3-9366-4D01CD16E95D}" dt="2020-03-26T10:32:16.212" v="470"/>
        <pc:sldMkLst>
          <pc:docMk/>
          <pc:sldMk cId="1102025690" sldId="309"/>
        </pc:sldMkLst>
        <pc:spChg chg="mod">
          <ac:chgData name="Joel Sutton" userId="1e63f7443f7518ef" providerId="LiveId" clId="{8337B82D-B3D2-45C3-9366-4D01CD16E95D}" dt="2020-03-26T10:32:16.212" v="470"/>
          <ac:spMkLst>
            <pc:docMk/>
            <pc:sldMk cId="1102025690" sldId="309"/>
            <ac:spMk id="2" creationId="{DD2C039B-514A-4429-B1B9-60DE58D631D4}"/>
          </ac:spMkLst>
        </pc:spChg>
      </pc:sldChg>
      <pc:sldChg chg="modSp">
        <pc:chgData name="Joel Sutton" userId="1e63f7443f7518ef" providerId="LiveId" clId="{8337B82D-B3D2-45C3-9366-4D01CD16E95D}" dt="2020-03-26T10:32:18.668" v="471"/>
        <pc:sldMkLst>
          <pc:docMk/>
          <pc:sldMk cId="1694522431" sldId="310"/>
        </pc:sldMkLst>
        <pc:spChg chg="mod">
          <ac:chgData name="Joel Sutton" userId="1e63f7443f7518ef" providerId="LiveId" clId="{8337B82D-B3D2-45C3-9366-4D01CD16E95D}" dt="2020-03-26T10:32:18.668" v="471"/>
          <ac:spMkLst>
            <pc:docMk/>
            <pc:sldMk cId="1694522431" sldId="310"/>
            <ac:spMk id="2" creationId="{DD2C039B-514A-4429-B1B9-60DE58D631D4}"/>
          </ac:spMkLst>
        </pc:spChg>
      </pc:sldChg>
      <pc:sldChg chg="modSp modNotesTx">
        <pc:chgData name="Joel Sutton" userId="1e63f7443f7518ef" providerId="LiveId" clId="{8337B82D-B3D2-45C3-9366-4D01CD16E95D}" dt="2020-03-26T17:09:30.544" v="578" actId="20577"/>
        <pc:sldMkLst>
          <pc:docMk/>
          <pc:sldMk cId="4167541181" sldId="312"/>
        </pc:sldMkLst>
        <pc:spChg chg="mod">
          <ac:chgData name="Joel Sutton" userId="1e63f7443f7518ef" providerId="LiveId" clId="{8337B82D-B3D2-45C3-9366-4D01CD16E95D}" dt="2020-03-26T17:00:03.496" v="577" actId="20577"/>
          <ac:spMkLst>
            <pc:docMk/>
            <pc:sldMk cId="4167541181" sldId="312"/>
            <ac:spMk id="2" creationId="{DD2C039B-514A-4429-B1B9-60DE58D631D4}"/>
          </ac:spMkLst>
        </pc:spChg>
      </pc:sldChg>
      <pc:sldChg chg="modNotesTx">
        <pc:chgData name="Joel Sutton" userId="1e63f7443f7518ef" providerId="LiveId" clId="{8337B82D-B3D2-45C3-9366-4D01CD16E95D}" dt="2020-03-26T17:10:03.871" v="582" actId="20577"/>
        <pc:sldMkLst>
          <pc:docMk/>
          <pc:sldMk cId="2631313702" sldId="317"/>
        </pc:sldMkLst>
      </pc:sldChg>
      <pc:sldChg chg="addSp delSp modSp mod setBg setClrOvrMap">
        <pc:chgData name="Joel Sutton" userId="1e63f7443f7518ef" providerId="LiveId" clId="{8337B82D-B3D2-45C3-9366-4D01CD16E95D}" dt="2020-03-26T16:59:50.356" v="564" actId="2711"/>
        <pc:sldMkLst>
          <pc:docMk/>
          <pc:sldMk cId="1055671495" sldId="334"/>
        </pc:sldMkLst>
        <pc:spChg chg="mod ord">
          <ac:chgData name="Joel Sutton" userId="1e63f7443f7518ef" providerId="LiveId" clId="{8337B82D-B3D2-45C3-9366-4D01CD16E95D}" dt="2020-03-26T16:59:50.356" v="564" actId="2711"/>
          <ac:spMkLst>
            <pc:docMk/>
            <pc:sldMk cId="1055671495" sldId="334"/>
            <ac:spMk id="2" creationId="{10097198-6C69-4892-A099-D8F8A898D22C}"/>
          </ac:spMkLst>
        </pc:spChg>
        <pc:spChg chg="add del">
          <ac:chgData name="Joel Sutton" userId="1e63f7443f7518ef" providerId="LiveId" clId="{8337B82D-B3D2-45C3-9366-4D01CD16E95D}" dt="2020-03-26T16:59:19.174" v="541" actId="26606"/>
          <ac:spMkLst>
            <pc:docMk/>
            <pc:sldMk cId="1055671495" sldId="334"/>
            <ac:spMk id="15" creationId="{C475749F-F487-4EFB-ABC7-C1359590EB76}"/>
          </ac:spMkLst>
        </pc:spChg>
        <pc:spChg chg="add del">
          <ac:chgData name="Joel Sutton" userId="1e63f7443f7518ef" providerId="LiveId" clId="{8337B82D-B3D2-45C3-9366-4D01CD16E95D}" dt="2020-03-26T16:59:19.060" v="540" actId="26606"/>
          <ac:spMkLst>
            <pc:docMk/>
            <pc:sldMk cId="1055671495" sldId="334"/>
            <ac:spMk id="20" creationId="{16C5FA50-8D52-4617-AF91-5C7B1C8352F1}"/>
          </ac:spMkLst>
        </pc:spChg>
        <pc:spChg chg="add del">
          <ac:chgData name="Joel Sutton" userId="1e63f7443f7518ef" providerId="LiveId" clId="{8337B82D-B3D2-45C3-9366-4D01CD16E95D}" dt="2020-03-26T16:59:19.060" v="540" actId="26606"/>
          <ac:spMkLst>
            <pc:docMk/>
            <pc:sldMk cId="1055671495" sldId="334"/>
            <ac:spMk id="22" creationId="{E223798C-12AD-4B0C-A50C-D676347D67CF}"/>
          </ac:spMkLst>
        </pc:spChg>
        <pc:spChg chg="add">
          <ac:chgData name="Joel Sutton" userId="1e63f7443f7518ef" providerId="LiveId" clId="{8337B82D-B3D2-45C3-9366-4D01CD16E95D}" dt="2020-03-26T16:59:19.174" v="541" actId="26606"/>
          <ac:spMkLst>
            <pc:docMk/>
            <pc:sldMk cId="1055671495" sldId="334"/>
            <ac:spMk id="24" creationId="{71B2258F-86CA-4D4D-8270-BC05FCDEBFB3}"/>
          </ac:spMkLst>
        </pc:spChg>
        <pc:picChg chg="add mod">
          <ac:chgData name="Joel Sutton" userId="1e63f7443f7518ef" providerId="LiveId" clId="{8337B82D-B3D2-45C3-9366-4D01CD16E95D}" dt="2020-03-26T16:59:26.570" v="542" actId="1076"/>
          <ac:picMkLst>
            <pc:docMk/>
            <pc:sldMk cId="1055671495" sldId="334"/>
            <ac:picMk id="3" creationId="{AC2A3D02-0283-46F1-8B34-EDFE3292BD62}"/>
          </ac:picMkLst>
        </pc:picChg>
      </pc:sldChg>
      <pc:sldChg chg="modSp">
        <pc:chgData name="Joel Sutton" userId="1e63f7443f7518ef" providerId="LiveId" clId="{8337B82D-B3D2-45C3-9366-4D01CD16E95D}" dt="2020-03-26T17:10:38.119" v="597" actId="20577"/>
        <pc:sldMkLst>
          <pc:docMk/>
          <pc:sldMk cId="3694339982" sldId="336"/>
        </pc:sldMkLst>
        <pc:spChg chg="mod">
          <ac:chgData name="Joel Sutton" userId="1e63f7443f7518ef" providerId="LiveId" clId="{8337B82D-B3D2-45C3-9366-4D01CD16E95D}" dt="2020-03-26T17:10:38.119" v="597" actId="20577"/>
          <ac:spMkLst>
            <pc:docMk/>
            <pc:sldMk cId="3694339982" sldId="336"/>
            <ac:spMk id="2" creationId="{00000000-0000-0000-0000-000000000000}"/>
          </ac:spMkLst>
        </pc:spChg>
      </pc:sldChg>
      <pc:sldChg chg="addSp delSp modSp mod setBg">
        <pc:chgData name="Joel Sutton" userId="1e63f7443f7518ef" providerId="LiveId" clId="{8337B82D-B3D2-45C3-9366-4D01CD16E95D}" dt="2020-03-26T10:35:18.207" v="476" actId="404"/>
        <pc:sldMkLst>
          <pc:docMk/>
          <pc:sldMk cId="1884408848" sldId="338"/>
        </pc:sldMkLst>
        <pc:spChg chg="mod">
          <ac:chgData name="Joel Sutton" userId="1e63f7443f7518ef" providerId="LiveId" clId="{8337B82D-B3D2-45C3-9366-4D01CD16E95D}" dt="2020-03-26T10:35:18.207" v="476" actId="404"/>
          <ac:spMkLst>
            <pc:docMk/>
            <pc:sldMk cId="1884408848" sldId="338"/>
            <ac:spMk id="2" creationId="{10097198-6C69-4892-A099-D8F8A898D22C}"/>
          </ac:spMkLst>
        </pc:spChg>
        <pc:spChg chg="del">
          <ac:chgData name="Joel Sutton" userId="1e63f7443f7518ef" providerId="LiveId" clId="{8337B82D-B3D2-45C3-9366-4D01CD16E95D}" dt="2020-03-26T10:35:10.469" v="474" actId="26606"/>
          <ac:spMkLst>
            <pc:docMk/>
            <pc:sldMk cId="1884408848" sldId="338"/>
            <ac:spMk id="8" creationId="{87CC2527-562A-4F69-B487-4371E5B243E7}"/>
          </ac:spMkLst>
        </pc:spChg>
        <pc:spChg chg="add">
          <ac:chgData name="Joel Sutton" userId="1e63f7443f7518ef" providerId="LiveId" clId="{8337B82D-B3D2-45C3-9366-4D01CD16E95D}" dt="2020-03-26T10:35:10.469" v="474" actId="26606"/>
          <ac:spMkLst>
            <pc:docMk/>
            <pc:sldMk cId="1884408848" sldId="338"/>
            <ac:spMk id="15" creationId="{16C5FA50-8D52-4617-AF91-5C7B1C8352F1}"/>
          </ac:spMkLst>
        </pc:spChg>
        <pc:spChg chg="add">
          <ac:chgData name="Joel Sutton" userId="1e63f7443f7518ef" providerId="LiveId" clId="{8337B82D-B3D2-45C3-9366-4D01CD16E95D}" dt="2020-03-26T10:35:10.469" v="474" actId="26606"/>
          <ac:spMkLst>
            <pc:docMk/>
            <pc:sldMk cId="1884408848" sldId="338"/>
            <ac:spMk id="17" creationId="{E223798C-12AD-4B0C-A50C-D676347D67CF}"/>
          </ac:spMkLst>
        </pc:spChg>
        <pc:picChg chg="del">
          <ac:chgData name="Joel Sutton" userId="1e63f7443f7518ef" providerId="LiveId" clId="{8337B82D-B3D2-45C3-9366-4D01CD16E95D}" dt="2020-03-26T10:33:07.185" v="472" actId="478"/>
          <ac:picMkLst>
            <pc:docMk/>
            <pc:sldMk cId="1884408848" sldId="338"/>
            <ac:picMk id="3" creationId="{9EF7E5F3-FC6E-4257-8A51-2F6B1E067696}"/>
          </ac:picMkLst>
        </pc:picChg>
        <pc:picChg chg="add mod">
          <ac:chgData name="Joel Sutton" userId="1e63f7443f7518ef" providerId="LiveId" clId="{8337B82D-B3D2-45C3-9366-4D01CD16E95D}" dt="2020-03-26T10:35:10.469" v="474" actId="26606"/>
          <ac:picMkLst>
            <pc:docMk/>
            <pc:sldMk cId="1884408848" sldId="338"/>
            <ac:picMk id="4" creationId="{A76698D8-7869-44E4-AAC0-1FA1D0BC9EA4}"/>
          </ac:picMkLst>
        </pc:picChg>
        <pc:cxnChg chg="del">
          <ac:chgData name="Joel Sutton" userId="1e63f7443f7518ef" providerId="LiveId" clId="{8337B82D-B3D2-45C3-9366-4D01CD16E95D}" dt="2020-03-26T10:35:10.469" v="474" actId="26606"/>
          <ac:cxnSpMkLst>
            <pc:docMk/>
            <pc:sldMk cId="1884408848" sldId="338"/>
            <ac:cxnSpMk id="10" creationId="{BCDAEC91-5BCE-4B55-9CC0-43EF94CB734B}"/>
          </ac:cxnSpMkLst>
        </pc:cxnChg>
      </pc:sldChg>
      <pc:sldChg chg="modSp modAnim">
        <pc:chgData name="Joel Sutton" userId="1e63f7443f7518ef" providerId="LiveId" clId="{8337B82D-B3D2-45C3-9366-4D01CD16E95D}" dt="2020-03-25T12:45:27.148" v="434" actId="20577"/>
        <pc:sldMkLst>
          <pc:docMk/>
          <pc:sldMk cId="3603199849" sldId="339"/>
        </pc:sldMkLst>
        <pc:spChg chg="mod">
          <ac:chgData name="Joel Sutton" userId="1e63f7443f7518ef" providerId="LiveId" clId="{8337B82D-B3D2-45C3-9366-4D01CD16E95D}" dt="2020-03-25T12:45:27.148" v="434" actId="20577"/>
          <ac:spMkLst>
            <pc:docMk/>
            <pc:sldMk cId="3603199849" sldId="339"/>
            <ac:spMk id="3" creationId="{0E259C21-F23A-45B9-9D1F-5EE920418BCA}"/>
          </ac:spMkLst>
        </pc:spChg>
        <pc:spChg chg="mod">
          <ac:chgData name="Joel Sutton" userId="1e63f7443f7518ef" providerId="LiveId" clId="{8337B82D-B3D2-45C3-9366-4D01CD16E95D}" dt="2020-03-25T12:36:19.876" v="109" actId="20577"/>
          <ac:spMkLst>
            <pc:docMk/>
            <pc:sldMk cId="3603199849" sldId="339"/>
            <ac:spMk id="4" creationId="{31938586-A023-4723-A6CB-202C1A6B3F20}"/>
          </ac:spMkLst>
        </pc:spChg>
      </pc:sldChg>
      <pc:sldChg chg="modSp">
        <pc:chgData name="Joel Sutton" userId="1e63f7443f7518ef" providerId="LiveId" clId="{8337B82D-B3D2-45C3-9366-4D01CD16E95D}" dt="2020-03-25T12:48:30.887" v="438" actId="313"/>
        <pc:sldMkLst>
          <pc:docMk/>
          <pc:sldMk cId="3121108612" sldId="340"/>
        </pc:sldMkLst>
        <pc:spChg chg="mod">
          <ac:chgData name="Joel Sutton" userId="1e63f7443f7518ef" providerId="LiveId" clId="{8337B82D-B3D2-45C3-9366-4D01CD16E95D}" dt="2020-03-25T12:41:36.710" v="404" actId="5793"/>
          <ac:spMkLst>
            <pc:docMk/>
            <pc:sldMk cId="3121108612" sldId="340"/>
            <ac:spMk id="2" creationId="{58F84F2F-0032-4F5C-95BA-A68BBBD5BF93}"/>
          </ac:spMkLst>
        </pc:spChg>
        <pc:spChg chg="mod">
          <ac:chgData name="Joel Sutton" userId="1e63f7443f7518ef" providerId="LiveId" clId="{8337B82D-B3D2-45C3-9366-4D01CD16E95D}" dt="2020-03-25T12:38:47.511" v="395" actId="14100"/>
          <ac:spMkLst>
            <pc:docMk/>
            <pc:sldMk cId="3121108612" sldId="340"/>
            <ac:spMk id="3" creationId="{0E259C21-F23A-45B9-9D1F-5EE920418BCA}"/>
          </ac:spMkLst>
        </pc:spChg>
        <pc:spChg chg="mod">
          <ac:chgData name="Joel Sutton" userId="1e63f7443f7518ef" providerId="LiveId" clId="{8337B82D-B3D2-45C3-9366-4D01CD16E95D}" dt="2020-03-25T12:48:30.887" v="438" actId="313"/>
          <ac:spMkLst>
            <pc:docMk/>
            <pc:sldMk cId="3121108612" sldId="340"/>
            <ac:spMk id="4" creationId="{3B569E95-7AE4-4B37-AFF6-B798DD77E5C1}"/>
          </ac:spMkLst>
        </pc:spChg>
      </pc:sldChg>
      <pc:sldChg chg="addSp modSp add modNotesTx">
        <pc:chgData name="Joel Sutton" userId="1e63f7443f7518ef" providerId="LiveId" clId="{8337B82D-B3D2-45C3-9366-4D01CD16E95D}" dt="2020-03-26T16:36:10.757" v="535" actId="20577"/>
        <pc:sldMkLst>
          <pc:docMk/>
          <pc:sldMk cId="2948538898" sldId="341"/>
        </pc:sldMkLst>
        <pc:picChg chg="add mod">
          <ac:chgData name="Joel Sutton" userId="1e63f7443f7518ef" providerId="LiveId" clId="{8337B82D-B3D2-45C3-9366-4D01CD16E95D}" dt="2020-03-26T16:35:17.480" v="504" actId="1076"/>
          <ac:picMkLst>
            <pc:docMk/>
            <pc:sldMk cId="2948538898" sldId="341"/>
            <ac:picMk id="1026" creationId="{0A5F7908-7B30-4D08-9A74-238E75341CF4}"/>
          </ac:picMkLst>
        </pc:picChg>
      </pc:sldChg>
      <pc:sldChg chg="addSp modSp add mod setBg modNotesTx">
        <pc:chgData name="Joel Sutton" userId="1e63f7443f7518ef" providerId="LiveId" clId="{8337B82D-B3D2-45C3-9366-4D01CD16E95D}" dt="2020-03-26T17:58:31.805" v="767" actId="20577"/>
        <pc:sldMkLst>
          <pc:docMk/>
          <pc:sldMk cId="401931373" sldId="342"/>
        </pc:sldMkLst>
        <pc:spChg chg="mod">
          <ac:chgData name="Joel Sutton" userId="1e63f7443f7518ef" providerId="LiveId" clId="{8337B82D-B3D2-45C3-9366-4D01CD16E95D}" dt="2020-03-26T17:14:29.044" v="614" actId="403"/>
          <ac:spMkLst>
            <pc:docMk/>
            <pc:sldMk cId="401931373" sldId="342"/>
            <ac:spMk id="2" creationId="{5724895A-C9BD-4AC2-BC2C-7ECB04841C43}"/>
          </ac:spMkLst>
        </pc:spChg>
        <pc:spChg chg="mod">
          <ac:chgData name="Joel Sutton" userId="1e63f7443f7518ef" providerId="LiveId" clId="{8337B82D-B3D2-45C3-9366-4D01CD16E95D}" dt="2020-03-26T17:34:05.251" v="752" actId="20577"/>
          <ac:spMkLst>
            <pc:docMk/>
            <pc:sldMk cId="401931373" sldId="342"/>
            <ac:spMk id="3" creationId="{479D0A4A-26C6-43CE-ACE9-BC5A36BB0A8D}"/>
          </ac:spMkLst>
        </pc:spChg>
        <pc:spChg chg="add">
          <ac:chgData name="Joel Sutton" userId="1e63f7443f7518ef" providerId="LiveId" clId="{8337B82D-B3D2-45C3-9366-4D01CD16E95D}" dt="2020-03-26T17:13:53.061" v="600" actId="26606"/>
          <ac:spMkLst>
            <pc:docMk/>
            <pc:sldMk cId="401931373" sldId="342"/>
            <ac:spMk id="9" creationId="{787900AF-3ED0-4C02-A309-3984EBBD202C}"/>
          </ac:spMkLst>
        </pc:spChg>
        <pc:spChg chg="add">
          <ac:chgData name="Joel Sutton" userId="1e63f7443f7518ef" providerId="LiveId" clId="{8337B82D-B3D2-45C3-9366-4D01CD16E95D}" dt="2020-03-26T17:13:53.061" v="600" actId="26606"/>
          <ac:spMkLst>
            <pc:docMk/>
            <pc:sldMk cId="401931373" sldId="342"/>
            <ac:spMk id="11" creationId="{8DEDEE5C-3126-4336-A7D4-9277AF5A04B4}"/>
          </ac:spMkLst>
        </pc:spChg>
        <pc:picChg chg="add mod">
          <ac:chgData name="Joel Sutton" userId="1e63f7443f7518ef" providerId="LiveId" clId="{8337B82D-B3D2-45C3-9366-4D01CD16E95D}" dt="2020-03-26T17:13:53.061" v="600" actId="26606"/>
          <ac:picMkLst>
            <pc:docMk/>
            <pc:sldMk cId="401931373" sldId="342"/>
            <ac:picMk id="4" creationId="{DB81A71B-CFCF-4152-886A-9867742EAAB8}"/>
          </ac:picMkLst>
        </pc:picChg>
      </pc:sldChg>
      <pc:sldChg chg="modSp add modNotesTx">
        <pc:chgData name="Joel Sutton" userId="1e63f7443f7518ef" providerId="LiveId" clId="{8337B82D-B3D2-45C3-9366-4D01CD16E95D}" dt="2020-03-26T18:16:34.319" v="1097" actId="20577"/>
        <pc:sldMkLst>
          <pc:docMk/>
          <pc:sldMk cId="1406857218" sldId="343"/>
        </pc:sldMkLst>
        <pc:spChg chg="mod">
          <ac:chgData name="Joel Sutton" userId="1e63f7443f7518ef" providerId="LiveId" clId="{8337B82D-B3D2-45C3-9366-4D01CD16E95D}" dt="2020-03-26T18:16:34.319" v="1097" actId="20577"/>
          <ac:spMkLst>
            <pc:docMk/>
            <pc:sldMk cId="1406857218" sldId="343"/>
            <ac:spMk id="3" creationId="{479D0A4A-26C6-43CE-ACE9-BC5A36BB0A8D}"/>
          </ac:spMkLst>
        </pc:spChg>
      </pc:sldChg>
      <pc:sldChg chg="modSp add">
        <pc:chgData name="Joel Sutton" userId="1e63f7443f7518ef" providerId="LiveId" clId="{8337B82D-B3D2-45C3-9366-4D01CD16E95D}" dt="2020-03-26T18:27:23.748" v="1216" actId="122"/>
        <pc:sldMkLst>
          <pc:docMk/>
          <pc:sldMk cId="3720736410" sldId="344"/>
        </pc:sldMkLst>
        <pc:spChg chg="mod">
          <ac:chgData name="Joel Sutton" userId="1e63f7443f7518ef" providerId="LiveId" clId="{8337B82D-B3D2-45C3-9366-4D01CD16E95D}" dt="2020-03-26T18:27:23.748" v="1216" actId="122"/>
          <ac:spMkLst>
            <pc:docMk/>
            <pc:sldMk cId="3720736410" sldId="344"/>
            <ac:spMk id="2" creationId="{AA81E759-42FC-487E-9E1F-01E116AA29A8}"/>
          </ac:spMkLst>
        </pc:spChg>
        <pc:spChg chg="mod">
          <ac:chgData name="Joel Sutton" userId="1e63f7443f7518ef" providerId="LiveId" clId="{8337B82D-B3D2-45C3-9366-4D01CD16E95D}" dt="2020-03-26T18:22:30.306" v="1214" actId="20577"/>
          <ac:spMkLst>
            <pc:docMk/>
            <pc:sldMk cId="3720736410" sldId="344"/>
            <ac:spMk id="3" creationId="{B2214B47-4C16-4720-8B11-73F4FBA7702B}"/>
          </ac:spMkLst>
        </pc:spChg>
      </pc:sldChg>
      <pc:sldChg chg="modSp add">
        <pc:chgData name="Joel Sutton" userId="1e63f7443f7518ef" providerId="LiveId" clId="{8337B82D-B3D2-45C3-9366-4D01CD16E95D}" dt="2020-03-26T18:28:49.883" v="1250" actId="27636"/>
        <pc:sldMkLst>
          <pc:docMk/>
          <pc:sldMk cId="2666091869" sldId="345"/>
        </pc:sldMkLst>
        <pc:spChg chg="mod">
          <ac:chgData name="Joel Sutton" userId="1e63f7443f7518ef" providerId="LiveId" clId="{8337B82D-B3D2-45C3-9366-4D01CD16E95D}" dt="2020-03-26T18:28:13.119" v="1238" actId="122"/>
          <ac:spMkLst>
            <pc:docMk/>
            <pc:sldMk cId="2666091869" sldId="345"/>
            <ac:spMk id="2" creationId="{16ED679C-DE6A-491A-9B9B-4AF8532DE22B}"/>
          </ac:spMkLst>
        </pc:spChg>
        <pc:spChg chg="mod">
          <ac:chgData name="Joel Sutton" userId="1e63f7443f7518ef" providerId="LiveId" clId="{8337B82D-B3D2-45C3-9366-4D01CD16E95D}" dt="2020-03-26T18:28:49.883" v="1250" actId="27636"/>
          <ac:spMkLst>
            <pc:docMk/>
            <pc:sldMk cId="2666091869" sldId="345"/>
            <ac:spMk id="3" creationId="{B0E35081-41C0-4789-807E-BE068C24FF29}"/>
          </ac:spMkLst>
        </pc:spChg>
      </pc:sldChg>
      <pc:sldChg chg="modSp add modNotesTx">
        <pc:chgData name="Joel Sutton" userId="1e63f7443f7518ef" providerId="LiveId" clId="{8337B82D-B3D2-45C3-9366-4D01CD16E95D}" dt="2020-03-26T18:31:27.988" v="1389" actId="6549"/>
        <pc:sldMkLst>
          <pc:docMk/>
          <pc:sldMk cId="745508370" sldId="346"/>
        </pc:sldMkLst>
        <pc:spChg chg="mod">
          <ac:chgData name="Joel Sutton" userId="1e63f7443f7518ef" providerId="LiveId" clId="{8337B82D-B3D2-45C3-9366-4D01CD16E95D}" dt="2020-03-26T18:28:54.902" v="1252" actId="27636"/>
          <ac:spMkLst>
            <pc:docMk/>
            <pc:sldMk cId="745508370" sldId="346"/>
            <ac:spMk id="3" creationId="{B0E35081-41C0-4789-807E-BE068C24FF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kahunapulej/264600979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lickr.com/photos/chrisyarzab/8071713445"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reebibleimages.org/illustrations/paul-convers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s.wikipedia.org/wiki/Dec%C3%A1poli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s.wikipedia.org/wiki/Archivo:Bienvenidos.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youtu.be/bakiA29K12o"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flickr.com/photos/125816678@N05/4265333890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ixabay.com/es/photos/rezar-las-manos-manos-rezando-255849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https://www.flickr.com/photos/kahunapulej/2646009792/</a:t>
            </a:r>
            <a:endParaRPr lang="en-US" dirty="0"/>
          </a:p>
          <a:p>
            <a:endParaRPr lang="en-US" dirty="0"/>
          </a:p>
          <a:p>
            <a:r>
              <a:rPr lang="en-US" dirty="0">
                <a:hlinkClick r:id="rId4"/>
              </a:rPr>
              <a:t>https://www.flickr.com/photos/chrisyarzab/8071713445</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12</a:t>
            </a:fld>
            <a:endParaRPr lang="en-US"/>
          </a:p>
        </p:txBody>
      </p:sp>
    </p:spTree>
    <p:extLst>
      <p:ext uri="{BB962C8B-B14F-4D97-AF65-F5344CB8AC3E}">
        <p14:creationId xmlns:p14="http://schemas.microsoft.com/office/powerpoint/2010/main" val="93474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http://www.freebibleimages.org/illustrations/paul-conversion/</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13</a:t>
            </a:fld>
            <a:endParaRPr lang="en-US"/>
          </a:p>
        </p:txBody>
      </p:sp>
    </p:spTree>
    <p:extLst>
      <p:ext uri="{BB962C8B-B14F-4D97-AF65-F5344CB8AC3E}">
        <p14:creationId xmlns:p14="http://schemas.microsoft.com/office/powerpoint/2010/main" val="425740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Saulo de Tarso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	Los discípulos del Señor, hombres y mujeres del Camino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	El sumo sacerdote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	Jesús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	Los acompañantes de Saulo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f.	Ananías (un discípulo, y obviamente no es el mismo de Hechos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poderoso haza de luz del cielo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cartas que pidió el sumo sacerdote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escamas que cayeron de sus ojos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camino a Damasco (vea mapa en la siguiente diapositiva)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kern="1200" dirty="0">
                <a:solidFill>
                  <a:schemeClr val="tx1"/>
                </a:solidFill>
                <a:effectLst/>
                <a:latin typeface="+mn-lt"/>
                <a:ea typeface="+mn-ea"/>
                <a:cs typeface="+mn-cs"/>
              </a:rPr>
              <a:t>Los romanos ocuparon Damasco y posteriormente se incorporó a la liga de diez ciudades conocidas como </a:t>
            </a:r>
            <a:r>
              <a:rPr lang="es-419" sz="1200" u="none" strike="noStrike" kern="1200" dirty="0">
                <a:solidFill>
                  <a:schemeClr val="tx1"/>
                </a:solidFill>
                <a:effectLst/>
                <a:latin typeface="+mn-lt"/>
                <a:ea typeface="+mn-ea"/>
                <a:cs typeface="+mn-cs"/>
                <a:hlinkClick r:id="rId3" tooltip="Decápolis"/>
              </a:rPr>
              <a:t>Decápolis</a:t>
            </a:r>
            <a:r>
              <a:rPr lang="es-419" sz="1200" kern="1200" dirty="0">
                <a:solidFill>
                  <a:schemeClr val="tx1"/>
                </a:solidFill>
                <a:effectLst/>
                <a:latin typeface="+mn-lt"/>
                <a:ea typeface="+mn-ea"/>
                <a:cs typeface="+mn-cs"/>
              </a:rPr>
              <a:t>, ya que se consideró un centro importante de la cultura greco-romana.</a:t>
            </a:r>
            <a:r>
              <a:rPr lang="es-419" sz="1200" u="sng" kern="1200" dirty="0">
                <a:solidFill>
                  <a:schemeClr val="tx1"/>
                </a:solidFill>
                <a:effectLst/>
                <a:latin typeface="+mn-lt"/>
                <a:ea typeface="+mn-ea"/>
                <a:cs typeface="+mn-cs"/>
              </a:rPr>
              <a:t> Damasco es una ciudad principal de Siria, hasta la fecha.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17</a:t>
            </a:fld>
            <a:endParaRPr lang="en-US"/>
          </a:p>
        </p:txBody>
      </p:sp>
    </p:spTree>
    <p:extLst>
      <p:ext uri="{BB962C8B-B14F-4D97-AF65-F5344CB8AC3E}">
        <p14:creationId xmlns:p14="http://schemas.microsoft.com/office/powerpoint/2010/main" val="2989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Después de la muerte de Esteban.</a:t>
            </a:r>
          </a:p>
          <a:p>
            <a:r>
              <a:rPr lang="es-ES" dirty="0"/>
              <a:t>b.	Estamos más o menos en el año 32 d.C.</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Jesús llama a Saulo, el que perseguía la iglesia.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¿Recibirán los discípulos a Saulo?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Sí.  El poder de Jesús cambia a Saulo.  </a:t>
            </a:r>
          </a:p>
          <a:p>
            <a:r>
              <a:rPr lang="es-ES" dirty="0"/>
              <a:t>b.	El Señor le habla a Ananías en una visión.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a:p>
            <a:endParaRPr lang="en-US" dirty="0"/>
          </a:p>
          <a:p>
            <a:r>
              <a:rPr lang="en-US" dirty="0">
                <a:hlinkClick r:id="rId3"/>
              </a:rPr>
              <a:t>https://es.wikipedia.org/wiki/Archivo:Bienvenidos.png</a:t>
            </a:r>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a.	Pablo, también conocido como Saulo, fue convertido por Jesús y llamado para ser el mensajero de Jesús a muchas personas.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23</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	Yo también fui enemigo de Jesucristo, desde nacimiento, quien necesitaba ser convertido en su hijo a través de la Palabra y el Bautismo.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24</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Al igual que Dios en su misericordia convirtió a Pablo, también me convirtió a mí, aunque yo no merecía ser un discípulo de Jesucristo.</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25</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Que al igual que el apóstol Pablo, yo hable sobre lo que hizo Jesucristo por el mundo, como nos lo hace saber en su Palabra.</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26</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Cuando la gente no cree que alguien pueda cambiar.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27</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Claramente Saulo/Pablo no creía que Jesús de Nazaret era el Salvador prometido, el Mesías.</a:t>
            </a:r>
          </a:p>
          <a:p>
            <a:r>
              <a:rPr lang="es-ES" dirty="0"/>
              <a:t>b.	Pablo era un fariseo que creía que una buena relación con Dios – y la salvación – dependían de la vida que él vivía. Él no creía que una persona estaba bien ante Dios a través de la fe en ese Salvador prometido.</a:t>
            </a:r>
          </a:p>
          <a:p>
            <a:r>
              <a:rPr lang="es-ES" dirty="0"/>
              <a:t>c.	Aunque era de la tribu de Benjamín (Romanos 11:1; Filipenses 3:5; Hechos 23:6), él nació como un ciudadano romano (Hechos 16:37; 21:39; 22:25ss.) …  Esto le otorgaría derechos y privilegios, por ejemplo, su habilidad de apelar a Cesar en Roma mientras estaba bajo arresto por oficiales romanos en Israel, después de que había regresado a Jerusalén habiendo completado su tercer viaje misionero.  (Mucha información aquí viene del Nuevo Diccionario Bíblico, Tercera Edición.)  O sea, Pablo- 100% judío y 100% ciudadano romano- es el hombre elegido por Dios para ser un puente entre los judíos y los gentiles, y para llevar un mensaje de salvación que por muchos años se enfocaba en el pueblo judío,  pero que ahora tiene que ser predicada a los gentiles (los NO judíos) y a todos los pueblos del mundo. </a:t>
            </a:r>
          </a:p>
          <a:p>
            <a:r>
              <a:rPr lang="es-ES" dirty="0"/>
              <a:t>d.	Pablo era de Tarso.  Tarso era un centro del aprendizaje, y los eruditos han asumido por lo general que Pablo se familiarizó con varias filosofías [griegas] y sectas religiosas durante su juventud allí. …instruido a los pies de … GAMALIEL el anciano. Como un ´hombre joven´ (Hechos 7:58; Gálatas 1:13ss.; 1 Corintios 15:9) Pablo fue autorizado oficialmente a dirigir la persecución de cristianos y como un miembro de una sinagoga o del concilio del Sanedrín, ´manifestaba mi aprobación´ (Hechos 26:10). </a:t>
            </a:r>
          </a:p>
          <a:p>
            <a:r>
              <a:rPr lang="es-ES" dirty="0"/>
              <a:t>e.	También es evidente que Pablo hablaba por lo menos dos idiomas y probablemente cuatro. Sus cartas llamadas las epístolas fueron escritas en griego. Él hablaba arameo y tal vez también hebreo en Jerusalén (Hechos 21:40—22:2). Si estaba hablando arameo, el cual era el idioma común hablado en Jerusalén en esa época, en vez del hebreo, el cual era el idioma del Antiguo Testamento, Pablo hubiera aprendido el último como un estudiante del Antiguo Testamento. En sus epístolas, Pablo cita el Antiguo Testamento según el texto hebreo al igual que (más de la mitad del tiempo) según la traducción al griego, llamada la Septuaginta. Probablemente cuando Pablo hablaba con los gobernantes y oficiales romanos, él hablaba en su idioma natal latín, por lo menos a algunos de ellos. La niñez de Pablo en Tarso (hoy en día Turquía) y su formación en Jerusalén le proveyeron unos antecedentes ideales para predicar el evangelio de salvación a través de Jesucristo a los judíos que vivían fuera de la Tierra prometida y a los gentiles. </a:t>
            </a:r>
          </a:p>
          <a:p>
            <a:endParaRPr lang="es-E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1457753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f.	No hay evidencia de que Pablo conocía a Jesús durante su ministerio terrenal, pero sus parientes cristianos (cf. Romanos 16:7) y su experiencia del martirio de Esteban (Hechos 8:1) debían de haberle causado gran impacto.  La pregunta de Jesús glorificado en Hechos 26:14 así lo da a entender.</a:t>
            </a:r>
          </a:p>
          <a:p>
            <a:r>
              <a:rPr lang="es-ES" dirty="0"/>
              <a:t>g.	Aparte de un intervalo en el desierto en Transjordania, al este del rio Jordán [en dónde recibió más instrucción del Señor], Pablo pasó los siguientes 3 años después de su bautismo predicando en Damasco (Gálatas 1:17; Hechos 9:19ss.).  </a:t>
            </a:r>
          </a:p>
          <a:p>
            <a:r>
              <a:rPr lang="es-ES" dirty="0"/>
              <a:t>h.	Después el apóstol Pablo pasó unos diez años en Tarso antes de ser llevado a Antioquía por Bernabé. Solamente después de pasar un tiempo en Antioquía, (nota: allí se les llamó cristianos por primera vez) Pablo hizo su primer viaje misionero. </a:t>
            </a:r>
          </a:p>
          <a:p>
            <a:endParaRPr lang="es-ES" dirty="0"/>
          </a:p>
        </p:txBody>
      </p:sp>
      <p:sp>
        <p:nvSpPr>
          <p:cNvPr id="4" name="Slide Number Placeholder 3"/>
          <p:cNvSpPr>
            <a:spLocks noGrp="1"/>
          </p:cNvSpPr>
          <p:nvPr>
            <p:ph type="sldNum" sz="quarter" idx="5"/>
          </p:nvPr>
        </p:nvSpPr>
        <p:spPr/>
        <p:txBody>
          <a:bodyPr/>
          <a:lstStyle/>
          <a:p>
            <a:fld id="{518C9797-1961-4903-9FF3-FBD0C701D800}" type="slidenum">
              <a:rPr lang="en-US" smtClean="0"/>
              <a:t>30</a:t>
            </a:fld>
            <a:endParaRPr lang="en-US"/>
          </a:p>
        </p:txBody>
      </p:sp>
    </p:spTree>
    <p:extLst>
      <p:ext uri="{BB962C8B-B14F-4D97-AF65-F5344CB8AC3E}">
        <p14:creationId xmlns:p14="http://schemas.microsoft.com/office/powerpoint/2010/main" val="4225107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31</a:t>
            </a:fld>
            <a:endParaRPr lang="en-US"/>
          </a:p>
        </p:txBody>
      </p:sp>
    </p:spTree>
    <p:extLst>
      <p:ext uri="{BB962C8B-B14F-4D97-AF65-F5344CB8AC3E}">
        <p14:creationId xmlns:p14="http://schemas.microsoft.com/office/powerpoint/2010/main" val="3519030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sea, Dios </a:t>
            </a:r>
            <a:r>
              <a:rPr lang="en-US" dirty="0" err="1"/>
              <a:t>eligió</a:t>
            </a:r>
            <a:r>
              <a:rPr lang="en-US" dirty="0"/>
              <a:t> a Pablo para </a:t>
            </a:r>
            <a:r>
              <a:rPr lang="en-US" dirty="0" err="1"/>
              <a:t>su</a:t>
            </a:r>
            <a:r>
              <a:rPr lang="en-US" dirty="0"/>
              <a:t> </a:t>
            </a:r>
            <a:r>
              <a:rPr lang="en-US" dirty="0" err="1"/>
              <a:t>propia</a:t>
            </a:r>
            <a:r>
              <a:rPr lang="en-US" dirty="0"/>
              <a:t> gloria.  </a:t>
            </a:r>
          </a:p>
          <a:p>
            <a:r>
              <a:rPr lang="en-US" dirty="0"/>
              <a:t>¿Por </a:t>
            </a:r>
            <a:r>
              <a:rPr lang="en-US" dirty="0" err="1"/>
              <a:t>qué</a:t>
            </a:r>
            <a:r>
              <a:rPr lang="en-US" dirty="0"/>
              <a:t> </a:t>
            </a:r>
            <a:r>
              <a:rPr lang="en-US" dirty="0" err="1"/>
              <a:t>eligió</a:t>
            </a:r>
            <a:r>
              <a:rPr lang="en-US" dirty="0"/>
              <a:t> a </a:t>
            </a:r>
            <a:r>
              <a:rPr lang="en-US" dirty="0" err="1"/>
              <a:t>nosotros</a:t>
            </a:r>
            <a:r>
              <a:rPr lang="en-US" dirty="0"/>
              <a:t>?  ¿No es por lo </a:t>
            </a:r>
            <a:r>
              <a:rPr lang="en-US" dirty="0" err="1"/>
              <a:t>mismo</a:t>
            </a:r>
            <a:r>
              <a:rPr lang="en-US" dirty="0"/>
              <a:t>?  </a:t>
            </a:r>
          </a:p>
        </p:txBody>
      </p:sp>
      <p:sp>
        <p:nvSpPr>
          <p:cNvPr id="4" name="Slide Number Placeholder 3"/>
          <p:cNvSpPr>
            <a:spLocks noGrp="1"/>
          </p:cNvSpPr>
          <p:nvPr>
            <p:ph type="sldNum" sz="quarter" idx="5"/>
          </p:nvPr>
        </p:nvSpPr>
        <p:spPr/>
        <p:txBody>
          <a:bodyPr/>
          <a:lstStyle/>
          <a:p>
            <a:fld id="{518C9797-1961-4903-9FF3-FBD0C701D800}" type="slidenum">
              <a:rPr lang="en-US" smtClean="0"/>
              <a:t>33</a:t>
            </a:fld>
            <a:endParaRPr lang="en-US"/>
          </a:p>
        </p:txBody>
      </p:sp>
    </p:spTree>
    <p:extLst>
      <p:ext uri="{BB962C8B-B14F-4D97-AF65-F5344CB8AC3E}">
        <p14:creationId xmlns:p14="http://schemas.microsoft.com/office/powerpoint/2010/main" val="3506524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 el siguiente video para la lección 5 (</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https://youtu.be/bakiA29K12o</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Leer</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13:13-52</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sus Biblias.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También darles un vistazo a los capítulos 10, 11, y 12 de Hechos, pero nos enfocaremos en Hechos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Times New Roman" panose="02020603050405020304" pitchFamily="18" charset="0"/>
              </a:rPr>
              <a:t>Opcional: Pueden ver este video extra titulado “De Antioquía hasta Antioquía”  https://vimeo.com/academiacristo/review/481859908/3a2ec734df?sort=lastUserActionEventDate&amp;direction=desc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Pregunta de esta lección para el Proyecto Final:  </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Señor llamó a Pablo, al que perseguía a los creyentes.  ¿Por qué Dios llamaría a alguien como Pablo?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hlinkClick r:id="rId4"/>
            </a:endParaRPr>
          </a:p>
          <a:p>
            <a:endParaRPr lang="en-US" dirty="0">
              <a:hlinkClick r:id="rId4"/>
            </a:endParaRPr>
          </a:p>
          <a:p>
            <a:r>
              <a:rPr lang="en-US" dirty="0">
                <a:hlinkClick r:id="rId4"/>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34</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https://pixabay.com/es/photos/rezar-las-manos-manos-rezando-2558490/</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35</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36</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176712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3:6	hacía milagros en el nombre de Jesucristo.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4:12	predicaba a Cristo.  Solo en él hay salvación.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5:9	predicaba la ley.  Hasta los miembros de la iglesia necesitan escuchar la ley de Dios para poder reconocer sus pecados, y así arrepentirse.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s-419" sz="1100" dirty="0">
                <a:solidFill>
                  <a:srgbClr val="000000"/>
                </a:solidFill>
                <a:effectLst/>
                <a:latin typeface="Calibri" panose="020F0502020204030204" pitchFamily="34" charset="0"/>
                <a:ea typeface="Calibri" panose="020F0502020204030204" pitchFamily="34" charset="0"/>
              </a:rPr>
              <a:t>Hechos 5:40-42	sufría con gozo.  	Los arrestaron, los azotaron, les prohibieron seguir predicando, pero aun así siguieron </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296229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6:1-3    tuvo “dolores de crecimiento.”  Aumentó el número de creyentes.  Era una iglesia multicultural.  Los apóstoles no podían hacerlo todo.  Tuvieron que reorganizarse.  El equipo de siete diáconos apoyaba a los apóstoles quienes se dedicaban al cien a la palabra y a la oración.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8:1 …fue perseguida después de la muerte de Esteban, el primer mártir.  Pero la iglesia dispersada llevaba la palabra con ellos.  Satanás ataca la iglesia.  Dios utilizó esto para el avance del reino.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s-419" sz="1100" dirty="0">
                <a:solidFill>
                  <a:srgbClr val="000000"/>
                </a:solidFill>
                <a:effectLst/>
                <a:latin typeface="Calibri" panose="020F0502020204030204" pitchFamily="34" charset="0"/>
                <a:ea typeface="Calibri" panose="020F0502020204030204" pitchFamily="34" charset="0"/>
              </a:rPr>
              <a:t>	</a:t>
            </a:r>
            <a:r>
              <a:rPr lang="es-419" sz="1100" dirty="0" err="1">
                <a:solidFill>
                  <a:srgbClr val="000000"/>
                </a:solidFill>
                <a:effectLst/>
                <a:latin typeface="Calibri" panose="020F0502020204030204" pitchFamily="34" charset="0"/>
                <a:ea typeface="Calibri" panose="020F0502020204030204" pitchFamily="34" charset="0"/>
              </a:rPr>
              <a:t>iii</a:t>
            </a:r>
            <a:r>
              <a:rPr lang="es-419" sz="1100" dirty="0">
                <a:solidFill>
                  <a:srgbClr val="000000"/>
                </a:solidFill>
                <a:effectLst/>
                <a:latin typeface="Calibri" panose="020F0502020204030204" pitchFamily="34" charset="0"/>
                <a:ea typeface="Calibri" panose="020F0502020204030204" pitchFamily="34" charset="0"/>
              </a:rPr>
              <a:t>. Hechos 8:38-40	 bautizaba y predicaba</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9</a:t>
            </a:fld>
            <a:endParaRPr lang="en-US"/>
          </a:p>
        </p:txBody>
      </p:sp>
    </p:spTree>
    <p:extLst>
      <p:ext uri="{BB962C8B-B14F-4D97-AF65-F5344CB8AC3E}">
        <p14:creationId xmlns:p14="http://schemas.microsoft.com/office/powerpoint/2010/main" val="866535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ES" sz="1200" kern="1200" dirty="0">
                <a:solidFill>
                  <a:schemeClr val="tx1"/>
                </a:solidFill>
                <a:effectLst/>
                <a:latin typeface="+mn-lt"/>
                <a:ea typeface="+mn-ea"/>
                <a:cs typeface="+mn-cs"/>
              </a:rPr>
              <a:t>Repasar en breve las 4 C</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CAPTAR- La introducción, algo interesante que capte la atención y los pone a pensar en el tema del día</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CONTAR- Contar la historia bíblica</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CONSIDERAR- Unas preguntas que nos ayudan en considerar o repasar la historia: sus sucesos, los detalles, y el contexto de la historia. </a:t>
            </a:r>
            <a:endParaRPr lang="en-US" sz="1200" kern="1200" dirty="0">
              <a:solidFill>
                <a:schemeClr val="tx1"/>
              </a:solidFill>
              <a:effectLst/>
              <a:latin typeface="+mn-lt"/>
              <a:ea typeface="+mn-ea"/>
              <a:cs typeface="+mn-cs"/>
            </a:endParaRPr>
          </a:p>
          <a:p>
            <a:pPr lvl="2"/>
            <a:r>
              <a:rPr lang="es-ES" sz="1200" kern="1200" dirty="0">
                <a:solidFill>
                  <a:schemeClr val="tx1"/>
                </a:solidFill>
                <a:effectLst/>
                <a:latin typeface="+mn-lt"/>
                <a:ea typeface="+mn-ea"/>
                <a:cs typeface="+mn-cs"/>
              </a:rPr>
              <a:t>CONSOLIDAR- Con 5 preguntas vemos cómo la palabra de Dios se aplica a nosotros.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10</a:t>
            </a:fld>
            <a:endParaRPr lang="en-US"/>
          </a:p>
        </p:txBody>
      </p:sp>
    </p:spTree>
    <p:extLst>
      <p:ext uri="{BB962C8B-B14F-4D97-AF65-F5344CB8AC3E}">
        <p14:creationId xmlns:p14="http://schemas.microsoft.com/office/powerpoint/2010/main" val="407054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Es el </a:t>
            </a:r>
            <a:r>
              <a:rPr lang="en-US" sz="1200" dirty="0" err="1">
                <a:effectLst/>
                <a:latin typeface="Calibri" panose="020F0502020204030204" pitchFamily="34" charset="0"/>
                <a:ea typeface="MS Mincho" panose="02020609040205080304" pitchFamily="49" charset="-128"/>
                <a:cs typeface="Times New Roman" panose="02020603050405020304" pitchFamily="18" charset="0"/>
              </a:rPr>
              <a:t>gancho</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Hay </a:t>
            </a:r>
            <a:r>
              <a:rPr lang="en-US" sz="1200" dirty="0" err="1">
                <a:effectLst/>
                <a:latin typeface="Calibri" panose="020F0502020204030204" pitchFamily="34" charset="0"/>
                <a:ea typeface="MS Mincho" panose="02020609040205080304" pitchFamily="49" charset="-128"/>
                <a:cs typeface="Times New Roman" panose="02020603050405020304" pitchFamily="18" charset="0"/>
              </a:rPr>
              <a:t>muchas</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200" dirty="0" err="1">
                <a:effectLst/>
                <a:latin typeface="Calibri" panose="020F0502020204030204" pitchFamily="34" charset="0"/>
                <a:ea typeface="MS Mincho" panose="02020609040205080304" pitchFamily="49" charset="-128"/>
                <a:cs typeface="Times New Roman" panose="02020603050405020304" pitchFamily="18" charset="0"/>
              </a:rPr>
              <a:t>formas</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de </a:t>
            </a:r>
            <a:r>
              <a:rPr lang="en-US" sz="1200" dirty="0" err="1">
                <a:effectLst/>
                <a:latin typeface="Calibri" panose="020F0502020204030204" pitchFamily="34" charset="0"/>
                <a:ea typeface="MS Mincho" panose="02020609040205080304" pitchFamily="49" charset="-128"/>
                <a:cs typeface="Times New Roman" panose="02020603050405020304" pitchFamily="18" charset="0"/>
              </a:rPr>
              <a:t>comenzar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200" dirty="0">
                <a:effectLst/>
                <a:latin typeface="Calibri" panose="020F0502020204030204" pitchFamily="34" charset="0"/>
                <a:ea typeface="MS Mincho" panose="02020609040205080304" pitchFamily="49" charset="-128"/>
                <a:cs typeface="Times New Roman" panose="02020603050405020304" pitchFamily="18" charset="0"/>
              </a:rPr>
              <a:t>Ejemplo: Para una lección de la crucifixión Jesús, un profesor dio ejemplos modernos de la pena de muerte y cómo se practica en algunos países.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200" dirty="0">
                <a:effectLst/>
                <a:latin typeface="Calibri" panose="020F0502020204030204" pitchFamily="34" charset="0"/>
                <a:ea typeface="MS Mincho" panose="02020609040205080304" pitchFamily="49" charset="-128"/>
                <a:cs typeface="Times New Roman" panose="02020603050405020304" pitchFamily="18" charset="0"/>
              </a:rPr>
              <a:t>Ejemplo: Para una lección de la historia del Valle de los Huesos Secos en Ezequiel, la maestra llevó el hueso para enseñárselos a los niños.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s-419" sz="1200" dirty="0">
                <a:effectLst/>
                <a:latin typeface="Calibri" panose="020F0502020204030204" pitchFamily="34" charset="0"/>
                <a:ea typeface="MS Mincho" panose="02020609040205080304" pitchFamily="49" charset="-128"/>
                <a:cs typeface="Times New Roman" panose="02020603050405020304" pitchFamily="18" charset="0"/>
              </a:rPr>
              <a:t>Ejemplo: Un maestro les encargó al grupo de jóvenes capturar los siete días de la creación en siete fotos utilizando sus celulares (Día 1: luz, día 2: el cielo, día 3: vegetación o la tierra, y así en adelante).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419" sz="1200" dirty="0">
                <a:effectLst/>
                <a:latin typeface="Calibri" panose="020F0502020204030204" pitchFamily="34" charset="0"/>
                <a:ea typeface="MS Mincho" panose="02020609040205080304" pitchFamily="49" charset="-128"/>
                <a:cs typeface="Times New Roman" panose="02020603050405020304" pitchFamily="18" charset="0"/>
              </a:rPr>
              <a:t>La clave: Tiene que ver directamente con el tema de la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11</a:t>
            </a:fld>
            <a:endParaRPr lang="en-US"/>
          </a:p>
        </p:txBody>
      </p:sp>
    </p:spTree>
    <p:extLst>
      <p:ext uri="{BB962C8B-B14F-4D97-AF65-F5344CB8AC3E}">
        <p14:creationId xmlns:p14="http://schemas.microsoft.com/office/powerpoint/2010/main" val="25740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2/25/2021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2/25/2021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BA56-F8BF-4537-B006-2DD3104B3D92}"/>
              </a:ext>
            </a:extLst>
          </p:cNvPr>
          <p:cNvSpPr>
            <a:spLocks noGrp="1"/>
          </p:cNvSpPr>
          <p:nvPr>
            <p:ph type="title"/>
          </p:nvPr>
        </p:nvSpPr>
        <p:spPr/>
        <p:txBody>
          <a:bodyPr/>
          <a:lstStyle/>
          <a:p>
            <a:r>
              <a:rPr lang="en-US" dirty="0">
                <a:solidFill>
                  <a:srgbClr val="613318"/>
                </a:solidFill>
              </a:rPr>
              <a:t>¿Se </a:t>
            </a:r>
            <a:r>
              <a:rPr lang="en-US" dirty="0" err="1">
                <a:solidFill>
                  <a:srgbClr val="613318"/>
                </a:solidFill>
              </a:rPr>
              <a:t>acuerdan</a:t>
            </a:r>
            <a:r>
              <a:rPr lang="en-US" dirty="0">
                <a:solidFill>
                  <a:srgbClr val="613318"/>
                </a:solidFill>
              </a:rPr>
              <a:t> de Las 4 C</a:t>
            </a:r>
          </a:p>
        </p:txBody>
      </p:sp>
      <p:sp>
        <p:nvSpPr>
          <p:cNvPr id="3" name="Content Placeholder 2">
            <a:extLst>
              <a:ext uri="{FF2B5EF4-FFF2-40B4-BE49-F238E27FC236}">
                <a16:creationId xmlns:a16="http://schemas.microsoft.com/office/drawing/2014/main" id="{E15EE537-AE8D-4EF0-BE3B-F53C5BA81C95}"/>
              </a:ext>
            </a:extLst>
          </p:cNvPr>
          <p:cNvSpPr>
            <a:spLocks noGrp="1"/>
          </p:cNvSpPr>
          <p:nvPr>
            <p:ph idx="1"/>
          </p:nvPr>
        </p:nvSpPr>
        <p:spPr/>
        <p:txBody>
          <a:bodyPr/>
          <a:lstStyle/>
          <a:p>
            <a:r>
              <a:rPr lang="en-US" dirty="0">
                <a:solidFill>
                  <a:srgbClr val="008000"/>
                </a:solidFill>
              </a:rPr>
              <a:t>CAPTAR</a:t>
            </a:r>
          </a:p>
          <a:p>
            <a:r>
              <a:rPr lang="en-US" dirty="0">
                <a:solidFill>
                  <a:srgbClr val="008000"/>
                </a:solidFill>
              </a:rPr>
              <a:t>CONTAR</a:t>
            </a:r>
          </a:p>
          <a:p>
            <a:r>
              <a:rPr lang="en-US" dirty="0">
                <a:solidFill>
                  <a:srgbClr val="008000"/>
                </a:solidFill>
              </a:rPr>
              <a:t>CONSIDERAR</a:t>
            </a:r>
          </a:p>
          <a:p>
            <a:r>
              <a:rPr lang="en-US" dirty="0">
                <a:solidFill>
                  <a:srgbClr val="008000"/>
                </a:solidFill>
              </a:rPr>
              <a:t>CONSOLIDAR</a:t>
            </a:r>
          </a:p>
        </p:txBody>
      </p:sp>
    </p:spTree>
    <p:extLst>
      <p:ext uri="{BB962C8B-B14F-4D97-AF65-F5344CB8AC3E}">
        <p14:creationId xmlns:p14="http://schemas.microsoft.com/office/powerpoint/2010/main" val="2417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6BC6-B664-4BBF-BB92-768F604FA508}"/>
              </a:ext>
            </a:extLst>
          </p:cNvPr>
          <p:cNvSpPr>
            <a:spLocks noGrp="1"/>
          </p:cNvSpPr>
          <p:nvPr>
            <p:ph type="title"/>
          </p:nvPr>
        </p:nvSpPr>
        <p:spPr/>
        <p:txBody>
          <a:bodyPr/>
          <a:lstStyle/>
          <a:p>
            <a:pPr algn="ctr"/>
            <a:r>
              <a:rPr lang="en-US" dirty="0">
                <a:solidFill>
                  <a:srgbClr val="613318"/>
                </a:solidFill>
              </a:rPr>
              <a:t>Paso 1: </a:t>
            </a:r>
            <a:r>
              <a:rPr lang="en-US" dirty="0" err="1">
                <a:solidFill>
                  <a:srgbClr val="613318"/>
                </a:solidFill>
              </a:rPr>
              <a:t>Captar</a:t>
            </a:r>
            <a:endParaRPr lang="en-US" dirty="0">
              <a:solidFill>
                <a:srgbClr val="613318"/>
              </a:solidFill>
            </a:endParaRPr>
          </a:p>
        </p:txBody>
      </p:sp>
      <p:sp>
        <p:nvSpPr>
          <p:cNvPr id="3" name="Content Placeholder 2">
            <a:extLst>
              <a:ext uri="{FF2B5EF4-FFF2-40B4-BE49-F238E27FC236}">
                <a16:creationId xmlns:a16="http://schemas.microsoft.com/office/drawing/2014/main" id="{168868F2-4CE1-4642-AE0E-16C7AA9E1E7A}"/>
              </a:ext>
            </a:extLst>
          </p:cNvPr>
          <p:cNvSpPr>
            <a:spLocks noGrp="1"/>
          </p:cNvSpPr>
          <p:nvPr>
            <p:ph idx="1"/>
          </p:nvPr>
        </p:nvSpPr>
        <p:spPr/>
        <p:txBody>
          <a:bodyPr/>
          <a:lstStyle/>
          <a:p>
            <a:r>
              <a:rPr lang="en-US" dirty="0">
                <a:solidFill>
                  <a:srgbClr val="008000"/>
                </a:solidFill>
              </a:rPr>
              <a:t>Es el </a:t>
            </a:r>
            <a:r>
              <a:rPr lang="en-US" dirty="0" err="1">
                <a:solidFill>
                  <a:srgbClr val="008000"/>
                </a:solidFill>
              </a:rPr>
              <a:t>gancho</a:t>
            </a:r>
            <a:r>
              <a:rPr lang="en-US" dirty="0">
                <a:solidFill>
                  <a:srgbClr val="008000"/>
                </a:solidFill>
              </a:rPr>
              <a:t>.  </a:t>
            </a:r>
          </a:p>
          <a:p>
            <a:r>
              <a:rPr lang="en-US" dirty="0">
                <a:solidFill>
                  <a:srgbClr val="008000"/>
                </a:solidFill>
              </a:rPr>
              <a:t>Hay </a:t>
            </a:r>
            <a:r>
              <a:rPr lang="en-US" dirty="0" err="1">
                <a:solidFill>
                  <a:srgbClr val="008000"/>
                </a:solidFill>
              </a:rPr>
              <a:t>muchas</a:t>
            </a:r>
            <a:r>
              <a:rPr lang="en-US" dirty="0">
                <a:solidFill>
                  <a:srgbClr val="008000"/>
                </a:solidFill>
              </a:rPr>
              <a:t> </a:t>
            </a:r>
            <a:r>
              <a:rPr lang="en-US" dirty="0" err="1">
                <a:solidFill>
                  <a:srgbClr val="008000"/>
                </a:solidFill>
              </a:rPr>
              <a:t>formas</a:t>
            </a:r>
            <a:r>
              <a:rPr lang="en-US" dirty="0">
                <a:solidFill>
                  <a:srgbClr val="008000"/>
                </a:solidFill>
              </a:rPr>
              <a:t> de </a:t>
            </a:r>
            <a:r>
              <a:rPr lang="en-US" dirty="0" err="1">
                <a:solidFill>
                  <a:srgbClr val="008000"/>
                </a:solidFill>
              </a:rPr>
              <a:t>comenzar</a:t>
            </a:r>
            <a:endParaRPr lang="en-US" dirty="0">
              <a:solidFill>
                <a:srgbClr val="008000"/>
              </a:solidFill>
            </a:endParaRPr>
          </a:p>
          <a:p>
            <a:r>
              <a:rPr lang="en-US" dirty="0">
                <a:solidFill>
                  <a:srgbClr val="008000"/>
                </a:solidFill>
              </a:rPr>
              <a:t>Tiene que </a:t>
            </a:r>
            <a:r>
              <a:rPr lang="en-US" dirty="0" err="1">
                <a:solidFill>
                  <a:srgbClr val="008000"/>
                </a:solidFill>
              </a:rPr>
              <a:t>ver</a:t>
            </a:r>
            <a:r>
              <a:rPr lang="en-US" dirty="0">
                <a:solidFill>
                  <a:srgbClr val="008000"/>
                </a:solidFill>
              </a:rPr>
              <a:t> </a:t>
            </a:r>
            <a:r>
              <a:rPr lang="en-US" dirty="0" err="1">
                <a:solidFill>
                  <a:srgbClr val="008000"/>
                </a:solidFill>
              </a:rPr>
              <a:t>directamente</a:t>
            </a:r>
            <a:r>
              <a:rPr lang="en-US" dirty="0">
                <a:solidFill>
                  <a:srgbClr val="008000"/>
                </a:solidFill>
              </a:rPr>
              <a:t> con el </a:t>
            </a:r>
            <a:r>
              <a:rPr lang="en-US" dirty="0" err="1">
                <a:solidFill>
                  <a:srgbClr val="008000"/>
                </a:solidFill>
              </a:rPr>
              <a:t>tema</a:t>
            </a:r>
            <a:r>
              <a:rPr lang="en-US" dirty="0">
                <a:solidFill>
                  <a:srgbClr val="008000"/>
                </a:solidFill>
              </a:rPr>
              <a:t> de la </a:t>
            </a:r>
            <a:r>
              <a:rPr lang="en-US" dirty="0" err="1">
                <a:solidFill>
                  <a:srgbClr val="008000"/>
                </a:solidFill>
              </a:rPr>
              <a:t>historia</a:t>
            </a:r>
            <a:endParaRPr lang="en-US" dirty="0">
              <a:solidFill>
                <a:srgbClr val="008000"/>
              </a:solidFill>
            </a:endParaRPr>
          </a:p>
        </p:txBody>
      </p:sp>
    </p:spTree>
    <p:extLst>
      <p:ext uri="{BB962C8B-B14F-4D97-AF65-F5344CB8AC3E}">
        <p14:creationId xmlns:p14="http://schemas.microsoft.com/office/powerpoint/2010/main" val="309877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oup of people sitting in the grass&#10;&#10;Description automatically generated">
            <a:extLst>
              <a:ext uri="{FF2B5EF4-FFF2-40B4-BE49-F238E27FC236}">
                <a16:creationId xmlns:a16="http://schemas.microsoft.com/office/drawing/2014/main" id="{78F465DB-7638-4DFB-9CE9-EA8B01779509}"/>
              </a:ext>
            </a:extLst>
          </p:cNvPr>
          <p:cNvPicPr>
            <a:picLocks noChangeAspect="1"/>
          </p:cNvPicPr>
          <p:nvPr/>
        </p:nvPicPr>
        <p:blipFill rotWithShape="1">
          <a:blip r:embed="rId3">
            <a:extLst>
              <a:ext uri="{28A0092B-C50C-407E-A947-70E740481C1C}">
                <a14:useLocalDpi xmlns:a14="http://schemas.microsoft.com/office/drawing/2010/main" val="0"/>
              </a:ext>
            </a:extLst>
          </a:blip>
          <a:srcRect t="10199" r="3" b="14639"/>
          <a:stretch/>
        </p:blipFill>
        <p:spPr>
          <a:xfrm>
            <a:off x="13377" y="10"/>
            <a:ext cx="6082627" cy="3428990"/>
          </a:xfrm>
          <a:prstGeom prst="rect">
            <a:avLst/>
          </a:prstGeom>
        </p:spPr>
      </p:pic>
      <p:sp>
        <p:nvSpPr>
          <p:cNvPr id="4" name="Title 3">
            <a:extLst>
              <a:ext uri="{FF2B5EF4-FFF2-40B4-BE49-F238E27FC236}">
                <a16:creationId xmlns:a16="http://schemas.microsoft.com/office/drawing/2014/main" id="{64CB9285-5E59-4474-BD6D-682556868C7C}"/>
              </a:ext>
            </a:extLst>
          </p:cNvPr>
          <p:cNvSpPr>
            <a:spLocks noGrp="1"/>
          </p:cNvSpPr>
          <p:nvPr>
            <p:ph type="title"/>
          </p:nvPr>
        </p:nvSpPr>
        <p:spPr>
          <a:xfrm>
            <a:off x="541421" y="4114791"/>
            <a:ext cx="11081083" cy="2057408"/>
          </a:xfrm>
        </p:spPr>
        <p:txBody>
          <a:bodyPr vert="horz" lIns="91440" tIns="45720" rIns="91440" bIns="45720" rtlCol="0" anchor="b">
            <a:normAutofit fontScale="90000"/>
          </a:bodyPr>
          <a:lstStyle/>
          <a:p>
            <a:pPr algn="ctr"/>
            <a:r>
              <a:rPr lang="en-US" sz="5000" kern="1200" dirty="0">
                <a:solidFill>
                  <a:srgbClr val="613318"/>
                </a:solidFill>
                <a:latin typeface="Berlin Sans FB" panose="020E0602020502020306" pitchFamily="34" charset="0"/>
              </a:rPr>
              <a:t>Paso 2: CONTAR</a:t>
            </a:r>
            <a:br>
              <a:rPr lang="en-US" sz="5000" kern="1200" dirty="0">
                <a:solidFill>
                  <a:srgbClr val="613318"/>
                </a:solidFill>
                <a:latin typeface="Berlin Sans FB" panose="020E0602020502020306" pitchFamily="34" charset="0"/>
              </a:rPr>
            </a:br>
            <a:r>
              <a:rPr lang="en-US" sz="5000" kern="1200" dirty="0">
                <a:solidFill>
                  <a:srgbClr val="613318"/>
                </a:solidFill>
                <a:latin typeface="Berlin Sans FB" panose="020E0602020502020306" pitchFamily="34" charset="0"/>
              </a:rPr>
              <a:t>¿Leer la </a:t>
            </a:r>
            <a:r>
              <a:rPr lang="en-US" sz="5000" kern="1200" dirty="0" err="1">
                <a:solidFill>
                  <a:srgbClr val="613318"/>
                </a:solidFill>
                <a:latin typeface="Berlin Sans FB" panose="020E0602020502020306" pitchFamily="34" charset="0"/>
              </a:rPr>
              <a:t>historia</a:t>
            </a:r>
            <a:r>
              <a:rPr lang="en-US" sz="5000" kern="1200" dirty="0">
                <a:solidFill>
                  <a:srgbClr val="613318"/>
                </a:solidFill>
                <a:latin typeface="Berlin Sans FB" panose="020E0602020502020306" pitchFamily="34" charset="0"/>
              </a:rPr>
              <a:t>? </a:t>
            </a:r>
            <a:br>
              <a:rPr lang="en-US" sz="5000" kern="1200" dirty="0">
                <a:solidFill>
                  <a:srgbClr val="613318"/>
                </a:solidFill>
                <a:latin typeface="Berlin Sans FB" panose="020E0602020502020306" pitchFamily="34" charset="0"/>
              </a:rPr>
            </a:br>
            <a:r>
              <a:rPr lang="en-US" sz="5000" kern="1200" dirty="0">
                <a:solidFill>
                  <a:srgbClr val="613318"/>
                </a:solidFill>
                <a:latin typeface="Berlin Sans FB" panose="020E0602020502020306" pitchFamily="34" charset="0"/>
              </a:rPr>
              <a:t>O ¿</a:t>
            </a:r>
            <a:r>
              <a:rPr lang="en-US" sz="5000" dirty="0" err="1">
                <a:solidFill>
                  <a:srgbClr val="613318"/>
                </a:solidFill>
                <a:latin typeface="Berlin Sans FB" panose="020E0602020502020306" pitchFamily="34" charset="0"/>
              </a:rPr>
              <a:t>c</a:t>
            </a:r>
            <a:r>
              <a:rPr lang="en-US" sz="5000" kern="1200" dirty="0" err="1">
                <a:solidFill>
                  <a:srgbClr val="613318"/>
                </a:solidFill>
                <a:latin typeface="Berlin Sans FB" panose="020E0602020502020306" pitchFamily="34" charset="0"/>
              </a:rPr>
              <a:t>ontar</a:t>
            </a:r>
            <a:r>
              <a:rPr lang="en-US" sz="5000" kern="1200" dirty="0">
                <a:solidFill>
                  <a:srgbClr val="613318"/>
                </a:solidFill>
                <a:latin typeface="Berlin Sans FB" panose="020E0602020502020306" pitchFamily="34" charset="0"/>
              </a:rPr>
              <a:t> la </a:t>
            </a:r>
            <a:r>
              <a:rPr lang="en-US" sz="5000" kern="1200" dirty="0" err="1">
                <a:solidFill>
                  <a:srgbClr val="613318"/>
                </a:solidFill>
                <a:latin typeface="Berlin Sans FB" panose="020E0602020502020306" pitchFamily="34" charset="0"/>
              </a:rPr>
              <a:t>historia</a:t>
            </a:r>
            <a:r>
              <a:rPr lang="en-US" sz="5000" kern="1200" dirty="0">
                <a:solidFill>
                  <a:srgbClr val="613318"/>
                </a:solidFill>
                <a:latin typeface="Berlin Sans FB" panose="020E0602020502020306" pitchFamily="34" charset="0"/>
              </a:rPr>
              <a:t> </a:t>
            </a:r>
            <a:r>
              <a:rPr lang="en-US" sz="5000" kern="1200" dirty="0" err="1">
                <a:solidFill>
                  <a:srgbClr val="613318"/>
                </a:solidFill>
                <a:latin typeface="Berlin Sans FB" panose="020E0602020502020306" pitchFamily="34" charset="0"/>
              </a:rPr>
              <a:t>en</a:t>
            </a:r>
            <a:r>
              <a:rPr lang="en-US" sz="5000" kern="1200" dirty="0">
                <a:solidFill>
                  <a:srgbClr val="613318"/>
                </a:solidFill>
                <a:latin typeface="Berlin Sans FB" panose="020E0602020502020306" pitchFamily="34" charset="0"/>
              </a:rPr>
              <a:t> sus </a:t>
            </a:r>
            <a:r>
              <a:rPr lang="en-US" sz="5000" kern="1200" dirty="0" err="1">
                <a:solidFill>
                  <a:srgbClr val="613318"/>
                </a:solidFill>
                <a:latin typeface="Berlin Sans FB" panose="020E0602020502020306" pitchFamily="34" charset="0"/>
              </a:rPr>
              <a:t>propias</a:t>
            </a:r>
            <a:r>
              <a:rPr lang="en-US" sz="5000" kern="1200" dirty="0">
                <a:solidFill>
                  <a:srgbClr val="613318"/>
                </a:solidFill>
                <a:latin typeface="Berlin Sans FB" panose="020E0602020502020306" pitchFamily="34" charset="0"/>
              </a:rPr>
              <a:t> palabras?</a:t>
            </a:r>
            <a:br>
              <a:rPr lang="en-US" sz="5000" kern="1200" dirty="0">
                <a:solidFill>
                  <a:srgbClr val="613318"/>
                </a:solidFill>
                <a:latin typeface="Berlin Sans FB" panose="020E0602020502020306" pitchFamily="34" charset="0"/>
              </a:rPr>
            </a:br>
            <a:r>
              <a:rPr lang="en-US" sz="5000" kern="1200" dirty="0">
                <a:solidFill>
                  <a:srgbClr val="613318"/>
                </a:solidFill>
                <a:latin typeface="Berlin Sans FB" panose="020E0602020502020306" pitchFamily="34" charset="0"/>
              </a:rPr>
              <a:t>¿</a:t>
            </a:r>
            <a:r>
              <a:rPr lang="en-US" sz="5000" kern="1200" dirty="0" err="1">
                <a:solidFill>
                  <a:srgbClr val="613318"/>
                </a:solidFill>
                <a:latin typeface="Berlin Sans FB" panose="020E0602020502020306" pitchFamily="34" charset="0"/>
              </a:rPr>
              <a:t>Cuál</a:t>
            </a:r>
            <a:r>
              <a:rPr lang="en-US" sz="5000" kern="1200" dirty="0">
                <a:solidFill>
                  <a:srgbClr val="613318"/>
                </a:solidFill>
                <a:latin typeface="Berlin Sans FB" panose="020E0602020502020306" pitchFamily="34" charset="0"/>
              </a:rPr>
              <a:t> </a:t>
            </a:r>
            <a:r>
              <a:rPr lang="en-US" sz="5000" kern="1200" dirty="0" err="1">
                <a:solidFill>
                  <a:srgbClr val="613318"/>
                </a:solidFill>
                <a:latin typeface="Berlin Sans FB" panose="020E0602020502020306" pitchFamily="34" charset="0"/>
              </a:rPr>
              <a:t>prefieren</a:t>
            </a:r>
            <a:r>
              <a:rPr lang="en-US" sz="5000" kern="1200" dirty="0">
                <a:solidFill>
                  <a:srgbClr val="613318"/>
                </a:solidFill>
                <a:latin typeface="Berlin Sans FB" panose="020E0602020502020306" pitchFamily="34" charset="0"/>
              </a:rPr>
              <a:t>?</a:t>
            </a:r>
          </a:p>
        </p:txBody>
      </p:sp>
      <p:pic>
        <p:nvPicPr>
          <p:cNvPr id="10" name="Content Placeholder 9" descr="A group of people looking at each other&#10;&#10;Description automatically generated">
            <a:extLst>
              <a:ext uri="{FF2B5EF4-FFF2-40B4-BE49-F238E27FC236}">
                <a16:creationId xmlns:a16="http://schemas.microsoft.com/office/drawing/2014/main" id="{887F4F6C-E993-46D0-8FB9-C246DE302428}"/>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1102" r="14531"/>
          <a:stretch/>
        </p:blipFill>
        <p:spPr>
          <a:xfrm>
            <a:off x="6095996" y="2"/>
            <a:ext cx="6107912" cy="3428998"/>
          </a:xfrm>
          <a:prstGeom prst="rect">
            <a:avLst/>
          </a:prstGeom>
        </p:spPr>
      </p:pic>
    </p:spTree>
    <p:extLst>
      <p:ext uri="{BB962C8B-B14F-4D97-AF65-F5344CB8AC3E}">
        <p14:creationId xmlns:p14="http://schemas.microsoft.com/office/powerpoint/2010/main" val="425463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5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200" dirty="0" err="1">
                <a:solidFill>
                  <a:srgbClr val="FFFFFF"/>
                </a:solidFill>
                <a:latin typeface="Berlin Sans FB" panose="020E0602020502020306" pitchFamily="34" charset="0"/>
              </a:rPr>
              <a:t>Considerar</a:t>
            </a:r>
            <a:r>
              <a:rPr lang="en-US" sz="3200" dirty="0">
                <a:solidFill>
                  <a:srgbClr val="FFFFFF"/>
                </a:solidFill>
                <a:latin typeface="Berlin Sans FB" panose="020E0602020502020306" pitchFamily="34" charset="0"/>
              </a:rPr>
              <a:t> – </a:t>
            </a:r>
            <a:br>
              <a:rPr lang="en-US" sz="3200" dirty="0">
                <a:solidFill>
                  <a:srgbClr val="FFFFFF"/>
                </a:solidFill>
                <a:latin typeface="Berlin Sans FB" panose="020E0602020502020306" pitchFamily="34" charset="0"/>
              </a:rPr>
            </a:br>
            <a:r>
              <a:rPr lang="en-US" sz="3200" dirty="0" err="1">
                <a:solidFill>
                  <a:srgbClr val="FFFFFF"/>
                </a:solidFill>
                <a:latin typeface="Berlin Sans FB" panose="020E0602020502020306" pitchFamily="34" charset="0"/>
              </a:rPr>
              <a:t>Hechos</a:t>
            </a:r>
            <a:r>
              <a:rPr lang="en-US" sz="3200" dirty="0">
                <a:solidFill>
                  <a:srgbClr val="FFFFFF"/>
                </a:solidFill>
                <a:latin typeface="Berlin Sans FB" panose="020E0602020502020306" pitchFamily="34" charset="0"/>
              </a:rPr>
              <a:t> 9:1-19</a:t>
            </a:r>
          </a:p>
        </p:txBody>
      </p:sp>
      <p:sp>
        <p:nvSpPr>
          <p:cNvPr id="1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76698D8-7869-44E4-AAC0-1FA1D0BC9EA4}"/>
              </a:ext>
            </a:extLst>
          </p:cNvPr>
          <p:cNvPicPr>
            <a:picLocks noChangeAspect="1"/>
          </p:cNvPicPr>
          <p:nvPr/>
        </p:nvPicPr>
        <p:blipFill rotWithShape="1">
          <a:blip r:embed="rId3"/>
          <a:srcRect b="3417"/>
          <a:stretch/>
        </p:blipFill>
        <p:spPr>
          <a:xfrm>
            <a:off x="976251" y="942538"/>
            <a:ext cx="7163222" cy="4808332"/>
          </a:xfrm>
          <a:prstGeom prst="rect">
            <a:avLst/>
          </a:prstGeom>
          <a:effectLst/>
        </p:spPr>
      </p:pic>
    </p:spTree>
    <p:extLst>
      <p:ext uri="{BB962C8B-B14F-4D97-AF65-F5344CB8AC3E}">
        <p14:creationId xmlns:p14="http://schemas.microsoft.com/office/powerpoint/2010/main" val="188440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9:1-19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00989"/>
            <a:ext cx="9805988" cy="4275974"/>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9:1-19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9:1-19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5BEB-DC58-40D4-B53F-29895E8331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3F4164-6F71-455F-BE77-EBF7EB125287}"/>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0A5F7908-7B30-4D08-9A74-238E75341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573" y="0"/>
            <a:ext cx="17552573" cy="980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38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9:1-19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49116"/>
            <a:ext cx="10091738" cy="4227847"/>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9:1-19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93495"/>
            <a:ext cx="10091738" cy="4083468"/>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9:1-19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201779"/>
            <a:ext cx="10091738" cy="3975184"/>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9:1-19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2A3D02-0283-46F1-8B34-EDFE3292BD62}"/>
              </a:ext>
            </a:extLst>
          </p:cNvPr>
          <p:cNvPicPr>
            <a:picLocks noChangeAspect="1"/>
          </p:cNvPicPr>
          <p:nvPr/>
        </p:nvPicPr>
        <p:blipFill rotWithShape="1">
          <a:blip r:embed="rId2">
            <a:alphaModFix amt="50000"/>
          </a:blip>
          <a:srcRect b="9274"/>
          <a:stretch/>
        </p:blipFill>
        <p:spPr>
          <a:xfrm>
            <a:off x="0" y="-1"/>
            <a:ext cx="12191980" cy="6857999"/>
          </a:xfrm>
          <a:prstGeom prst="rect">
            <a:avLst/>
          </a:prstGeom>
        </p:spPr>
      </p:pic>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1523990" y="2507222"/>
            <a:ext cx="9144000" cy="2900518"/>
          </a:xfrm>
        </p:spPr>
        <p:txBody>
          <a:bodyPr vert="horz" lIns="91440" tIns="45720" rIns="91440" bIns="45720" rtlCol="0" anchor="b">
            <a:normAutofit/>
          </a:bodyPr>
          <a:lstStyle/>
          <a:p>
            <a:pPr algn="ctr"/>
            <a:r>
              <a:rPr lang="en-US" dirty="0">
                <a:solidFill>
                  <a:srgbClr val="FFFFFF"/>
                </a:solidFill>
                <a:latin typeface="Berlin Sans FB" panose="020E0602020502020306" pitchFamily="34" charset="0"/>
              </a:rPr>
              <a:t>CONSOLIDAR</a:t>
            </a:r>
            <a:br>
              <a:rPr lang="en-US" dirty="0">
                <a:solidFill>
                  <a:srgbClr val="FFFFFF"/>
                </a:solidFill>
                <a:latin typeface="Berlin Sans FB" panose="020E0602020502020306" pitchFamily="34" charset="0"/>
              </a:rPr>
            </a:br>
            <a:r>
              <a:rPr lang="en-US" dirty="0" err="1">
                <a:solidFill>
                  <a:srgbClr val="FFFFFF"/>
                </a:solidFill>
                <a:latin typeface="Berlin Sans FB" panose="020E0602020502020306" pitchFamily="34" charset="0"/>
              </a:rPr>
              <a:t>Hechos</a:t>
            </a:r>
            <a:r>
              <a:rPr lang="en-US" dirty="0">
                <a:solidFill>
                  <a:srgbClr val="FFFFFF"/>
                </a:solidFill>
                <a:latin typeface="Berlin Sans FB" panose="020E0602020502020306" pitchFamily="34" charset="0"/>
              </a:rPr>
              <a:t> 9:1-19</a:t>
            </a:r>
          </a:p>
        </p:txBody>
      </p:sp>
    </p:spTree>
    <p:extLst>
      <p:ext uri="{BB962C8B-B14F-4D97-AF65-F5344CB8AC3E}">
        <p14:creationId xmlns:p14="http://schemas.microsoft.com/office/powerpoint/2010/main" val="105567149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9:1-19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Texto</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Texto</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Texto</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y hacer por gratitud a él?</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Texto</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Saulo/Pablo</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895A-C9BD-4AC2-BC2C-7ECB04841C43}"/>
              </a:ext>
            </a:extLst>
          </p:cNvPr>
          <p:cNvSpPr>
            <a:spLocks noGrp="1"/>
          </p:cNvSpPr>
          <p:nvPr>
            <p:ph type="title"/>
          </p:nvPr>
        </p:nvSpPr>
        <p:spPr>
          <a:xfrm>
            <a:off x="648929" y="638145"/>
            <a:ext cx="4953934" cy="1082372"/>
          </a:xfrm>
        </p:spPr>
        <p:txBody>
          <a:bodyPr>
            <a:normAutofit/>
          </a:bodyPr>
          <a:lstStyle/>
          <a:p>
            <a:pPr algn="ctr"/>
            <a:r>
              <a:rPr lang="en-US" sz="5400" dirty="0"/>
              <a:t>Pablo</a:t>
            </a:r>
          </a:p>
        </p:txBody>
      </p:sp>
      <p:sp>
        <p:nvSpPr>
          <p:cNvPr id="3" name="Content Placeholder 2">
            <a:extLst>
              <a:ext uri="{FF2B5EF4-FFF2-40B4-BE49-F238E27FC236}">
                <a16:creationId xmlns:a16="http://schemas.microsoft.com/office/drawing/2014/main" id="{479D0A4A-26C6-43CE-ACE9-BC5A36BB0A8D}"/>
              </a:ext>
            </a:extLst>
          </p:cNvPr>
          <p:cNvSpPr>
            <a:spLocks noGrp="1"/>
          </p:cNvSpPr>
          <p:nvPr>
            <p:ph idx="1"/>
          </p:nvPr>
        </p:nvSpPr>
        <p:spPr>
          <a:xfrm>
            <a:off x="648931" y="1720517"/>
            <a:ext cx="4953932" cy="4497404"/>
          </a:xfrm>
        </p:spPr>
        <p:txBody>
          <a:bodyPr>
            <a:normAutofit/>
          </a:bodyPr>
          <a:lstStyle/>
          <a:p>
            <a:r>
              <a:rPr lang="en-US" sz="4000" dirty="0">
                <a:solidFill>
                  <a:srgbClr val="008000"/>
                </a:solidFill>
              </a:rPr>
              <a:t>No era </a:t>
            </a:r>
            <a:r>
              <a:rPr lang="en-US" sz="4000" dirty="0" err="1">
                <a:solidFill>
                  <a:srgbClr val="008000"/>
                </a:solidFill>
              </a:rPr>
              <a:t>creyente</a:t>
            </a:r>
            <a:endParaRPr lang="en-US" sz="4000" dirty="0">
              <a:solidFill>
                <a:srgbClr val="008000"/>
              </a:solidFill>
            </a:endParaRPr>
          </a:p>
          <a:p>
            <a:r>
              <a:rPr lang="en-US" sz="4000" dirty="0" err="1">
                <a:solidFill>
                  <a:srgbClr val="008000"/>
                </a:solidFill>
              </a:rPr>
              <a:t>Fariseo</a:t>
            </a:r>
            <a:r>
              <a:rPr lang="en-US" sz="4000" dirty="0">
                <a:solidFill>
                  <a:srgbClr val="008000"/>
                </a:solidFill>
              </a:rPr>
              <a:t> </a:t>
            </a:r>
          </a:p>
          <a:p>
            <a:r>
              <a:rPr lang="en-US" sz="4000" dirty="0">
                <a:solidFill>
                  <a:srgbClr val="008000"/>
                </a:solidFill>
              </a:rPr>
              <a:t>Benjaminita, </a:t>
            </a:r>
            <a:r>
              <a:rPr lang="en-US" sz="4000" dirty="0" err="1">
                <a:solidFill>
                  <a:srgbClr val="008000"/>
                </a:solidFill>
              </a:rPr>
              <a:t>ciudadano</a:t>
            </a:r>
            <a:r>
              <a:rPr lang="en-US" sz="4000" dirty="0">
                <a:solidFill>
                  <a:srgbClr val="008000"/>
                </a:solidFill>
              </a:rPr>
              <a:t> </a:t>
            </a:r>
            <a:r>
              <a:rPr lang="en-US" sz="4000" dirty="0" err="1">
                <a:solidFill>
                  <a:srgbClr val="008000"/>
                </a:solidFill>
              </a:rPr>
              <a:t>romano</a:t>
            </a:r>
            <a:endParaRPr lang="en-US" sz="4000" dirty="0">
              <a:solidFill>
                <a:srgbClr val="008000"/>
              </a:solidFill>
            </a:endParaRPr>
          </a:p>
          <a:p>
            <a:r>
              <a:rPr lang="en-US" sz="4000" dirty="0">
                <a:solidFill>
                  <a:srgbClr val="008000"/>
                </a:solidFill>
              </a:rPr>
              <a:t>de </a:t>
            </a:r>
            <a:r>
              <a:rPr lang="en-US" sz="4000" dirty="0" err="1">
                <a:solidFill>
                  <a:srgbClr val="008000"/>
                </a:solidFill>
              </a:rPr>
              <a:t>Tarso</a:t>
            </a:r>
            <a:endParaRPr lang="en-US" sz="4000" dirty="0">
              <a:solidFill>
                <a:srgbClr val="008000"/>
              </a:solidFill>
            </a:endParaRPr>
          </a:p>
          <a:p>
            <a:r>
              <a:rPr lang="en-US" sz="4000" dirty="0" err="1">
                <a:solidFill>
                  <a:srgbClr val="008000"/>
                </a:solidFill>
              </a:rPr>
              <a:t>Hablaba</a:t>
            </a:r>
            <a:r>
              <a:rPr lang="en-US" sz="4000" dirty="0">
                <a:solidFill>
                  <a:srgbClr val="008000"/>
                </a:solidFill>
              </a:rPr>
              <a:t> por lo </a:t>
            </a:r>
            <a:r>
              <a:rPr lang="en-US" sz="4000" dirty="0" err="1">
                <a:solidFill>
                  <a:srgbClr val="008000"/>
                </a:solidFill>
              </a:rPr>
              <a:t>menos</a:t>
            </a:r>
            <a:r>
              <a:rPr lang="en-US" sz="4000" dirty="0">
                <a:solidFill>
                  <a:srgbClr val="008000"/>
                </a:solidFill>
              </a:rPr>
              <a:t> dos </a:t>
            </a:r>
            <a:r>
              <a:rPr lang="en-US" sz="4000" dirty="0" err="1">
                <a:solidFill>
                  <a:srgbClr val="008000"/>
                </a:solidFill>
              </a:rPr>
              <a:t>idiomas</a:t>
            </a:r>
            <a:endParaRPr lang="en-US" sz="4000" dirty="0">
              <a:solidFill>
                <a:srgbClr val="008000"/>
              </a:solidFill>
            </a:endParaRPr>
          </a:p>
        </p:txBody>
      </p:sp>
      <p:sp>
        <p:nvSpPr>
          <p:cNvPr id="9" name="Rectangle 8">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81A71B-CFCF-4152-886A-9867742EAAB8}"/>
              </a:ext>
            </a:extLst>
          </p:cNvPr>
          <p:cNvPicPr>
            <a:picLocks noChangeAspect="1"/>
          </p:cNvPicPr>
          <p:nvPr/>
        </p:nvPicPr>
        <p:blipFill rotWithShape="1">
          <a:blip r:embed="rId3"/>
          <a:srcRect l="428" r="5587" b="-1"/>
          <a:stretch/>
        </p:blipFill>
        <p:spPr>
          <a:xfrm>
            <a:off x="6752844" y="722376"/>
            <a:ext cx="4782312" cy="5413248"/>
          </a:xfrm>
          <a:prstGeom prst="rect">
            <a:avLst/>
          </a:prstGeom>
          <a:effectLst/>
        </p:spPr>
      </p:pic>
    </p:spTree>
    <p:extLst>
      <p:ext uri="{BB962C8B-B14F-4D97-AF65-F5344CB8AC3E}">
        <p14:creationId xmlns:p14="http://schemas.microsoft.com/office/powerpoint/2010/main" val="40193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12B7D260-61C0-4344-9B07-53811975051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737" b="13289"/>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895A-C9BD-4AC2-BC2C-7ECB04841C43}"/>
              </a:ext>
            </a:extLst>
          </p:cNvPr>
          <p:cNvSpPr>
            <a:spLocks noGrp="1"/>
          </p:cNvSpPr>
          <p:nvPr>
            <p:ph type="title"/>
          </p:nvPr>
        </p:nvSpPr>
        <p:spPr>
          <a:xfrm>
            <a:off x="648929" y="638145"/>
            <a:ext cx="4953934" cy="1082372"/>
          </a:xfrm>
        </p:spPr>
        <p:txBody>
          <a:bodyPr>
            <a:normAutofit/>
          </a:bodyPr>
          <a:lstStyle/>
          <a:p>
            <a:pPr algn="ctr"/>
            <a:r>
              <a:rPr lang="en-US" sz="5400" dirty="0"/>
              <a:t>Pablo</a:t>
            </a:r>
          </a:p>
        </p:txBody>
      </p:sp>
      <p:sp>
        <p:nvSpPr>
          <p:cNvPr id="3" name="Content Placeholder 2">
            <a:extLst>
              <a:ext uri="{FF2B5EF4-FFF2-40B4-BE49-F238E27FC236}">
                <a16:creationId xmlns:a16="http://schemas.microsoft.com/office/drawing/2014/main" id="{479D0A4A-26C6-43CE-ACE9-BC5A36BB0A8D}"/>
              </a:ext>
            </a:extLst>
          </p:cNvPr>
          <p:cNvSpPr>
            <a:spLocks noGrp="1"/>
          </p:cNvSpPr>
          <p:nvPr>
            <p:ph idx="1"/>
          </p:nvPr>
        </p:nvSpPr>
        <p:spPr>
          <a:xfrm>
            <a:off x="648931" y="1720517"/>
            <a:ext cx="4953932" cy="4497404"/>
          </a:xfrm>
        </p:spPr>
        <p:txBody>
          <a:bodyPr>
            <a:normAutofit fontScale="85000" lnSpcReduction="10000"/>
          </a:bodyPr>
          <a:lstStyle/>
          <a:p>
            <a:r>
              <a:rPr lang="en-US" sz="4000" dirty="0" err="1">
                <a:solidFill>
                  <a:srgbClr val="008000"/>
                </a:solidFill>
              </a:rPr>
              <a:t>Tenía</a:t>
            </a:r>
            <a:r>
              <a:rPr lang="en-US" sz="4000" dirty="0">
                <a:solidFill>
                  <a:srgbClr val="008000"/>
                </a:solidFill>
              </a:rPr>
              <a:t> </a:t>
            </a:r>
            <a:r>
              <a:rPr lang="en-US" sz="4000" dirty="0" err="1">
                <a:solidFill>
                  <a:srgbClr val="008000"/>
                </a:solidFill>
              </a:rPr>
              <a:t>parientes</a:t>
            </a:r>
            <a:r>
              <a:rPr lang="en-US" sz="4000" dirty="0">
                <a:solidFill>
                  <a:srgbClr val="008000"/>
                </a:solidFill>
              </a:rPr>
              <a:t> </a:t>
            </a:r>
            <a:r>
              <a:rPr lang="en-US" sz="4000" dirty="0" err="1">
                <a:solidFill>
                  <a:srgbClr val="008000"/>
                </a:solidFill>
              </a:rPr>
              <a:t>cristianos</a:t>
            </a:r>
            <a:r>
              <a:rPr lang="en-US" sz="4000" dirty="0">
                <a:solidFill>
                  <a:srgbClr val="008000"/>
                </a:solidFill>
              </a:rPr>
              <a:t>; </a:t>
            </a:r>
            <a:r>
              <a:rPr lang="en-US" sz="4000" dirty="0" err="1">
                <a:solidFill>
                  <a:srgbClr val="008000"/>
                </a:solidFill>
              </a:rPr>
              <a:t>fue</a:t>
            </a:r>
            <a:r>
              <a:rPr lang="en-US" sz="4000" dirty="0">
                <a:solidFill>
                  <a:srgbClr val="008000"/>
                </a:solidFill>
              </a:rPr>
              <a:t> </a:t>
            </a:r>
            <a:r>
              <a:rPr lang="en-US" sz="4000" dirty="0" err="1">
                <a:solidFill>
                  <a:srgbClr val="008000"/>
                </a:solidFill>
              </a:rPr>
              <a:t>testigo</a:t>
            </a:r>
            <a:r>
              <a:rPr lang="en-US" sz="4000" dirty="0">
                <a:solidFill>
                  <a:srgbClr val="008000"/>
                </a:solidFill>
              </a:rPr>
              <a:t> del </a:t>
            </a:r>
            <a:r>
              <a:rPr lang="en-US" sz="4000" dirty="0" err="1">
                <a:solidFill>
                  <a:srgbClr val="008000"/>
                </a:solidFill>
              </a:rPr>
              <a:t>martirio</a:t>
            </a:r>
            <a:r>
              <a:rPr lang="en-US" sz="4000" dirty="0">
                <a:solidFill>
                  <a:srgbClr val="008000"/>
                </a:solidFill>
              </a:rPr>
              <a:t> de Esteban</a:t>
            </a:r>
          </a:p>
          <a:p>
            <a:r>
              <a:rPr lang="en-US" sz="4000" dirty="0" err="1">
                <a:solidFill>
                  <a:srgbClr val="008000"/>
                </a:solidFill>
              </a:rPr>
              <a:t>Pasó</a:t>
            </a:r>
            <a:r>
              <a:rPr lang="en-US" sz="4000" dirty="0">
                <a:solidFill>
                  <a:srgbClr val="008000"/>
                </a:solidFill>
              </a:rPr>
              <a:t> 3 </a:t>
            </a:r>
            <a:r>
              <a:rPr lang="en-US" sz="4000" dirty="0" err="1">
                <a:solidFill>
                  <a:srgbClr val="008000"/>
                </a:solidFill>
              </a:rPr>
              <a:t>años</a:t>
            </a:r>
            <a:r>
              <a:rPr lang="en-US" sz="4000" dirty="0">
                <a:solidFill>
                  <a:srgbClr val="008000"/>
                </a:solidFill>
              </a:rPr>
              <a:t> </a:t>
            </a:r>
            <a:r>
              <a:rPr lang="en-US" sz="4000" dirty="0" err="1">
                <a:solidFill>
                  <a:srgbClr val="008000"/>
                </a:solidFill>
              </a:rPr>
              <a:t>predicando</a:t>
            </a:r>
            <a:r>
              <a:rPr lang="en-US" sz="4000" dirty="0">
                <a:solidFill>
                  <a:srgbClr val="008000"/>
                </a:solidFill>
              </a:rPr>
              <a:t> </a:t>
            </a:r>
            <a:r>
              <a:rPr lang="en-US" sz="4000" dirty="0" err="1">
                <a:solidFill>
                  <a:srgbClr val="008000"/>
                </a:solidFill>
              </a:rPr>
              <a:t>en</a:t>
            </a:r>
            <a:r>
              <a:rPr lang="en-US" sz="4000" dirty="0">
                <a:solidFill>
                  <a:srgbClr val="008000"/>
                </a:solidFill>
              </a:rPr>
              <a:t> </a:t>
            </a:r>
            <a:r>
              <a:rPr lang="en-US" sz="4000" dirty="0" err="1">
                <a:solidFill>
                  <a:srgbClr val="008000"/>
                </a:solidFill>
              </a:rPr>
              <a:t>Damasco</a:t>
            </a:r>
            <a:endParaRPr lang="en-US" sz="4000" dirty="0">
              <a:solidFill>
                <a:srgbClr val="008000"/>
              </a:solidFill>
            </a:endParaRPr>
          </a:p>
          <a:p>
            <a:r>
              <a:rPr lang="en-US" sz="4000" dirty="0" err="1">
                <a:solidFill>
                  <a:srgbClr val="008000"/>
                </a:solidFill>
              </a:rPr>
              <a:t>Pasó</a:t>
            </a:r>
            <a:r>
              <a:rPr lang="en-US" sz="4000" dirty="0">
                <a:solidFill>
                  <a:srgbClr val="008000"/>
                </a:solidFill>
              </a:rPr>
              <a:t> 10 </a:t>
            </a:r>
            <a:r>
              <a:rPr lang="en-US" sz="4000" dirty="0" err="1">
                <a:solidFill>
                  <a:srgbClr val="008000"/>
                </a:solidFill>
              </a:rPr>
              <a:t>años</a:t>
            </a:r>
            <a:r>
              <a:rPr lang="en-US" sz="4000" dirty="0">
                <a:solidFill>
                  <a:srgbClr val="008000"/>
                </a:solidFill>
              </a:rPr>
              <a:t> </a:t>
            </a:r>
            <a:r>
              <a:rPr lang="en-US" sz="4000" dirty="0" err="1">
                <a:solidFill>
                  <a:srgbClr val="008000"/>
                </a:solidFill>
              </a:rPr>
              <a:t>en</a:t>
            </a:r>
            <a:r>
              <a:rPr lang="en-US" sz="4000" dirty="0">
                <a:solidFill>
                  <a:srgbClr val="008000"/>
                </a:solidFill>
              </a:rPr>
              <a:t> </a:t>
            </a:r>
            <a:r>
              <a:rPr lang="en-US" sz="4000" dirty="0" err="1">
                <a:solidFill>
                  <a:srgbClr val="008000"/>
                </a:solidFill>
              </a:rPr>
              <a:t>Tarso</a:t>
            </a:r>
            <a:r>
              <a:rPr lang="en-US" sz="4000" dirty="0">
                <a:solidFill>
                  <a:srgbClr val="008000"/>
                </a:solidFill>
              </a:rPr>
              <a:t>. </a:t>
            </a:r>
            <a:r>
              <a:rPr lang="en-US" sz="4000" dirty="0" err="1">
                <a:solidFill>
                  <a:srgbClr val="008000"/>
                </a:solidFill>
              </a:rPr>
              <a:t>Bernabé</a:t>
            </a:r>
            <a:r>
              <a:rPr lang="en-US" sz="4000" dirty="0">
                <a:solidFill>
                  <a:srgbClr val="008000"/>
                </a:solidFill>
              </a:rPr>
              <a:t> lo </a:t>
            </a:r>
            <a:r>
              <a:rPr lang="en-US" sz="4000" dirty="0" err="1">
                <a:solidFill>
                  <a:srgbClr val="008000"/>
                </a:solidFill>
              </a:rPr>
              <a:t>llevó</a:t>
            </a:r>
            <a:r>
              <a:rPr lang="en-US" sz="4000" dirty="0">
                <a:solidFill>
                  <a:srgbClr val="008000"/>
                </a:solidFill>
              </a:rPr>
              <a:t> a Antioquia.  De </a:t>
            </a:r>
            <a:r>
              <a:rPr lang="en-US" sz="4000" dirty="0" err="1">
                <a:solidFill>
                  <a:srgbClr val="008000"/>
                </a:solidFill>
              </a:rPr>
              <a:t>allí</a:t>
            </a:r>
            <a:r>
              <a:rPr lang="en-US" sz="4000" dirty="0">
                <a:solidFill>
                  <a:srgbClr val="008000"/>
                </a:solidFill>
              </a:rPr>
              <a:t> </a:t>
            </a:r>
            <a:r>
              <a:rPr lang="en-US" sz="4000" dirty="0" err="1">
                <a:solidFill>
                  <a:srgbClr val="008000"/>
                </a:solidFill>
              </a:rPr>
              <a:t>emprenden</a:t>
            </a:r>
            <a:r>
              <a:rPr lang="en-US" sz="4000" dirty="0">
                <a:solidFill>
                  <a:srgbClr val="008000"/>
                </a:solidFill>
              </a:rPr>
              <a:t> </a:t>
            </a:r>
            <a:r>
              <a:rPr lang="en-US" sz="4000" dirty="0" err="1">
                <a:solidFill>
                  <a:srgbClr val="008000"/>
                </a:solidFill>
              </a:rPr>
              <a:t>su</a:t>
            </a:r>
            <a:r>
              <a:rPr lang="en-US" sz="4000" dirty="0">
                <a:solidFill>
                  <a:srgbClr val="008000"/>
                </a:solidFill>
              </a:rPr>
              <a:t> primer </a:t>
            </a:r>
            <a:r>
              <a:rPr lang="en-US" sz="4000" dirty="0" err="1">
                <a:solidFill>
                  <a:srgbClr val="008000"/>
                </a:solidFill>
              </a:rPr>
              <a:t>viaje</a:t>
            </a:r>
            <a:r>
              <a:rPr lang="en-US" sz="4000" dirty="0">
                <a:solidFill>
                  <a:srgbClr val="008000"/>
                </a:solidFill>
              </a:rPr>
              <a:t> </a:t>
            </a:r>
            <a:r>
              <a:rPr lang="en-US" sz="4000" dirty="0" err="1">
                <a:solidFill>
                  <a:srgbClr val="008000"/>
                </a:solidFill>
              </a:rPr>
              <a:t>misionero</a:t>
            </a:r>
            <a:r>
              <a:rPr lang="en-US" sz="4000" dirty="0">
                <a:solidFill>
                  <a:srgbClr val="008000"/>
                </a:solidFill>
              </a:rPr>
              <a:t>. </a:t>
            </a:r>
          </a:p>
        </p:txBody>
      </p:sp>
      <p:sp>
        <p:nvSpPr>
          <p:cNvPr id="9" name="Rectangle 8">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81A71B-CFCF-4152-886A-9867742EAAB8}"/>
              </a:ext>
            </a:extLst>
          </p:cNvPr>
          <p:cNvPicPr>
            <a:picLocks noChangeAspect="1"/>
          </p:cNvPicPr>
          <p:nvPr/>
        </p:nvPicPr>
        <p:blipFill rotWithShape="1">
          <a:blip r:embed="rId3"/>
          <a:srcRect l="428" r="5587" b="-1"/>
          <a:stretch/>
        </p:blipFill>
        <p:spPr>
          <a:xfrm>
            <a:off x="6752844" y="722376"/>
            <a:ext cx="4782312" cy="5413248"/>
          </a:xfrm>
          <a:prstGeom prst="rect">
            <a:avLst/>
          </a:prstGeom>
          <a:effectLst/>
        </p:spPr>
      </p:pic>
    </p:spTree>
    <p:extLst>
      <p:ext uri="{BB962C8B-B14F-4D97-AF65-F5344CB8AC3E}">
        <p14:creationId xmlns:p14="http://schemas.microsoft.com/office/powerpoint/2010/main" val="1406857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E759-42FC-487E-9E1F-01E116AA29A8}"/>
              </a:ext>
            </a:extLst>
          </p:cNvPr>
          <p:cNvSpPr>
            <a:spLocks noGrp="1"/>
          </p:cNvSpPr>
          <p:nvPr>
            <p:ph type="title"/>
          </p:nvPr>
        </p:nvSpPr>
        <p:spPr/>
        <p:txBody>
          <a:bodyPr>
            <a:normAutofit fontScale="90000"/>
          </a:bodyPr>
          <a:lstStyle/>
          <a:p>
            <a:pPr algn="ctr"/>
            <a:r>
              <a:rPr lang="en-US" dirty="0" err="1">
                <a:solidFill>
                  <a:srgbClr val="613318"/>
                </a:solidFill>
              </a:rPr>
              <a:t>Pregunta</a:t>
            </a:r>
            <a:r>
              <a:rPr lang="en-US" dirty="0">
                <a:solidFill>
                  <a:srgbClr val="613318"/>
                </a:solidFill>
              </a:rPr>
              <a:t> para el Proyecto final</a:t>
            </a:r>
          </a:p>
        </p:txBody>
      </p:sp>
      <p:sp>
        <p:nvSpPr>
          <p:cNvPr id="3" name="Content Placeholder 2">
            <a:extLst>
              <a:ext uri="{FF2B5EF4-FFF2-40B4-BE49-F238E27FC236}">
                <a16:creationId xmlns:a16="http://schemas.microsoft.com/office/drawing/2014/main" id="{B2214B47-4C16-4720-8B11-73F4FBA7702B}"/>
              </a:ext>
            </a:extLst>
          </p:cNvPr>
          <p:cNvSpPr>
            <a:spLocks noGrp="1"/>
          </p:cNvSpPr>
          <p:nvPr>
            <p:ph idx="1"/>
          </p:nvPr>
        </p:nvSpPr>
        <p:spPr/>
        <p:txBody>
          <a:bodyPr/>
          <a:lstStyle/>
          <a:p>
            <a:pPr marL="0" indent="0">
              <a:buNone/>
            </a:pPr>
            <a:r>
              <a:rPr lang="es-419" dirty="0">
                <a:solidFill>
                  <a:srgbClr val="008000"/>
                </a:solidFill>
              </a:rPr>
              <a:t>¿Por qué Dios llamaría a alguien como Pablo para ser apóstol y misionero?</a:t>
            </a:r>
            <a:endParaRPr lang="en-US" dirty="0">
              <a:solidFill>
                <a:srgbClr val="008000"/>
              </a:solidFill>
            </a:endParaRPr>
          </a:p>
        </p:txBody>
      </p:sp>
    </p:spTree>
    <p:extLst>
      <p:ext uri="{BB962C8B-B14F-4D97-AF65-F5344CB8AC3E}">
        <p14:creationId xmlns:p14="http://schemas.microsoft.com/office/powerpoint/2010/main" val="3720736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679C-DE6A-491A-9B9B-4AF8532DE22B}"/>
              </a:ext>
            </a:extLst>
          </p:cNvPr>
          <p:cNvSpPr>
            <a:spLocks noGrp="1"/>
          </p:cNvSpPr>
          <p:nvPr>
            <p:ph type="title"/>
          </p:nvPr>
        </p:nvSpPr>
        <p:spPr/>
        <p:txBody>
          <a:bodyPr/>
          <a:lstStyle/>
          <a:p>
            <a:pPr algn="ctr"/>
            <a:r>
              <a:rPr lang="en-US" dirty="0">
                <a:solidFill>
                  <a:srgbClr val="613318"/>
                </a:solidFill>
              </a:rPr>
              <a:t>1 </a:t>
            </a:r>
            <a:r>
              <a:rPr lang="en-US" dirty="0" err="1">
                <a:solidFill>
                  <a:srgbClr val="613318"/>
                </a:solidFill>
              </a:rPr>
              <a:t>Timoteo</a:t>
            </a:r>
            <a:r>
              <a:rPr lang="en-US" dirty="0">
                <a:solidFill>
                  <a:srgbClr val="613318"/>
                </a:solidFill>
              </a:rPr>
              <a:t> 1:12-18</a:t>
            </a:r>
          </a:p>
        </p:txBody>
      </p:sp>
      <p:sp>
        <p:nvSpPr>
          <p:cNvPr id="3" name="Content Placeholder 2">
            <a:extLst>
              <a:ext uri="{FF2B5EF4-FFF2-40B4-BE49-F238E27FC236}">
                <a16:creationId xmlns:a16="http://schemas.microsoft.com/office/drawing/2014/main" id="{B0E35081-41C0-4789-807E-BE068C24FF29}"/>
              </a:ext>
            </a:extLst>
          </p:cNvPr>
          <p:cNvSpPr>
            <a:spLocks noGrp="1"/>
          </p:cNvSpPr>
          <p:nvPr>
            <p:ph idx="1"/>
          </p:nvPr>
        </p:nvSpPr>
        <p:spPr/>
        <p:txBody>
          <a:bodyPr>
            <a:normAutofit fontScale="70000" lnSpcReduction="20000"/>
          </a:bodyPr>
          <a:lstStyle/>
          <a:p>
            <a:pPr marL="0" indent="0">
              <a:buNone/>
            </a:pPr>
            <a:r>
              <a:rPr lang="es-419" sz="5900" i="1" baseline="30000" dirty="0">
                <a:solidFill>
                  <a:srgbClr val="008000"/>
                </a:solidFill>
              </a:rPr>
              <a:t>12 </a:t>
            </a:r>
            <a:r>
              <a:rPr lang="es-419" sz="5900" i="1" dirty="0">
                <a:solidFill>
                  <a:srgbClr val="008000"/>
                </a:solidFill>
              </a:rPr>
              <a:t>Doy gracias a Cristo Jesús nuestro Señor, que me fortaleció, porque me consideró fiel al ponerme en el ministerio, </a:t>
            </a:r>
            <a:r>
              <a:rPr lang="es-419" sz="5900" i="1" baseline="30000" dirty="0">
                <a:solidFill>
                  <a:srgbClr val="008000"/>
                </a:solidFill>
              </a:rPr>
              <a:t>13 </a:t>
            </a:r>
            <a:r>
              <a:rPr lang="es-419" sz="5900" i="1" dirty="0">
                <a:solidFill>
                  <a:srgbClr val="008000"/>
                </a:solidFill>
              </a:rPr>
              <a:t>aun cuando antes yo había sido blasfemo, perseguidor e injuriador; pero fui tratado con misericordia porque lo hice por ignorancia, en incredulidad. </a:t>
            </a:r>
            <a:r>
              <a:rPr lang="es-419" sz="5900" i="1" baseline="30000" dirty="0">
                <a:solidFill>
                  <a:srgbClr val="008000"/>
                </a:solidFill>
              </a:rPr>
              <a:t>14 </a:t>
            </a:r>
            <a:r>
              <a:rPr lang="es-419" sz="5900" i="1" dirty="0">
                <a:solidFill>
                  <a:srgbClr val="008000"/>
                </a:solidFill>
              </a:rPr>
              <a:t>Pero la gracia de nuestro Señor fue más abundante con la fe y el amor que es en Cristo Jesús. </a:t>
            </a:r>
            <a:endParaRPr lang="en-US" dirty="0"/>
          </a:p>
        </p:txBody>
      </p:sp>
    </p:spTree>
    <p:extLst>
      <p:ext uri="{BB962C8B-B14F-4D97-AF65-F5344CB8AC3E}">
        <p14:creationId xmlns:p14="http://schemas.microsoft.com/office/powerpoint/2010/main" val="266609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679C-DE6A-491A-9B9B-4AF8532DE22B}"/>
              </a:ext>
            </a:extLst>
          </p:cNvPr>
          <p:cNvSpPr>
            <a:spLocks noGrp="1"/>
          </p:cNvSpPr>
          <p:nvPr>
            <p:ph type="title"/>
          </p:nvPr>
        </p:nvSpPr>
        <p:spPr/>
        <p:txBody>
          <a:bodyPr/>
          <a:lstStyle/>
          <a:p>
            <a:pPr algn="ctr"/>
            <a:r>
              <a:rPr lang="en-US" dirty="0">
                <a:solidFill>
                  <a:srgbClr val="613318"/>
                </a:solidFill>
              </a:rPr>
              <a:t>1 </a:t>
            </a:r>
            <a:r>
              <a:rPr lang="en-US" dirty="0" err="1">
                <a:solidFill>
                  <a:srgbClr val="613318"/>
                </a:solidFill>
              </a:rPr>
              <a:t>Timoteo</a:t>
            </a:r>
            <a:r>
              <a:rPr lang="en-US" dirty="0">
                <a:solidFill>
                  <a:srgbClr val="613318"/>
                </a:solidFill>
              </a:rPr>
              <a:t> 1:12-18</a:t>
            </a:r>
          </a:p>
        </p:txBody>
      </p:sp>
      <p:sp>
        <p:nvSpPr>
          <p:cNvPr id="3" name="Content Placeholder 2">
            <a:extLst>
              <a:ext uri="{FF2B5EF4-FFF2-40B4-BE49-F238E27FC236}">
                <a16:creationId xmlns:a16="http://schemas.microsoft.com/office/drawing/2014/main" id="{B0E35081-41C0-4789-807E-BE068C24FF29}"/>
              </a:ext>
            </a:extLst>
          </p:cNvPr>
          <p:cNvSpPr>
            <a:spLocks noGrp="1"/>
          </p:cNvSpPr>
          <p:nvPr>
            <p:ph idx="1"/>
          </p:nvPr>
        </p:nvSpPr>
        <p:spPr/>
        <p:txBody>
          <a:bodyPr>
            <a:normAutofit fontScale="62500" lnSpcReduction="20000"/>
          </a:bodyPr>
          <a:lstStyle/>
          <a:p>
            <a:pPr marL="0" indent="0">
              <a:buNone/>
            </a:pPr>
            <a:r>
              <a:rPr lang="es-419" sz="5900" i="1" baseline="30000" dirty="0">
                <a:solidFill>
                  <a:srgbClr val="008000"/>
                </a:solidFill>
              </a:rPr>
              <a:t>15 </a:t>
            </a:r>
            <a:r>
              <a:rPr lang="es-419" sz="5900" i="1" dirty="0">
                <a:solidFill>
                  <a:srgbClr val="008000"/>
                </a:solidFill>
              </a:rPr>
              <a:t>Esta palabra es fiel y digna de ser recibida por todos: Cristo Jesús vino al mundo para salvar a los pecadores, de los cuales yo soy el primero. </a:t>
            </a:r>
            <a:r>
              <a:rPr lang="es-419" sz="5900" i="1" baseline="30000" dirty="0">
                <a:solidFill>
                  <a:srgbClr val="008000"/>
                </a:solidFill>
              </a:rPr>
              <a:t>16 </a:t>
            </a:r>
            <a:r>
              <a:rPr lang="es-419" sz="5900" i="1" dirty="0">
                <a:solidFill>
                  <a:srgbClr val="008000"/>
                </a:solidFill>
              </a:rPr>
              <a:t>Pero por esto fui tratado con misericordia, para que en mí, el primer pecador, Jesucristo mostrara toda su clemencia, para ejemplo de los que habrían de creer en él para vida eterna. </a:t>
            </a:r>
            <a:r>
              <a:rPr lang="es-419" sz="5900" i="1" baseline="30000" dirty="0">
                <a:solidFill>
                  <a:srgbClr val="008000"/>
                </a:solidFill>
              </a:rPr>
              <a:t>17 </a:t>
            </a:r>
            <a:r>
              <a:rPr lang="es-419" sz="5900" i="1" dirty="0">
                <a:solidFill>
                  <a:srgbClr val="008000"/>
                </a:solidFill>
              </a:rPr>
              <a:t>Por tanto, al Rey de los siglos, al inmortal e invisible, al único y sabio Dios, sean el honor y la gloria por los siglos de los siglos. Amén.</a:t>
            </a:r>
            <a:endParaRPr lang="en-US" sz="5900" i="1" dirty="0">
              <a:solidFill>
                <a:srgbClr val="008000"/>
              </a:solidFill>
            </a:endParaRPr>
          </a:p>
          <a:p>
            <a:endParaRPr lang="en-US" dirty="0"/>
          </a:p>
        </p:txBody>
      </p:sp>
    </p:spTree>
    <p:extLst>
      <p:ext uri="{BB962C8B-B14F-4D97-AF65-F5344CB8AC3E}">
        <p14:creationId xmlns:p14="http://schemas.microsoft.com/office/powerpoint/2010/main" val="745508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ea typeface="BatangChe" panose="02030609000101010101" pitchFamily="49" charset="-127"/>
              </a:rPr>
              <a:t>La </a:t>
            </a:r>
            <a:r>
              <a:rPr lang="en-US" dirty="0" err="1">
                <a:solidFill>
                  <a:srgbClr val="613318"/>
                </a:solidFill>
                <a:ea typeface="BatangChe" panose="02030609000101010101" pitchFamily="49" charset="-127"/>
              </a:rPr>
              <a:t>Tarea</a:t>
            </a:r>
            <a:endParaRPr lang="en-US" dirty="0">
              <a:solidFill>
                <a:srgbClr val="613318"/>
              </a:solidFill>
              <a:ea typeface="BatangChe" panose="02030609000101010101" pitchFamily="49" charset="-127"/>
            </a:endParaRPr>
          </a:p>
        </p:txBody>
      </p:sp>
      <p:sp>
        <p:nvSpPr>
          <p:cNvPr id="34" name="Content Placeholder 33">
            <a:extLst>
              <a:ext uri="{FF2B5EF4-FFF2-40B4-BE49-F238E27FC236}">
                <a16:creationId xmlns:a16="http://schemas.microsoft.com/office/drawing/2014/main" id="{31D4893B-0321-4D4F-A897-F48B52F99498}"/>
              </a:ext>
            </a:extLst>
          </p:cNvPr>
          <p:cNvSpPr>
            <a:spLocks noGrp="1"/>
          </p:cNvSpPr>
          <p:nvPr>
            <p:ph sz="half" idx="2"/>
          </p:nvPr>
        </p:nvSpPr>
        <p:spPr>
          <a:xfrm>
            <a:off x="804997" y="2272143"/>
            <a:ext cx="4706803" cy="3788830"/>
          </a:xfrm>
        </p:spPr>
        <p:txBody>
          <a:bodyPr vert="horz" lIns="91440" tIns="45720" rIns="91440" bIns="45720" rtlCol="0" anchor="ctr">
            <a:normAutofit lnSpcReduction="10000"/>
          </a:bodyPr>
          <a:lstStyle/>
          <a:p>
            <a:r>
              <a:rPr lang="es-419" sz="2400" b="1" dirty="0">
                <a:solidFill>
                  <a:srgbClr val="008000"/>
                </a:solidFill>
              </a:rPr>
              <a:t>Ver</a:t>
            </a:r>
            <a:r>
              <a:rPr lang="es-419" sz="2400" dirty="0">
                <a:solidFill>
                  <a:srgbClr val="008000"/>
                </a:solidFill>
              </a:rPr>
              <a:t> el siguiente video para la lección 5 </a:t>
            </a:r>
          </a:p>
          <a:p>
            <a:r>
              <a:rPr lang="es-419" sz="2400" b="1" dirty="0">
                <a:solidFill>
                  <a:srgbClr val="008000"/>
                </a:solidFill>
              </a:rPr>
              <a:t>Leer</a:t>
            </a:r>
            <a:r>
              <a:rPr lang="es-419" sz="2400" dirty="0">
                <a:solidFill>
                  <a:srgbClr val="008000"/>
                </a:solidFill>
              </a:rPr>
              <a:t> </a:t>
            </a:r>
            <a:r>
              <a:rPr lang="es-419" sz="2400" b="1" dirty="0">
                <a:solidFill>
                  <a:srgbClr val="008000"/>
                </a:solidFill>
              </a:rPr>
              <a:t>Hechos 13:13-52</a:t>
            </a:r>
            <a:r>
              <a:rPr lang="es-419" sz="2400" dirty="0">
                <a:solidFill>
                  <a:srgbClr val="008000"/>
                </a:solidFill>
              </a:rPr>
              <a:t> en sus Biblias (nos enfocaremos en esta)</a:t>
            </a:r>
          </a:p>
          <a:p>
            <a:r>
              <a:rPr lang="en-US" sz="2400" dirty="0" err="1">
                <a:solidFill>
                  <a:srgbClr val="008000"/>
                </a:solidFill>
              </a:rPr>
              <a:t>Darles</a:t>
            </a:r>
            <a:r>
              <a:rPr lang="en-US" sz="2400" dirty="0">
                <a:solidFill>
                  <a:srgbClr val="008000"/>
                </a:solidFill>
              </a:rPr>
              <a:t> un </a:t>
            </a:r>
            <a:r>
              <a:rPr lang="en-US" sz="2400" dirty="0" err="1">
                <a:solidFill>
                  <a:srgbClr val="008000"/>
                </a:solidFill>
              </a:rPr>
              <a:t>vistazo</a:t>
            </a:r>
            <a:r>
              <a:rPr lang="en-US" sz="2400" dirty="0">
                <a:solidFill>
                  <a:srgbClr val="008000"/>
                </a:solidFill>
              </a:rPr>
              <a:t> a los </a:t>
            </a:r>
            <a:r>
              <a:rPr lang="en-US" sz="2400" dirty="0" err="1">
                <a:solidFill>
                  <a:srgbClr val="008000"/>
                </a:solidFill>
              </a:rPr>
              <a:t>captíulos</a:t>
            </a:r>
            <a:r>
              <a:rPr lang="en-US" sz="2400" dirty="0">
                <a:solidFill>
                  <a:srgbClr val="008000"/>
                </a:solidFill>
              </a:rPr>
              <a:t> 10, 11, y 12 de </a:t>
            </a:r>
            <a:r>
              <a:rPr lang="en-US" sz="2400" dirty="0" err="1">
                <a:solidFill>
                  <a:srgbClr val="008000"/>
                </a:solidFill>
              </a:rPr>
              <a:t>Hechos</a:t>
            </a:r>
            <a:r>
              <a:rPr lang="en-US" sz="2400" dirty="0">
                <a:solidFill>
                  <a:srgbClr val="008000"/>
                </a:solidFill>
              </a:rPr>
              <a:t>.</a:t>
            </a:r>
          </a:p>
          <a:p>
            <a:r>
              <a:rPr lang="es-419" sz="2400" b="1" dirty="0">
                <a:solidFill>
                  <a:srgbClr val="008000"/>
                </a:solidFill>
              </a:rPr>
              <a:t>Pregunta para el Proyecto Final:  </a:t>
            </a:r>
            <a:r>
              <a:rPr lang="es-419" sz="2400" dirty="0">
                <a:solidFill>
                  <a:srgbClr val="008000"/>
                </a:solidFill>
              </a:rPr>
              <a:t>El Señor llamó a Pablo, al que perseguía a los creyentes.  ¿Por qué Dios llamaría a alguien como Pablo?</a:t>
            </a:r>
            <a:endParaRPr lang="en-US" sz="2400" dirty="0">
              <a:solidFill>
                <a:srgbClr val="008000"/>
              </a:solidFill>
            </a:endParaRPr>
          </a:p>
        </p:txBody>
      </p:sp>
    </p:spTree>
    <p:extLst>
      <p:ext uri="{BB962C8B-B14F-4D97-AF65-F5344CB8AC3E}">
        <p14:creationId xmlns:p14="http://schemas.microsoft.com/office/powerpoint/2010/main" val="2835775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sitting&#10;&#10;Description automatically generated">
            <a:extLst>
              <a:ext uri="{FF2B5EF4-FFF2-40B4-BE49-F238E27FC236}">
                <a16:creationId xmlns:a16="http://schemas.microsoft.com/office/drawing/2014/main" id="{931FAD07-2D2A-4895-B2A1-EED65FF97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5000"/>
            <a:ext cx="12192000" cy="8127999"/>
          </a:xfrm>
          <a:prstGeom prst="rect">
            <a:avLst/>
          </a:prstGeom>
        </p:spPr>
      </p:pic>
      <p:sp>
        <p:nvSpPr>
          <p:cNvPr id="3" name="Content Placeholder 2"/>
          <p:cNvSpPr>
            <a:spLocks noGrp="1"/>
          </p:cNvSpPr>
          <p:nvPr>
            <p:ph idx="1"/>
          </p:nvPr>
        </p:nvSpPr>
        <p:spPr>
          <a:xfrm>
            <a:off x="0" y="410065"/>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687046" y="751344"/>
            <a:ext cx="10610608" cy="3600986"/>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Iglesia</a:t>
            </a:r>
            <a:r>
              <a:rPr lang="en-US" sz="5700" dirty="0">
                <a:solidFill>
                  <a:srgbClr val="613318"/>
                </a:solidFill>
                <a:latin typeface="Berlin Sans FB Demi" panose="020E0802020502020306" pitchFamily="34" charset="0"/>
              </a:rPr>
              <a:t> Cristiana</a:t>
            </a:r>
          </a:p>
          <a:p>
            <a:pPr algn="ctr"/>
            <a:endParaRPr lang="en-US" sz="5700" dirty="0">
              <a:solidFill>
                <a:srgbClr val="613318"/>
              </a:solidFill>
              <a:latin typeface="Berlin Sans FB Demi" panose="020E0802020502020306" pitchFamily="34" charset="0"/>
            </a:endParaRPr>
          </a:p>
          <a:p>
            <a:pPr algn="ctr"/>
            <a:endParaRPr lang="en-US" sz="5700" dirty="0">
              <a:solidFill>
                <a:srgbClr val="613318"/>
              </a:solidFill>
              <a:latin typeface="Berlin Sans FB Demi" panose="020E0802020502020306" pitchFamily="34" charset="0"/>
            </a:endParaRPr>
          </a:p>
        </p:txBody>
      </p:sp>
      <p:sp>
        <p:nvSpPr>
          <p:cNvPr id="3" name="TextBox 2">
            <a:extLst>
              <a:ext uri="{FF2B5EF4-FFF2-40B4-BE49-F238E27FC236}">
                <a16:creationId xmlns:a16="http://schemas.microsoft.com/office/drawing/2014/main" id="{97E62DCB-0BA8-45DE-B79D-9C5A4F2F4B2D}"/>
              </a:ext>
            </a:extLst>
          </p:cNvPr>
          <p:cNvSpPr txBox="1"/>
          <p:nvPr/>
        </p:nvSpPr>
        <p:spPr>
          <a:xfrm>
            <a:off x="1876926" y="3344779"/>
            <a:ext cx="8013032" cy="2723823"/>
          </a:xfrm>
          <a:prstGeom prst="rect">
            <a:avLst/>
          </a:prstGeom>
          <a:noFill/>
        </p:spPr>
        <p:txBody>
          <a:bodyPr wrap="square" rtlCol="0">
            <a:spAutoFit/>
          </a:bodyPr>
          <a:lstStyle/>
          <a:p>
            <a:pPr algn="ctr"/>
            <a:r>
              <a:rPr lang="en-US" sz="5700" dirty="0" err="1">
                <a:solidFill>
                  <a:srgbClr val="008000"/>
                </a:solidFill>
                <a:latin typeface="Berlin Sans FB" panose="020E0602020502020306" pitchFamily="34" charset="0"/>
              </a:rPr>
              <a:t>Lección</a:t>
            </a:r>
            <a:r>
              <a:rPr lang="en-US" sz="5700" dirty="0">
                <a:solidFill>
                  <a:srgbClr val="008000"/>
                </a:solidFill>
                <a:latin typeface="Berlin Sans FB" panose="020E0602020502020306" pitchFamily="34" charset="0"/>
              </a:rPr>
              <a:t> 4: </a:t>
            </a:r>
          </a:p>
          <a:p>
            <a:pPr algn="ctr"/>
            <a:r>
              <a:rPr lang="en-US" sz="5700" dirty="0">
                <a:solidFill>
                  <a:srgbClr val="008000"/>
                </a:solidFill>
                <a:latin typeface="Berlin Sans FB" panose="020E0602020502020306" pitchFamily="34" charset="0"/>
              </a:rPr>
              <a:t>Jesús cambia a Pablo</a:t>
            </a:r>
          </a:p>
          <a:p>
            <a:pPr algn="ctr"/>
            <a:r>
              <a:rPr lang="en-US" sz="5700" dirty="0" err="1">
                <a:solidFill>
                  <a:srgbClr val="008000"/>
                </a:solidFill>
                <a:latin typeface="Berlin Sans FB" panose="020E0602020502020306" pitchFamily="34" charset="0"/>
              </a:rPr>
              <a:t>Hechos</a:t>
            </a:r>
            <a:r>
              <a:rPr lang="en-US" sz="5700" dirty="0">
                <a:solidFill>
                  <a:srgbClr val="008000"/>
                </a:solidFill>
                <a:latin typeface="Berlin Sans FB" panose="020E0602020502020306" pitchFamily="34" charset="0"/>
              </a:rPr>
              <a:t> 9:1-19</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70000" lnSpcReduction="20000"/>
          </a:bodyPr>
          <a:lstStyle/>
          <a:p>
            <a:pPr marL="0" lvl="0" indent="0">
              <a:buNone/>
            </a:pPr>
            <a:r>
              <a:rPr lang="es-MX" dirty="0">
                <a:solidFill>
                  <a:srgbClr val="008000"/>
                </a:solidFill>
              </a:rPr>
              <a:t>Amado Señor Jesús, te doy gracias porque me hiciste amigo de Dios por medio de tu muerte en la cruz. Te pido que me perdones cuando obro más como un enemigo y no obedezco tu Palabra; que me lleves más cerca de ti y de tu gracia en la cual tú me has salvado y me has mostrado tu amor. Ayúdame, Señor a mostrar este mismo amor que tuviste para mí con aquellos que necesitan conocerte a pesar de ser tus enemigos.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613318"/>
                </a:solidFill>
                <a:latin typeface="Berlin Sans FB" panose="020E0602020502020306" pitchFamily="34" charset="0"/>
              </a:rPr>
              <a:t>Mostremos Respeto…</a:t>
            </a:r>
            <a:endParaRPr lang="en-US" sz="8000" dirty="0">
              <a:solidFill>
                <a:srgbClr val="613318"/>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008000"/>
                </a:solidFill>
                <a:latin typeface="Berlin Sans FB" panose="020E0602020502020306" pitchFamily="34" charset="0"/>
              </a:rPr>
              <a:t> Llegando preparados</a:t>
            </a:r>
          </a:p>
          <a:p>
            <a:r>
              <a:rPr lang="es-ES" sz="5000" dirty="0">
                <a:solidFill>
                  <a:srgbClr val="008000"/>
                </a:solidFill>
                <a:latin typeface="Berlin Sans FB" panose="020E0602020502020306" pitchFamily="34" charset="0"/>
              </a:rPr>
              <a:t> Siendo puntuales</a:t>
            </a:r>
          </a:p>
          <a:p>
            <a:r>
              <a:rPr lang="es-ES" sz="5000" dirty="0">
                <a:solidFill>
                  <a:srgbClr val="008000"/>
                </a:solidFill>
                <a:latin typeface="Berlin Sans FB" panose="020E0602020502020306" pitchFamily="34" charset="0"/>
              </a:rPr>
              <a:t> A los profesores que nos sirven </a:t>
            </a:r>
          </a:p>
          <a:p>
            <a:r>
              <a:rPr lang="es-ES" sz="5000" dirty="0">
                <a:solidFill>
                  <a:srgbClr val="008000"/>
                </a:solidFill>
                <a:latin typeface="Berlin Sans FB" panose="020E0602020502020306" pitchFamily="34" charset="0"/>
              </a:rPr>
              <a:t> A los compañeros en clase</a:t>
            </a:r>
          </a:p>
          <a:p>
            <a:r>
              <a:rPr lang="es-ES" sz="5000" dirty="0">
                <a:solidFill>
                  <a:srgbClr val="008000"/>
                </a:solidFill>
                <a:latin typeface="Berlin Sans FB" panose="020E0602020502020306" pitchFamily="34" charset="0"/>
              </a:rPr>
              <a:t> En el grupo de WhatsApp</a:t>
            </a:r>
            <a:endParaRPr lang="en-US" sz="5000" dirty="0">
              <a:solidFill>
                <a:srgbClr val="008000"/>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Actividad de Repaso</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(5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419" sz="4800" dirty="0">
                <a:solidFill>
                  <a:srgbClr val="008000"/>
                </a:solidFill>
                <a:latin typeface="Berlin Sans FB" panose="020E0602020502020306" pitchFamily="34" charset="0"/>
                <a:cs typeface="Arial" panose="020B0604020202020204" pitchFamily="34" charset="0"/>
              </a:rPr>
              <a:t>Las actividades de la iglesia cristiana en Hechos 3-8</a:t>
            </a:r>
            <a:br>
              <a:rPr lang="es-419" sz="4800" dirty="0">
                <a:solidFill>
                  <a:srgbClr val="008000"/>
                </a:solidFill>
                <a:latin typeface="Berlin Sans FB" panose="020E0602020502020306" pitchFamily="34" charset="0"/>
                <a:cs typeface="Arial" panose="020B0604020202020204" pitchFamily="34" charset="0"/>
              </a:rPr>
            </a:br>
            <a:r>
              <a:rPr lang="es-419" sz="4800" dirty="0">
                <a:solidFill>
                  <a:srgbClr val="008000"/>
                </a:solidFill>
                <a:latin typeface="Berlin Sans FB" panose="020E0602020502020306" pitchFamily="34" charset="0"/>
                <a:cs typeface="Arial" panose="020B0604020202020204" pitchFamily="34" charset="0"/>
              </a:rPr>
              <a:t>Y Las 4 C</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4F2F-0032-4F5C-95BA-A68BBBD5BF93}"/>
              </a:ext>
            </a:extLst>
          </p:cNvPr>
          <p:cNvSpPr>
            <a:spLocks noGrp="1"/>
          </p:cNvSpPr>
          <p:nvPr>
            <p:ph type="title"/>
          </p:nvPr>
        </p:nvSpPr>
        <p:spPr/>
        <p:txBody>
          <a:bodyPr>
            <a:normAutofit/>
          </a:bodyPr>
          <a:lstStyle/>
          <a:p>
            <a:pPr algn="ctr"/>
            <a:r>
              <a:rPr lang="en-US" dirty="0">
                <a:solidFill>
                  <a:srgbClr val="613318"/>
                </a:solidFill>
              </a:rPr>
              <a:t>La </a:t>
            </a:r>
            <a:r>
              <a:rPr lang="en-US" dirty="0" err="1">
                <a:solidFill>
                  <a:srgbClr val="613318"/>
                </a:solidFill>
              </a:rPr>
              <a:t>iglesia</a:t>
            </a:r>
            <a:r>
              <a:rPr lang="en-US" dirty="0">
                <a:solidFill>
                  <a:srgbClr val="613318"/>
                </a:solidFill>
              </a:rPr>
              <a:t> Cristiana…</a:t>
            </a:r>
          </a:p>
        </p:txBody>
      </p:sp>
      <p:sp>
        <p:nvSpPr>
          <p:cNvPr id="3" name="Content Placeholder 2">
            <a:extLst>
              <a:ext uri="{FF2B5EF4-FFF2-40B4-BE49-F238E27FC236}">
                <a16:creationId xmlns:a16="http://schemas.microsoft.com/office/drawing/2014/main" id="{0E259C21-F23A-45B9-9D1F-5EE920418BCA}"/>
              </a:ext>
            </a:extLst>
          </p:cNvPr>
          <p:cNvSpPr>
            <a:spLocks noGrp="1"/>
          </p:cNvSpPr>
          <p:nvPr>
            <p:ph idx="1"/>
          </p:nvPr>
        </p:nvSpPr>
        <p:spPr>
          <a:xfrm>
            <a:off x="838199" y="1825625"/>
            <a:ext cx="4672263" cy="4351338"/>
          </a:xfrm>
        </p:spPr>
        <p:txBody>
          <a:bodyPr>
            <a:noAutofit/>
          </a:bodyPr>
          <a:lstStyle/>
          <a:p>
            <a:r>
              <a:rPr lang="es-419" dirty="0">
                <a:solidFill>
                  <a:srgbClr val="008000"/>
                </a:solidFill>
              </a:rPr>
              <a:t>Hechos 3:6</a:t>
            </a:r>
            <a:endParaRPr lang="en-US" dirty="0">
              <a:solidFill>
                <a:srgbClr val="008000"/>
              </a:solidFill>
            </a:endParaRPr>
          </a:p>
          <a:p>
            <a:r>
              <a:rPr lang="es-419" dirty="0">
                <a:solidFill>
                  <a:srgbClr val="008000"/>
                </a:solidFill>
              </a:rPr>
              <a:t>Hechos 4:12</a:t>
            </a:r>
            <a:endParaRPr lang="en-US" dirty="0">
              <a:solidFill>
                <a:srgbClr val="008000"/>
              </a:solidFill>
            </a:endParaRPr>
          </a:p>
          <a:p>
            <a:r>
              <a:rPr lang="es-419" dirty="0">
                <a:solidFill>
                  <a:srgbClr val="008000"/>
                </a:solidFill>
              </a:rPr>
              <a:t>Hechos 5:9</a:t>
            </a:r>
          </a:p>
          <a:p>
            <a:r>
              <a:rPr lang="es-419" dirty="0">
                <a:solidFill>
                  <a:srgbClr val="008000"/>
                </a:solidFill>
              </a:rPr>
              <a:t>Hechos 5:40-42	</a:t>
            </a:r>
            <a:endParaRPr lang="en-US" dirty="0">
              <a:solidFill>
                <a:srgbClr val="008000"/>
              </a:solidFill>
            </a:endParaRPr>
          </a:p>
          <a:p>
            <a:endParaRPr lang="en-US" dirty="0">
              <a:solidFill>
                <a:srgbClr val="008000"/>
              </a:solidFill>
            </a:endParaRPr>
          </a:p>
          <a:p>
            <a:endParaRPr lang="en-US" sz="4000" dirty="0">
              <a:solidFill>
                <a:srgbClr val="008000"/>
              </a:solidFill>
            </a:endParaRPr>
          </a:p>
        </p:txBody>
      </p:sp>
      <p:sp>
        <p:nvSpPr>
          <p:cNvPr id="4" name="Content Placeholder 2">
            <a:extLst>
              <a:ext uri="{FF2B5EF4-FFF2-40B4-BE49-F238E27FC236}">
                <a16:creationId xmlns:a16="http://schemas.microsoft.com/office/drawing/2014/main" id="{31938586-A023-4723-A6CB-202C1A6B3F20}"/>
              </a:ext>
            </a:extLst>
          </p:cNvPr>
          <p:cNvSpPr txBox="1">
            <a:spLocks/>
          </p:cNvSpPr>
          <p:nvPr/>
        </p:nvSpPr>
        <p:spPr>
          <a:xfrm>
            <a:off x="5185609" y="1825625"/>
            <a:ext cx="600375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419" dirty="0">
                <a:solidFill>
                  <a:srgbClr val="008000"/>
                </a:solidFill>
              </a:rPr>
              <a:t>…hacía milagros.</a:t>
            </a:r>
          </a:p>
          <a:p>
            <a:pPr marL="0" indent="0">
              <a:buNone/>
            </a:pPr>
            <a:r>
              <a:rPr lang="es-419" dirty="0">
                <a:solidFill>
                  <a:srgbClr val="008000"/>
                </a:solidFill>
              </a:rPr>
              <a:t>…predicaba a Cristo</a:t>
            </a:r>
          </a:p>
          <a:p>
            <a:pPr marL="0" indent="0">
              <a:buNone/>
            </a:pPr>
            <a:r>
              <a:rPr lang="es-419" dirty="0">
                <a:solidFill>
                  <a:srgbClr val="008000"/>
                </a:solidFill>
              </a:rPr>
              <a:t>…predicaba la ley</a:t>
            </a:r>
          </a:p>
          <a:p>
            <a:pPr marL="0" indent="0">
              <a:buNone/>
            </a:pPr>
            <a:r>
              <a:rPr lang="es-419" dirty="0">
                <a:solidFill>
                  <a:srgbClr val="008000"/>
                </a:solidFill>
              </a:rPr>
              <a:t>…sufría con gozo</a:t>
            </a:r>
            <a:endParaRPr lang="en-US" dirty="0">
              <a:solidFill>
                <a:srgbClr val="008000"/>
              </a:solidFill>
            </a:endParaRPr>
          </a:p>
          <a:p>
            <a:endParaRPr lang="en-US" sz="4000" dirty="0">
              <a:solidFill>
                <a:srgbClr val="008000"/>
              </a:solidFill>
            </a:endParaRPr>
          </a:p>
        </p:txBody>
      </p:sp>
    </p:spTree>
    <p:extLst>
      <p:ext uri="{BB962C8B-B14F-4D97-AF65-F5344CB8AC3E}">
        <p14:creationId xmlns:p14="http://schemas.microsoft.com/office/powerpoint/2010/main" val="360319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4F2F-0032-4F5C-95BA-A68BBBD5BF93}"/>
              </a:ext>
            </a:extLst>
          </p:cNvPr>
          <p:cNvSpPr>
            <a:spLocks noGrp="1"/>
          </p:cNvSpPr>
          <p:nvPr>
            <p:ph type="title"/>
          </p:nvPr>
        </p:nvSpPr>
        <p:spPr/>
        <p:txBody>
          <a:bodyPr>
            <a:normAutofit/>
          </a:bodyPr>
          <a:lstStyle/>
          <a:p>
            <a:pPr algn="ctr"/>
            <a:r>
              <a:rPr lang="en-US" dirty="0">
                <a:solidFill>
                  <a:srgbClr val="613318"/>
                </a:solidFill>
              </a:rPr>
              <a:t>La </a:t>
            </a:r>
            <a:r>
              <a:rPr lang="en-US" dirty="0" err="1">
                <a:solidFill>
                  <a:srgbClr val="613318"/>
                </a:solidFill>
              </a:rPr>
              <a:t>iglesia</a:t>
            </a:r>
            <a:r>
              <a:rPr lang="en-US" dirty="0">
                <a:solidFill>
                  <a:srgbClr val="613318"/>
                </a:solidFill>
              </a:rPr>
              <a:t> Cristiana…</a:t>
            </a:r>
          </a:p>
        </p:txBody>
      </p:sp>
      <p:sp>
        <p:nvSpPr>
          <p:cNvPr id="3" name="Content Placeholder 2">
            <a:extLst>
              <a:ext uri="{FF2B5EF4-FFF2-40B4-BE49-F238E27FC236}">
                <a16:creationId xmlns:a16="http://schemas.microsoft.com/office/drawing/2014/main" id="{0E259C21-F23A-45B9-9D1F-5EE920418BCA}"/>
              </a:ext>
            </a:extLst>
          </p:cNvPr>
          <p:cNvSpPr>
            <a:spLocks noGrp="1"/>
          </p:cNvSpPr>
          <p:nvPr>
            <p:ph idx="1"/>
          </p:nvPr>
        </p:nvSpPr>
        <p:spPr>
          <a:xfrm>
            <a:off x="838199" y="1825625"/>
            <a:ext cx="4828675" cy="4351338"/>
          </a:xfrm>
        </p:spPr>
        <p:txBody>
          <a:bodyPr>
            <a:noAutofit/>
          </a:bodyPr>
          <a:lstStyle/>
          <a:p>
            <a:r>
              <a:rPr lang="es-419" dirty="0">
                <a:solidFill>
                  <a:srgbClr val="008000"/>
                </a:solidFill>
              </a:rPr>
              <a:t>Hechos 6:1-3</a:t>
            </a:r>
          </a:p>
          <a:p>
            <a:pPr marL="0" indent="0">
              <a:buNone/>
            </a:pPr>
            <a:r>
              <a:rPr lang="es-419" dirty="0">
                <a:solidFill>
                  <a:srgbClr val="008000"/>
                </a:solidFill>
              </a:rPr>
              <a:t>  </a:t>
            </a:r>
            <a:endParaRPr lang="en-US" dirty="0">
              <a:solidFill>
                <a:srgbClr val="008000"/>
              </a:solidFill>
            </a:endParaRPr>
          </a:p>
          <a:p>
            <a:r>
              <a:rPr lang="es-419" dirty="0">
                <a:solidFill>
                  <a:srgbClr val="008000"/>
                </a:solidFill>
              </a:rPr>
              <a:t>Hechos 8:1</a:t>
            </a:r>
            <a:endParaRPr lang="en-US" dirty="0">
              <a:solidFill>
                <a:srgbClr val="008000"/>
              </a:solidFill>
            </a:endParaRPr>
          </a:p>
          <a:p>
            <a:r>
              <a:rPr lang="es-419" dirty="0">
                <a:solidFill>
                  <a:srgbClr val="008000"/>
                </a:solidFill>
              </a:rPr>
              <a:t>Hechos 8:38-40	</a:t>
            </a:r>
            <a:r>
              <a:rPr lang="en-US" dirty="0">
                <a:solidFill>
                  <a:srgbClr val="008000"/>
                </a:solidFill>
              </a:rPr>
              <a:t> </a:t>
            </a:r>
          </a:p>
        </p:txBody>
      </p:sp>
      <p:sp>
        <p:nvSpPr>
          <p:cNvPr id="4" name="Content Placeholder 2">
            <a:extLst>
              <a:ext uri="{FF2B5EF4-FFF2-40B4-BE49-F238E27FC236}">
                <a16:creationId xmlns:a16="http://schemas.microsoft.com/office/drawing/2014/main" id="{3B569E95-7AE4-4B37-AFF6-B798DD77E5C1}"/>
              </a:ext>
            </a:extLst>
          </p:cNvPr>
          <p:cNvSpPr txBox="1">
            <a:spLocks/>
          </p:cNvSpPr>
          <p:nvPr/>
        </p:nvSpPr>
        <p:spPr>
          <a:xfrm>
            <a:off x="5666874" y="1825625"/>
            <a:ext cx="592755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8000"/>
                </a:solidFill>
              </a:rPr>
              <a:t>…</a:t>
            </a:r>
            <a:r>
              <a:rPr lang="en-US" dirty="0" err="1">
                <a:solidFill>
                  <a:srgbClr val="008000"/>
                </a:solidFill>
              </a:rPr>
              <a:t>tuvo</a:t>
            </a:r>
            <a:r>
              <a:rPr lang="en-US" dirty="0">
                <a:solidFill>
                  <a:srgbClr val="008000"/>
                </a:solidFill>
              </a:rPr>
              <a:t> “</a:t>
            </a:r>
            <a:r>
              <a:rPr lang="en-US" dirty="0" err="1">
                <a:solidFill>
                  <a:srgbClr val="008000"/>
                </a:solidFill>
              </a:rPr>
              <a:t>dolores</a:t>
            </a:r>
            <a:r>
              <a:rPr lang="en-US" dirty="0">
                <a:solidFill>
                  <a:srgbClr val="008000"/>
                </a:solidFill>
              </a:rPr>
              <a:t> de </a:t>
            </a:r>
            <a:r>
              <a:rPr lang="en-US" dirty="0" err="1">
                <a:solidFill>
                  <a:srgbClr val="008000"/>
                </a:solidFill>
              </a:rPr>
              <a:t>crecimiento</a:t>
            </a:r>
            <a:r>
              <a:rPr lang="en-US" dirty="0">
                <a:solidFill>
                  <a:srgbClr val="008000"/>
                </a:solidFill>
              </a:rPr>
              <a:t>”</a:t>
            </a:r>
          </a:p>
          <a:p>
            <a:pPr marL="0" indent="0">
              <a:buNone/>
            </a:pPr>
            <a:r>
              <a:rPr lang="en-US" dirty="0">
                <a:solidFill>
                  <a:srgbClr val="008000"/>
                </a:solidFill>
              </a:rPr>
              <a:t>…</a:t>
            </a:r>
            <a:r>
              <a:rPr lang="en-US" dirty="0" err="1">
                <a:solidFill>
                  <a:srgbClr val="008000"/>
                </a:solidFill>
              </a:rPr>
              <a:t>fue</a:t>
            </a:r>
            <a:r>
              <a:rPr lang="en-US" dirty="0">
                <a:solidFill>
                  <a:srgbClr val="008000"/>
                </a:solidFill>
              </a:rPr>
              <a:t> </a:t>
            </a:r>
            <a:r>
              <a:rPr lang="en-US" dirty="0" err="1">
                <a:solidFill>
                  <a:srgbClr val="008000"/>
                </a:solidFill>
              </a:rPr>
              <a:t>perseguida</a:t>
            </a:r>
            <a:endParaRPr lang="en-US" dirty="0">
              <a:solidFill>
                <a:srgbClr val="008000"/>
              </a:solidFill>
            </a:endParaRPr>
          </a:p>
          <a:p>
            <a:pPr marL="0" indent="0">
              <a:buNone/>
            </a:pPr>
            <a:r>
              <a:rPr lang="en-US" dirty="0">
                <a:solidFill>
                  <a:srgbClr val="008000"/>
                </a:solidFill>
              </a:rPr>
              <a:t>…</a:t>
            </a:r>
            <a:r>
              <a:rPr lang="en-US" dirty="0" err="1">
                <a:solidFill>
                  <a:srgbClr val="008000"/>
                </a:solidFill>
              </a:rPr>
              <a:t>bautizaba</a:t>
            </a:r>
            <a:r>
              <a:rPr lang="en-US" dirty="0">
                <a:solidFill>
                  <a:srgbClr val="008000"/>
                </a:solidFill>
              </a:rPr>
              <a:t> y </a:t>
            </a:r>
            <a:r>
              <a:rPr lang="en-US" dirty="0" err="1">
                <a:solidFill>
                  <a:srgbClr val="008000"/>
                </a:solidFill>
              </a:rPr>
              <a:t>predicaba</a:t>
            </a:r>
            <a:endParaRPr lang="en-US" dirty="0">
              <a:solidFill>
                <a:srgbClr val="008000"/>
              </a:solidFill>
            </a:endParaRPr>
          </a:p>
          <a:p>
            <a:pPr marL="0" indent="0">
              <a:buNone/>
            </a:pPr>
            <a:endParaRPr lang="en-US" dirty="0">
              <a:solidFill>
                <a:srgbClr val="008000"/>
              </a:solidFill>
            </a:endParaRPr>
          </a:p>
        </p:txBody>
      </p:sp>
    </p:spTree>
    <p:extLst>
      <p:ext uri="{BB962C8B-B14F-4D97-AF65-F5344CB8AC3E}">
        <p14:creationId xmlns:p14="http://schemas.microsoft.com/office/powerpoint/2010/main" val="3121108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120106-A3EE-4424-ADDC-C2FFB5622B20}">
  <ds:schemaRefs>
    <ds:schemaRef ds:uri="http://schemas.microsoft.com/office/2006/metadata/properties"/>
    <ds:schemaRef ds:uri="http://schemas.microsoft.com/office/infopath/2007/PartnerControls"/>
    <ds:schemaRef ds:uri="d9dd568f-92e7-4aa1-8e50-87aa9ffea924"/>
  </ds:schemaRefs>
</ds:datastoreItem>
</file>

<file path=customXml/itemProps2.xml><?xml version="1.0" encoding="utf-8"?>
<ds:datastoreItem xmlns:ds="http://schemas.openxmlformats.org/officeDocument/2006/customXml" ds:itemID="{3F64B1F8-F93A-4D9B-9929-FDBC604727D7}">
  <ds:schemaRefs>
    <ds:schemaRef ds:uri="http://schemas.microsoft.com/sharepoint/v3/contenttype/forms"/>
  </ds:schemaRefs>
</ds:datastoreItem>
</file>

<file path=customXml/itemProps3.xml><?xml version="1.0" encoding="utf-8"?>
<ds:datastoreItem xmlns:ds="http://schemas.openxmlformats.org/officeDocument/2006/customXml" ds:itemID="{49698386-1665-4D98-841A-384BA23D6512}"/>
</file>

<file path=docProps/app.xml><?xml version="1.0" encoding="utf-8"?>
<Properties xmlns="http://schemas.openxmlformats.org/officeDocument/2006/extended-properties" xmlns:vt="http://schemas.openxmlformats.org/officeDocument/2006/docPropsVTypes">
  <TotalTime>184</TotalTime>
  <Words>2477</Words>
  <Application>Microsoft Office PowerPoint</Application>
  <PresentationFormat>Widescreen</PresentationFormat>
  <Paragraphs>198</Paragraphs>
  <Slides>37</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Berlin Sans FB</vt:lpstr>
      <vt:lpstr>Berlin Sans FB Demi</vt:lpstr>
      <vt:lpstr>Calibri</vt:lpstr>
      <vt:lpstr>Office Theme</vt:lpstr>
      <vt:lpstr>PowerPoint Presentation</vt:lpstr>
      <vt:lpstr>PowerPoint Presentation</vt:lpstr>
      <vt:lpstr>PowerPoint Presentation</vt:lpstr>
      <vt:lpstr>PowerPoint Presentation</vt:lpstr>
      <vt:lpstr>Oremos</vt:lpstr>
      <vt:lpstr>Mostremos Respeto…</vt:lpstr>
      <vt:lpstr>Actividad de Repaso (5 minutos)  Las actividades de la iglesia cristiana en Hechos 3-8 Y Las 4 C</vt:lpstr>
      <vt:lpstr>La iglesia Cristiana…</vt:lpstr>
      <vt:lpstr>La iglesia Cristiana…</vt:lpstr>
      <vt:lpstr>¿Se acuerdan de Las 4 C</vt:lpstr>
      <vt:lpstr>Paso 1: Captar</vt:lpstr>
      <vt:lpstr>Paso 2: CONTAR ¿Leer la historia?  O ¿contar la historia en sus propias palabras? ¿Cuál prefieren?</vt:lpstr>
      <vt:lpstr>Considerar –  Hechos 9:1-19</vt:lpstr>
      <vt:lpstr>Considerar – Hechos 9:1-19</vt:lpstr>
      <vt:lpstr>Considerar – Hechos 9:1-19</vt:lpstr>
      <vt:lpstr>Considerar – Hechos 9:1-19</vt:lpstr>
      <vt:lpstr>PowerPoint Presentation</vt:lpstr>
      <vt:lpstr>Considerar – Hechos 9:1-19</vt:lpstr>
      <vt:lpstr>Considerar – Hechos 9:1-19</vt:lpstr>
      <vt:lpstr>Considerar – Hechos 9:1-19</vt:lpstr>
      <vt:lpstr>Considerar – Hechos 9:1-19</vt:lpstr>
      <vt:lpstr>CONSOLIDAR Hechos 9:1-19</vt:lpstr>
      <vt:lpstr>Consolidar- Hechos 9:1-19</vt:lpstr>
      <vt:lpstr>Consolidar- Texto</vt:lpstr>
      <vt:lpstr>Consolidar- Texto</vt:lpstr>
      <vt:lpstr>Consolidar- Texto</vt:lpstr>
      <vt:lpstr>Consolidar- Texto</vt:lpstr>
      <vt:lpstr>Temas Importantes: (20 minutos)  Saulo/Pablo</vt:lpstr>
      <vt:lpstr>Pablo</vt:lpstr>
      <vt:lpstr>Pablo</vt:lpstr>
      <vt:lpstr>Pregunta para el Proyecto final</vt:lpstr>
      <vt:lpstr>1 Timoteo 1:12-18</vt:lpstr>
      <vt:lpstr>1 Timoteo 1:12-18</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6</cp:revision>
  <dcterms:created xsi:type="dcterms:W3CDTF">2020-03-26T17:13:53Z</dcterms:created>
  <dcterms:modified xsi:type="dcterms:W3CDTF">2021-02-25T19:22:39Z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