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8" r:id="rId3"/>
    <p:sldId id="257" r:id="rId4"/>
    <p:sldId id="261" r:id="rId5"/>
    <p:sldId id="259" r:id="rId6"/>
    <p:sldId id="293" r:id="rId7"/>
    <p:sldId id="294" r:id="rId8"/>
    <p:sldId id="340" r:id="rId9"/>
    <p:sldId id="341" r:id="rId10"/>
    <p:sldId id="339" r:id="rId11"/>
    <p:sldId id="297" r:id="rId12"/>
    <p:sldId id="344" r:id="rId13"/>
    <p:sldId id="342" r:id="rId14"/>
    <p:sldId id="304" r:id="rId15"/>
    <p:sldId id="305" r:id="rId16"/>
    <p:sldId id="306" r:id="rId17"/>
    <p:sldId id="345" r:id="rId18"/>
    <p:sldId id="307" r:id="rId19"/>
    <p:sldId id="309" r:id="rId20"/>
    <p:sldId id="310" r:id="rId21"/>
    <p:sldId id="334" r:id="rId22"/>
    <p:sldId id="312" r:id="rId23"/>
    <p:sldId id="314" r:id="rId24"/>
    <p:sldId id="315" r:id="rId25"/>
    <p:sldId id="316" r:id="rId26"/>
    <p:sldId id="317" r:id="rId27"/>
    <p:sldId id="336" r:id="rId28"/>
    <p:sldId id="348" r:id="rId29"/>
    <p:sldId id="346" r:id="rId30"/>
    <p:sldId id="350" r:id="rId31"/>
    <p:sldId id="349" r:id="rId32"/>
    <p:sldId id="351" r:id="rId33"/>
    <p:sldId id="352" r:id="rId34"/>
    <p:sldId id="354" r:id="rId35"/>
    <p:sldId id="274" r:id="rId36"/>
    <p:sldId id="273" r:id="rId37"/>
    <p:sldId id="272" r:id="rId38"/>
    <p:sldId id="33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3318"/>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6D2D52-CFFA-43B0-9FB0-84539568C6AD}" v="158" dt="2020-02-10T07:41:51.4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4874" autoAdjust="0"/>
  </p:normalViewPr>
  <p:slideViewPr>
    <p:cSldViewPr snapToGrid="0">
      <p:cViewPr>
        <p:scale>
          <a:sx n="64" d="100"/>
          <a:sy n="64" d="100"/>
        </p:scale>
        <p:origin x="38" y="-58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47"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48"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l Sutton" userId="1e63f7443f7518ef" providerId="LiveId" clId="{3763FC77-DA49-4997-BA89-6210E3BB9419}"/>
    <pc:docChg chg="undo custSel mod addSld delSld modSld">
      <pc:chgData name="Joel Sutton" userId="1e63f7443f7518ef" providerId="LiveId" clId="{3763FC77-DA49-4997-BA89-6210E3BB9419}" dt="2020-02-10T07:42:01.609" v="2250" actId="113"/>
      <pc:docMkLst>
        <pc:docMk/>
      </pc:docMkLst>
      <pc:sldChg chg="modSp">
        <pc:chgData name="Joel Sutton" userId="1e63f7443f7518ef" providerId="LiveId" clId="{3763FC77-DA49-4997-BA89-6210E3BB9419}" dt="2020-02-08T17:54:25.420" v="26" actId="207"/>
        <pc:sldMkLst>
          <pc:docMk/>
          <pc:sldMk cId="2551527977" sldId="259"/>
        </pc:sldMkLst>
        <pc:spChg chg="mod">
          <ac:chgData name="Joel Sutton" userId="1e63f7443f7518ef" providerId="LiveId" clId="{3763FC77-DA49-4997-BA89-6210E3BB9419}" dt="2020-02-08T17:54:25.420" v="26" actId="207"/>
          <ac:spMkLst>
            <pc:docMk/>
            <pc:sldMk cId="2551527977" sldId="259"/>
            <ac:spMk id="3" creationId="{51944AE4-0ABD-4DC4-82A1-E82221553150}"/>
          </ac:spMkLst>
        </pc:spChg>
      </pc:sldChg>
      <pc:sldChg chg="modSp">
        <pc:chgData name="Joel Sutton" userId="1e63f7443f7518ef" providerId="LiveId" clId="{3763FC77-DA49-4997-BA89-6210E3BB9419}" dt="2020-02-08T17:49:21.064" v="22" actId="20577"/>
        <pc:sldMkLst>
          <pc:docMk/>
          <pc:sldMk cId="3918674283" sldId="261"/>
        </pc:sldMkLst>
        <pc:spChg chg="mod">
          <ac:chgData name="Joel Sutton" userId="1e63f7443f7518ef" providerId="LiveId" clId="{3763FC77-DA49-4997-BA89-6210E3BB9419}" dt="2020-02-08T17:49:21.064" v="22" actId="20577"/>
          <ac:spMkLst>
            <pc:docMk/>
            <pc:sldMk cId="3918674283" sldId="261"/>
            <ac:spMk id="2" creationId="{554712DA-7DEA-4696-A894-D53C5496E6A6}"/>
          </ac:spMkLst>
        </pc:spChg>
      </pc:sldChg>
      <pc:sldChg chg="modSp">
        <pc:chgData name="Joel Sutton" userId="1e63f7443f7518ef" providerId="LiveId" clId="{3763FC77-DA49-4997-BA89-6210E3BB9419}" dt="2020-02-10T07:42:01.609" v="2250" actId="113"/>
        <pc:sldMkLst>
          <pc:docMk/>
          <pc:sldMk cId="2835775862" sldId="274"/>
        </pc:sldMkLst>
        <pc:spChg chg="mod">
          <ac:chgData name="Joel Sutton" userId="1e63f7443f7518ef" providerId="LiveId" clId="{3763FC77-DA49-4997-BA89-6210E3BB9419}" dt="2020-02-10T07:42:01.609" v="2250" actId="113"/>
          <ac:spMkLst>
            <pc:docMk/>
            <pc:sldMk cId="2835775862" sldId="274"/>
            <ac:spMk id="19" creationId="{42D00DFC-539A-4585-9D71-1E761CA3788E}"/>
          </ac:spMkLst>
        </pc:spChg>
      </pc:sldChg>
      <pc:sldChg chg="modSp">
        <pc:chgData name="Joel Sutton" userId="1e63f7443f7518ef" providerId="LiveId" clId="{3763FC77-DA49-4997-BA89-6210E3BB9419}" dt="2020-02-08T17:55:14.576" v="43" actId="20577"/>
        <pc:sldMkLst>
          <pc:docMk/>
          <pc:sldMk cId="763119841" sldId="294"/>
        </pc:sldMkLst>
        <pc:spChg chg="mod">
          <ac:chgData name="Joel Sutton" userId="1e63f7443f7518ef" providerId="LiveId" clId="{3763FC77-DA49-4997-BA89-6210E3BB9419}" dt="2020-02-08T17:55:14.576" v="43" actId="20577"/>
          <ac:spMkLst>
            <pc:docMk/>
            <pc:sldMk cId="763119841" sldId="294"/>
            <ac:spMk id="2" creationId="{00000000-0000-0000-0000-000000000000}"/>
          </ac:spMkLst>
        </pc:spChg>
      </pc:sldChg>
      <pc:sldChg chg="modSp modNotesTx">
        <pc:chgData name="Joel Sutton" userId="1e63f7443f7518ef" providerId="LiveId" clId="{3763FC77-DA49-4997-BA89-6210E3BB9419}" dt="2020-02-08T19:21:03.404" v="371" actId="6549"/>
        <pc:sldMkLst>
          <pc:docMk/>
          <pc:sldMk cId="2948558535" sldId="297"/>
        </pc:sldMkLst>
        <pc:spChg chg="mod">
          <ac:chgData name="Joel Sutton" userId="1e63f7443f7518ef" providerId="LiveId" clId="{3763FC77-DA49-4997-BA89-6210E3BB9419}" dt="2020-02-08T18:31:22.911" v="288" actId="2711"/>
          <ac:spMkLst>
            <pc:docMk/>
            <pc:sldMk cId="2948558535" sldId="297"/>
            <ac:spMk id="2" creationId="{DD2C039B-514A-4429-B1B9-60DE58D631D4}"/>
          </ac:spMkLst>
        </pc:spChg>
        <pc:spChg chg="mod">
          <ac:chgData name="Joel Sutton" userId="1e63f7443f7518ef" providerId="LiveId" clId="{3763FC77-DA49-4997-BA89-6210E3BB9419}" dt="2020-02-08T19:13:30.310" v="308" actId="14100"/>
          <ac:spMkLst>
            <pc:docMk/>
            <pc:sldMk cId="2948558535" sldId="297"/>
            <ac:spMk id="3" creationId="{284EB7B7-1509-4036-BA44-D4FB26AC2750}"/>
          </ac:spMkLst>
        </pc:spChg>
      </pc:sldChg>
      <pc:sldChg chg="modSp">
        <pc:chgData name="Joel Sutton" userId="1e63f7443f7518ef" providerId="LiveId" clId="{3763FC77-DA49-4997-BA89-6210E3BB9419}" dt="2020-02-08T18:31:27.736" v="290" actId="27636"/>
        <pc:sldMkLst>
          <pc:docMk/>
          <pc:sldMk cId="2030979678" sldId="304"/>
        </pc:sldMkLst>
        <pc:spChg chg="mod">
          <ac:chgData name="Joel Sutton" userId="1e63f7443f7518ef" providerId="LiveId" clId="{3763FC77-DA49-4997-BA89-6210E3BB9419}" dt="2020-02-08T18:31:27.736" v="290" actId="27636"/>
          <ac:spMkLst>
            <pc:docMk/>
            <pc:sldMk cId="2030979678" sldId="304"/>
            <ac:spMk id="2" creationId="{DD2C039B-514A-4429-B1B9-60DE58D631D4}"/>
          </ac:spMkLst>
        </pc:spChg>
      </pc:sldChg>
      <pc:sldChg chg="addSp modSp modAnim">
        <pc:chgData name="Joel Sutton" userId="1e63f7443f7518ef" providerId="LiveId" clId="{3763FC77-DA49-4997-BA89-6210E3BB9419}" dt="2020-02-08T19:32:25.455" v="498"/>
        <pc:sldMkLst>
          <pc:docMk/>
          <pc:sldMk cId="1856080659" sldId="305"/>
        </pc:sldMkLst>
        <pc:spChg chg="mod">
          <ac:chgData name="Joel Sutton" userId="1e63f7443f7518ef" providerId="LiveId" clId="{3763FC77-DA49-4997-BA89-6210E3BB9419}" dt="2020-02-08T18:31:33.597" v="296" actId="27636"/>
          <ac:spMkLst>
            <pc:docMk/>
            <pc:sldMk cId="1856080659" sldId="305"/>
            <ac:spMk id="2" creationId="{DD2C039B-514A-4429-B1B9-60DE58D631D4}"/>
          </ac:spMkLst>
        </pc:spChg>
        <pc:picChg chg="add mod">
          <ac:chgData name="Joel Sutton" userId="1e63f7443f7518ef" providerId="LiveId" clId="{3763FC77-DA49-4997-BA89-6210E3BB9419}" dt="2020-02-08T19:31:51.285" v="496" actId="14100"/>
          <ac:picMkLst>
            <pc:docMk/>
            <pc:sldMk cId="1856080659" sldId="305"/>
            <ac:picMk id="4" creationId="{9E3EA274-3519-4AB2-8CA6-38A27B319BD3}"/>
          </ac:picMkLst>
        </pc:picChg>
      </pc:sldChg>
      <pc:sldChg chg="addSp delSp modSp mod setBg modNotesTx">
        <pc:chgData name="Joel Sutton" userId="1e63f7443f7518ef" providerId="LiveId" clId="{3763FC77-DA49-4997-BA89-6210E3BB9419}" dt="2020-02-08T20:09:19.299" v="646" actId="14100"/>
        <pc:sldMkLst>
          <pc:docMk/>
          <pc:sldMk cId="1114506064" sldId="306"/>
        </pc:sldMkLst>
        <pc:spChg chg="mod">
          <ac:chgData name="Joel Sutton" userId="1e63f7443f7518ef" providerId="LiveId" clId="{3763FC77-DA49-4997-BA89-6210E3BB9419}" dt="2020-02-08T20:09:19.299" v="646" actId="14100"/>
          <ac:spMkLst>
            <pc:docMk/>
            <pc:sldMk cId="1114506064" sldId="306"/>
            <ac:spMk id="2" creationId="{DD2C039B-514A-4429-B1B9-60DE58D631D4}"/>
          </ac:spMkLst>
        </pc:spChg>
        <pc:spChg chg="mod">
          <ac:chgData name="Joel Sutton" userId="1e63f7443f7518ef" providerId="LiveId" clId="{3763FC77-DA49-4997-BA89-6210E3BB9419}" dt="2020-02-08T20:09:10.417" v="644" actId="122"/>
          <ac:spMkLst>
            <pc:docMk/>
            <pc:sldMk cId="1114506064" sldId="306"/>
            <ac:spMk id="3" creationId="{284EB7B7-1509-4036-BA44-D4FB26AC2750}"/>
          </ac:spMkLst>
        </pc:spChg>
        <pc:spChg chg="add">
          <ac:chgData name="Joel Sutton" userId="1e63f7443f7518ef" providerId="LiveId" clId="{3763FC77-DA49-4997-BA89-6210E3BB9419}" dt="2020-02-08T20:08:41.351" v="630" actId="26606"/>
          <ac:spMkLst>
            <pc:docMk/>
            <pc:sldMk cId="1114506064" sldId="306"/>
            <ac:spMk id="10" creationId="{6B5E2835-4E47-45B3-9CFE-732FF7B05472}"/>
          </ac:spMkLst>
        </pc:spChg>
        <pc:spChg chg="add">
          <ac:chgData name="Joel Sutton" userId="1e63f7443f7518ef" providerId="LiveId" clId="{3763FC77-DA49-4997-BA89-6210E3BB9419}" dt="2020-02-08T20:08:41.351" v="630" actId="26606"/>
          <ac:spMkLst>
            <pc:docMk/>
            <pc:sldMk cId="1114506064" sldId="306"/>
            <ac:spMk id="12" creationId="{5B45AD5D-AA52-4F7B-9362-576A39AD9E09}"/>
          </ac:spMkLst>
        </pc:spChg>
        <pc:spChg chg="add">
          <ac:chgData name="Joel Sutton" userId="1e63f7443f7518ef" providerId="LiveId" clId="{3763FC77-DA49-4997-BA89-6210E3BB9419}" dt="2020-02-08T20:08:41.351" v="630" actId="26606"/>
          <ac:spMkLst>
            <pc:docMk/>
            <pc:sldMk cId="1114506064" sldId="306"/>
            <ac:spMk id="14" creationId="{AEDD7960-4866-4399-BEF6-DD1431AB4E34}"/>
          </ac:spMkLst>
        </pc:spChg>
        <pc:spChg chg="add">
          <ac:chgData name="Joel Sutton" userId="1e63f7443f7518ef" providerId="LiveId" clId="{3763FC77-DA49-4997-BA89-6210E3BB9419}" dt="2020-02-08T20:08:41.351" v="630" actId="26606"/>
          <ac:spMkLst>
            <pc:docMk/>
            <pc:sldMk cId="1114506064" sldId="306"/>
            <ac:spMk id="16" creationId="{55D4142C-5077-457F-A6AD-3FECFDB39685}"/>
          </ac:spMkLst>
        </pc:spChg>
        <pc:spChg chg="add">
          <ac:chgData name="Joel Sutton" userId="1e63f7443f7518ef" providerId="LiveId" clId="{3763FC77-DA49-4997-BA89-6210E3BB9419}" dt="2020-02-08T20:08:41.351" v="630" actId="26606"/>
          <ac:spMkLst>
            <pc:docMk/>
            <pc:sldMk cId="1114506064" sldId="306"/>
            <ac:spMk id="18" creationId="{7A5F0580-5EE9-419F-96EE-B6529EF6E7D0}"/>
          </ac:spMkLst>
        </pc:spChg>
        <pc:picChg chg="add del mod">
          <ac:chgData name="Joel Sutton" userId="1e63f7443f7518ef" providerId="LiveId" clId="{3763FC77-DA49-4997-BA89-6210E3BB9419}" dt="2020-02-08T20:06:35.206" v="507"/>
          <ac:picMkLst>
            <pc:docMk/>
            <pc:sldMk cId="1114506064" sldId="306"/>
            <ac:picMk id="4" creationId="{C569E828-3ECD-4AB5-8B45-0086B312475C}"/>
          </ac:picMkLst>
        </pc:picChg>
        <pc:picChg chg="add mod ord">
          <ac:chgData name="Joel Sutton" userId="1e63f7443f7518ef" providerId="LiveId" clId="{3763FC77-DA49-4997-BA89-6210E3BB9419}" dt="2020-02-08T20:08:41.351" v="630" actId="26606"/>
          <ac:picMkLst>
            <pc:docMk/>
            <pc:sldMk cId="1114506064" sldId="306"/>
            <ac:picMk id="5" creationId="{A41C5B88-158E-4A37-AE51-F353C178D3F7}"/>
          </ac:picMkLst>
        </pc:picChg>
      </pc:sldChg>
      <pc:sldChg chg="modSp">
        <pc:chgData name="Joel Sutton" userId="1e63f7443f7518ef" providerId="LiveId" clId="{3763FC77-DA49-4997-BA89-6210E3BB9419}" dt="2020-02-08T18:31:40.749" v="300" actId="27636"/>
        <pc:sldMkLst>
          <pc:docMk/>
          <pc:sldMk cId="3486173832" sldId="307"/>
        </pc:sldMkLst>
        <pc:spChg chg="mod">
          <ac:chgData name="Joel Sutton" userId="1e63f7443f7518ef" providerId="LiveId" clId="{3763FC77-DA49-4997-BA89-6210E3BB9419}" dt="2020-02-08T18:31:40.749" v="300" actId="27636"/>
          <ac:spMkLst>
            <pc:docMk/>
            <pc:sldMk cId="3486173832" sldId="307"/>
            <ac:spMk id="2" creationId="{DD2C039B-514A-4429-B1B9-60DE58D631D4}"/>
          </ac:spMkLst>
        </pc:spChg>
      </pc:sldChg>
      <pc:sldChg chg="modSp">
        <pc:chgData name="Joel Sutton" userId="1e63f7443f7518ef" providerId="LiveId" clId="{3763FC77-DA49-4997-BA89-6210E3BB9419}" dt="2020-02-08T18:31:44.162" v="302" actId="27636"/>
        <pc:sldMkLst>
          <pc:docMk/>
          <pc:sldMk cId="1102025690" sldId="309"/>
        </pc:sldMkLst>
        <pc:spChg chg="mod">
          <ac:chgData name="Joel Sutton" userId="1e63f7443f7518ef" providerId="LiveId" clId="{3763FC77-DA49-4997-BA89-6210E3BB9419}" dt="2020-02-08T18:31:44.162" v="302" actId="27636"/>
          <ac:spMkLst>
            <pc:docMk/>
            <pc:sldMk cId="1102025690" sldId="309"/>
            <ac:spMk id="2" creationId="{DD2C039B-514A-4429-B1B9-60DE58D631D4}"/>
          </ac:spMkLst>
        </pc:spChg>
      </pc:sldChg>
      <pc:sldChg chg="modSp">
        <pc:chgData name="Joel Sutton" userId="1e63f7443f7518ef" providerId="LiveId" clId="{3763FC77-DA49-4997-BA89-6210E3BB9419}" dt="2020-02-08T18:31:51.706" v="304" actId="27636"/>
        <pc:sldMkLst>
          <pc:docMk/>
          <pc:sldMk cId="1694522431" sldId="310"/>
        </pc:sldMkLst>
        <pc:spChg chg="mod">
          <ac:chgData name="Joel Sutton" userId="1e63f7443f7518ef" providerId="LiveId" clId="{3763FC77-DA49-4997-BA89-6210E3BB9419}" dt="2020-02-08T18:31:51.706" v="304" actId="27636"/>
          <ac:spMkLst>
            <pc:docMk/>
            <pc:sldMk cId="1694522431" sldId="310"/>
            <ac:spMk id="2" creationId="{DD2C039B-514A-4429-B1B9-60DE58D631D4}"/>
          </ac:spMkLst>
        </pc:spChg>
      </pc:sldChg>
      <pc:sldChg chg="modSp">
        <pc:chgData name="Joel Sutton" userId="1e63f7443f7518ef" providerId="LiveId" clId="{3763FC77-DA49-4997-BA89-6210E3BB9419}" dt="2020-02-10T00:32:46.399" v="700" actId="27636"/>
        <pc:sldMkLst>
          <pc:docMk/>
          <pc:sldMk cId="4167541181" sldId="312"/>
        </pc:sldMkLst>
        <pc:spChg chg="mod">
          <ac:chgData name="Joel Sutton" userId="1e63f7443f7518ef" providerId="LiveId" clId="{3763FC77-DA49-4997-BA89-6210E3BB9419}" dt="2020-02-10T00:32:46.399" v="700" actId="27636"/>
          <ac:spMkLst>
            <pc:docMk/>
            <pc:sldMk cId="4167541181" sldId="312"/>
            <ac:spMk id="2" creationId="{DD2C039B-514A-4429-B1B9-60DE58D631D4}"/>
          </ac:spMkLst>
        </pc:spChg>
      </pc:sldChg>
      <pc:sldChg chg="modSp">
        <pc:chgData name="Joel Sutton" userId="1e63f7443f7518ef" providerId="LiveId" clId="{3763FC77-DA49-4997-BA89-6210E3BB9419}" dt="2020-02-10T00:32:53.655" v="702" actId="27636"/>
        <pc:sldMkLst>
          <pc:docMk/>
          <pc:sldMk cId="3290883968" sldId="314"/>
        </pc:sldMkLst>
        <pc:spChg chg="mod">
          <ac:chgData name="Joel Sutton" userId="1e63f7443f7518ef" providerId="LiveId" clId="{3763FC77-DA49-4997-BA89-6210E3BB9419}" dt="2020-02-10T00:32:53.655" v="702" actId="27636"/>
          <ac:spMkLst>
            <pc:docMk/>
            <pc:sldMk cId="3290883968" sldId="314"/>
            <ac:spMk id="2" creationId="{DD2C039B-514A-4429-B1B9-60DE58D631D4}"/>
          </ac:spMkLst>
        </pc:spChg>
      </pc:sldChg>
      <pc:sldChg chg="modSp">
        <pc:chgData name="Joel Sutton" userId="1e63f7443f7518ef" providerId="LiveId" clId="{3763FC77-DA49-4997-BA89-6210E3BB9419}" dt="2020-02-10T00:32:59.110" v="704" actId="27636"/>
        <pc:sldMkLst>
          <pc:docMk/>
          <pc:sldMk cId="3863304401" sldId="315"/>
        </pc:sldMkLst>
        <pc:spChg chg="mod">
          <ac:chgData name="Joel Sutton" userId="1e63f7443f7518ef" providerId="LiveId" clId="{3763FC77-DA49-4997-BA89-6210E3BB9419}" dt="2020-02-10T00:32:59.110" v="704" actId="27636"/>
          <ac:spMkLst>
            <pc:docMk/>
            <pc:sldMk cId="3863304401" sldId="315"/>
            <ac:spMk id="2" creationId="{DD2C039B-514A-4429-B1B9-60DE58D631D4}"/>
          </ac:spMkLst>
        </pc:spChg>
      </pc:sldChg>
      <pc:sldChg chg="modSp">
        <pc:chgData name="Joel Sutton" userId="1e63f7443f7518ef" providerId="LiveId" clId="{3763FC77-DA49-4997-BA89-6210E3BB9419}" dt="2020-02-10T00:33:04.477" v="706" actId="27636"/>
        <pc:sldMkLst>
          <pc:docMk/>
          <pc:sldMk cId="1247384020" sldId="316"/>
        </pc:sldMkLst>
        <pc:spChg chg="mod">
          <ac:chgData name="Joel Sutton" userId="1e63f7443f7518ef" providerId="LiveId" clId="{3763FC77-DA49-4997-BA89-6210E3BB9419}" dt="2020-02-10T00:33:04.477" v="706" actId="27636"/>
          <ac:spMkLst>
            <pc:docMk/>
            <pc:sldMk cId="1247384020" sldId="316"/>
            <ac:spMk id="2" creationId="{DD2C039B-514A-4429-B1B9-60DE58D631D4}"/>
          </ac:spMkLst>
        </pc:spChg>
      </pc:sldChg>
      <pc:sldChg chg="modSp">
        <pc:chgData name="Joel Sutton" userId="1e63f7443f7518ef" providerId="LiveId" clId="{3763FC77-DA49-4997-BA89-6210E3BB9419}" dt="2020-02-10T00:33:07.940" v="708" actId="27636"/>
        <pc:sldMkLst>
          <pc:docMk/>
          <pc:sldMk cId="2631313702" sldId="317"/>
        </pc:sldMkLst>
        <pc:spChg chg="mod">
          <ac:chgData name="Joel Sutton" userId="1e63f7443f7518ef" providerId="LiveId" clId="{3763FC77-DA49-4997-BA89-6210E3BB9419}" dt="2020-02-10T00:33:07.940" v="708" actId="27636"/>
          <ac:spMkLst>
            <pc:docMk/>
            <pc:sldMk cId="2631313702" sldId="317"/>
            <ac:spMk id="2" creationId="{DD2C039B-514A-4429-B1B9-60DE58D631D4}"/>
          </ac:spMkLst>
        </pc:spChg>
      </pc:sldChg>
      <pc:sldChg chg="addSp delSp modSp mod setBg setClrOvrMap">
        <pc:chgData name="Joel Sutton" userId="1e63f7443f7518ef" providerId="LiveId" clId="{3763FC77-DA49-4997-BA89-6210E3BB9419}" dt="2020-02-10T06:56:23.209" v="1008" actId="962"/>
        <pc:sldMkLst>
          <pc:docMk/>
          <pc:sldMk cId="1055671495" sldId="334"/>
        </pc:sldMkLst>
        <pc:spChg chg="mod ord">
          <ac:chgData name="Joel Sutton" userId="1e63f7443f7518ef" providerId="LiveId" clId="{3763FC77-DA49-4997-BA89-6210E3BB9419}" dt="2020-02-10T06:56:23.209" v="1008" actId="962"/>
          <ac:spMkLst>
            <pc:docMk/>
            <pc:sldMk cId="1055671495" sldId="334"/>
            <ac:spMk id="2" creationId="{10097198-6C69-4892-A099-D8F8A898D22C}"/>
          </ac:spMkLst>
        </pc:spChg>
        <pc:spChg chg="del">
          <ac:chgData name="Joel Sutton" userId="1e63f7443f7518ef" providerId="LiveId" clId="{3763FC77-DA49-4997-BA89-6210E3BB9419}" dt="2020-02-10T00:29:55.674" v="648" actId="26606"/>
          <ac:spMkLst>
            <pc:docMk/>
            <pc:sldMk cId="1055671495" sldId="334"/>
            <ac:spMk id="15" creationId="{C475749F-F487-4EFB-ABC7-C1359590EB76}"/>
          </ac:spMkLst>
        </pc:spChg>
        <pc:spChg chg="add del">
          <ac:chgData name="Joel Sutton" userId="1e63f7443f7518ef" providerId="LiveId" clId="{3763FC77-DA49-4997-BA89-6210E3BB9419}" dt="2020-02-10T06:56:11.859" v="1003" actId="26606"/>
          <ac:spMkLst>
            <pc:docMk/>
            <pc:sldMk cId="1055671495" sldId="334"/>
            <ac:spMk id="20" creationId="{37C89E4B-3C9F-44B9-8B86-D9E3D112D8EC}"/>
          </ac:spMkLst>
        </pc:spChg>
        <pc:spChg chg="add">
          <ac:chgData name="Joel Sutton" userId="1e63f7443f7518ef" providerId="LiveId" clId="{3763FC77-DA49-4997-BA89-6210E3BB9419}" dt="2020-02-10T06:56:11.859" v="1003" actId="26606"/>
          <ac:spMkLst>
            <pc:docMk/>
            <pc:sldMk cId="1055671495" sldId="334"/>
            <ac:spMk id="29" creationId="{71B2258F-86CA-4D4D-8270-BC05FCDEBFB3}"/>
          </ac:spMkLst>
        </pc:spChg>
        <pc:picChg chg="add del mod">
          <ac:chgData name="Joel Sutton" userId="1e63f7443f7518ef" providerId="LiveId" clId="{3763FC77-DA49-4997-BA89-6210E3BB9419}" dt="2020-02-10T06:52:17.013" v="1001" actId="478"/>
          <ac:picMkLst>
            <pc:docMk/>
            <pc:sldMk cId="1055671495" sldId="334"/>
            <ac:picMk id="3" creationId="{DB5FDA1D-C6D6-46CE-A6E8-ADFAF65A5A55}"/>
          </ac:picMkLst>
        </pc:picChg>
        <pc:picChg chg="add mod">
          <ac:chgData name="Joel Sutton" userId="1e63f7443f7518ef" providerId="LiveId" clId="{3763FC77-DA49-4997-BA89-6210E3BB9419}" dt="2020-02-10T06:56:23.207" v="1007" actId="27614"/>
          <ac:picMkLst>
            <pc:docMk/>
            <pc:sldMk cId="1055671495" sldId="334"/>
            <ac:picMk id="4" creationId="{18012E25-D69E-4F40-8FA9-3ECC56E769F9}"/>
          </ac:picMkLst>
        </pc:picChg>
        <pc:cxnChg chg="add del">
          <ac:chgData name="Joel Sutton" userId="1e63f7443f7518ef" providerId="LiveId" clId="{3763FC77-DA49-4997-BA89-6210E3BB9419}" dt="2020-02-10T06:56:11.859" v="1003" actId="26606"/>
          <ac:cxnSpMkLst>
            <pc:docMk/>
            <pc:sldMk cId="1055671495" sldId="334"/>
            <ac:cxnSpMk id="22" creationId="{AA2EAA10-076F-46BD-8F0F-B9A2FB77A85C}"/>
          </ac:cxnSpMkLst>
        </pc:cxnChg>
        <pc:cxnChg chg="add del">
          <ac:chgData name="Joel Sutton" userId="1e63f7443f7518ef" providerId="LiveId" clId="{3763FC77-DA49-4997-BA89-6210E3BB9419}" dt="2020-02-10T06:56:11.859" v="1003" actId="26606"/>
          <ac:cxnSpMkLst>
            <pc:docMk/>
            <pc:sldMk cId="1055671495" sldId="334"/>
            <ac:cxnSpMk id="24" creationId="{D891E407-403B-4764-86C9-33A56D3BCAA3}"/>
          </ac:cxnSpMkLst>
        </pc:cxnChg>
      </pc:sldChg>
      <pc:sldChg chg="modSp">
        <pc:chgData name="Joel Sutton" userId="1e63f7443f7518ef" providerId="LiveId" clId="{3763FC77-DA49-4997-BA89-6210E3BB9419}" dt="2020-02-10T00:55:21.014" v="787" actId="20577"/>
        <pc:sldMkLst>
          <pc:docMk/>
          <pc:sldMk cId="3694339982" sldId="336"/>
        </pc:sldMkLst>
        <pc:spChg chg="mod">
          <ac:chgData name="Joel Sutton" userId="1e63f7443f7518ef" providerId="LiveId" clId="{3763FC77-DA49-4997-BA89-6210E3BB9419}" dt="2020-02-10T00:55:21.014" v="787" actId="20577"/>
          <ac:spMkLst>
            <pc:docMk/>
            <pc:sldMk cId="3694339982" sldId="336"/>
            <ac:spMk id="2" creationId="{00000000-0000-0000-0000-000000000000}"/>
          </ac:spMkLst>
        </pc:spChg>
      </pc:sldChg>
      <pc:sldChg chg="del">
        <pc:chgData name="Joel Sutton" userId="1e63f7443f7518ef" providerId="LiveId" clId="{3763FC77-DA49-4997-BA89-6210E3BB9419}" dt="2020-02-08T18:22:49.773" v="215" actId="47"/>
        <pc:sldMkLst>
          <pc:docMk/>
          <pc:sldMk cId="2374482503" sldId="337"/>
        </pc:sldMkLst>
      </pc:sldChg>
      <pc:sldChg chg="del">
        <pc:chgData name="Joel Sutton" userId="1e63f7443f7518ef" providerId="LiveId" clId="{3763FC77-DA49-4997-BA89-6210E3BB9419}" dt="2020-02-08T18:22:40.864" v="214" actId="47"/>
        <pc:sldMkLst>
          <pc:docMk/>
          <pc:sldMk cId="2217098908" sldId="338"/>
        </pc:sldMkLst>
      </pc:sldChg>
      <pc:sldChg chg="addSp delSp modSp mod setBg setClrOvrMap">
        <pc:chgData name="Joel Sutton" userId="1e63f7443f7518ef" providerId="LiveId" clId="{3763FC77-DA49-4997-BA89-6210E3BB9419}" dt="2020-02-08T18:30:24.776" v="275" actId="1076"/>
        <pc:sldMkLst>
          <pc:docMk/>
          <pc:sldMk cId="2482814441" sldId="339"/>
        </pc:sldMkLst>
        <pc:spChg chg="mod">
          <ac:chgData name="Joel Sutton" userId="1e63f7443f7518ef" providerId="LiveId" clId="{3763FC77-DA49-4997-BA89-6210E3BB9419}" dt="2020-02-08T18:30:24.776" v="275" actId="1076"/>
          <ac:spMkLst>
            <pc:docMk/>
            <pc:sldMk cId="2482814441" sldId="339"/>
            <ac:spMk id="2" creationId="{1A71CC4B-DF4E-4D96-B70B-DC8391F07B23}"/>
          </ac:spMkLst>
        </pc:spChg>
        <pc:spChg chg="add del">
          <ac:chgData name="Joel Sutton" userId="1e63f7443f7518ef" providerId="LiveId" clId="{3763FC77-DA49-4997-BA89-6210E3BB9419}" dt="2020-02-08T18:27:33.598" v="243" actId="26606"/>
          <ac:spMkLst>
            <pc:docMk/>
            <pc:sldMk cId="2482814441" sldId="339"/>
            <ac:spMk id="9" creationId="{71B2258F-86CA-4D4D-8270-BC05FCDEBFB3}"/>
          </ac:spMkLst>
        </pc:spChg>
        <pc:spChg chg="add del">
          <ac:chgData name="Joel Sutton" userId="1e63f7443f7518ef" providerId="LiveId" clId="{3763FC77-DA49-4997-BA89-6210E3BB9419}" dt="2020-02-08T18:27:33.598" v="243" actId="26606"/>
          <ac:spMkLst>
            <pc:docMk/>
            <pc:sldMk cId="2482814441" sldId="339"/>
            <ac:spMk id="14" creationId="{0E2F58BF-12E5-4B5A-AD25-4DAAA2742A7B}"/>
          </ac:spMkLst>
        </pc:spChg>
        <pc:spChg chg="add del">
          <ac:chgData name="Joel Sutton" userId="1e63f7443f7518ef" providerId="LiveId" clId="{3763FC77-DA49-4997-BA89-6210E3BB9419}" dt="2020-02-08T18:27:33.598" v="243" actId="26606"/>
          <ac:spMkLst>
            <pc:docMk/>
            <pc:sldMk cId="2482814441" sldId="339"/>
            <ac:spMk id="16" creationId="{AF2F604E-43BE-4DC3-B983-E071523364F8}"/>
          </ac:spMkLst>
        </pc:spChg>
        <pc:spChg chg="add del">
          <ac:chgData name="Joel Sutton" userId="1e63f7443f7518ef" providerId="LiveId" clId="{3763FC77-DA49-4997-BA89-6210E3BB9419}" dt="2020-02-08T18:27:33.598" v="243" actId="26606"/>
          <ac:spMkLst>
            <pc:docMk/>
            <pc:sldMk cId="2482814441" sldId="339"/>
            <ac:spMk id="18" creationId="{08C9B587-E65E-4B52-B37C-ABEBB6E87928}"/>
          </ac:spMkLst>
        </pc:spChg>
        <pc:picChg chg="add del mod ord">
          <ac:chgData name="Joel Sutton" userId="1e63f7443f7518ef" providerId="LiveId" clId="{3763FC77-DA49-4997-BA89-6210E3BB9419}" dt="2020-02-08T18:30:08.629" v="273" actId="1076"/>
          <ac:picMkLst>
            <pc:docMk/>
            <pc:sldMk cId="2482814441" sldId="339"/>
            <ac:picMk id="3" creationId="{46AC438D-8BCC-4F44-8775-CEA61B4204C6}"/>
          </ac:picMkLst>
        </pc:picChg>
        <pc:picChg chg="del">
          <ac:chgData name="Joel Sutton" userId="1e63f7443f7518ef" providerId="LiveId" clId="{3763FC77-DA49-4997-BA89-6210E3BB9419}" dt="2020-02-08T18:24:29.876" v="231" actId="478"/>
          <ac:picMkLst>
            <pc:docMk/>
            <pc:sldMk cId="2482814441" sldId="339"/>
            <ac:picMk id="4" creationId="{F83EDAE5-771D-4EC7-8D9A-9756D1F15E6E}"/>
          </ac:picMkLst>
        </pc:picChg>
      </pc:sldChg>
      <pc:sldChg chg="addSp delSp modSp add mod setBg">
        <pc:chgData name="Joel Sutton" userId="1e63f7443f7518ef" providerId="LiveId" clId="{3763FC77-DA49-4997-BA89-6210E3BB9419}" dt="2020-02-08T18:23:05.270" v="229" actId="20577"/>
        <pc:sldMkLst>
          <pc:docMk/>
          <pc:sldMk cId="2124017963" sldId="340"/>
        </pc:sldMkLst>
        <pc:spChg chg="mod">
          <ac:chgData name="Joel Sutton" userId="1e63f7443f7518ef" providerId="LiveId" clId="{3763FC77-DA49-4997-BA89-6210E3BB9419}" dt="2020-02-08T18:02:43.342" v="109" actId="404"/>
          <ac:spMkLst>
            <pc:docMk/>
            <pc:sldMk cId="2124017963" sldId="340"/>
            <ac:spMk id="2" creationId="{08A6AEED-3DFD-472F-AC46-2FF51B925C28}"/>
          </ac:spMkLst>
        </pc:spChg>
        <pc:spChg chg="mod">
          <ac:chgData name="Joel Sutton" userId="1e63f7443f7518ef" providerId="LiveId" clId="{3763FC77-DA49-4997-BA89-6210E3BB9419}" dt="2020-02-08T18:23:05.270" v="229" actId="20577"/>
          <ac:spMkLst>
            <pc:docMk/>
            <pc:sldMk cId="2124017963" sldId="340"/>
            <ac:spMk id="3" creationId="{16461863-6707-479A-8ED3-0641524849F8}"/>
          </ac:spMkLst>
        </pc:spChg>
        <pc:spChg chg="add del">
          <ac:chgData name="Joel Sutton" userId="1e63f7443f7518ef" providerId="LiveId" clId="{3763FC77-DA49-4997-BA89-6210E3BB9419}" dt="2020-02-08T18:02:31.072" v="101" actId="26606"/>
          <ac:spMkLst>
            <pc:docMk/>
            <pc:sldMk cId="2124017963" sldId="340"/>
            <ac:spMk id="9" creationId="{BF1A9758-6F25-4443-96E2-9A0016F17753}"/>
          </ac:spMkLst>
        </pc:spChg>
        <pc:spChg chg="add del">
          <ac:chgData name="Joel Sutton" userId="1e63f7443f7518ef" providerId="LiveId" clId="{3763FC77-DA49-4997-BA89-6210E3BB9419}" dt="2020-02-08T18:02:32.473" v="103" actId="26606"/>
          <ac:spMkLst>
            <pc:docMk/>
            <pc:sldMk cId="2124017963" sldId="340"/>
            <ac:spMk id="11" creationId="{5B45AD5D-AA52-4F7B-9362-576A39AD9E09}"/>
          </ac:spMkLst>
        </pc:spChg>
        <pc:spChg chg="add del">
          <ac:chgData name="Joel Sutton" userId="1e63f7443f7518ef" providerId="LiveId" clId="{3763FC77-DA49-4997-BA89-6210E3BB9419}" dt="2020-02-08T18:02:32.473" v="103" actId="26606"/>
          <ac:spMkLst>
            <pc:docMk/>
            <pc:sldMk cId="2124017963" sldId="340"/>
            <ac:spMk id="12" creationId="{6B5E2835-4E47-45B3-9CFE-732FF7B05472}"/>
          </ac:spMkLst>
        </pc:spChg>
        <pc:spChg chg="add del">
          <ac:chgData name="Joel Sutton" userId="1e63f7443f7518ef" providerId="LiveId" clId="{3763FC77-DA49-4997-BA89-6210E3BB9419}" dt="2020-02-08T18:02:32.473" v="103" actId="26606"/>
          <ac:spMkLst>
            <pc:docMk/>
            <pc:sldMk cId="2124017963" sldId="340"/>
            <ac:spMk id="13" creationId="{AEDD7960-4866-4399-BEF6-DD1431AB4E34}"/>
          </ac:spMkLst>
        </pc:spChg>
        <pc:spChg chg="add del">
          <ac:chgData name="Joel Sutton" userId="1e63f7443f7518ef" providerId="LiveId" clId="{3763FC77-DA49-4997-BA89-6210E3BB9419}" dt="2020-02-08T18:02:32.473" v="103" actId="26606"/>
          <ac:spMkLst>
            <pc:docMk/>
            <pc:sldMk cId="2124017963" sldId="340"/>
            <ac:spMk id="15" creationId="{55D4142C-5077-457F-A6AD-3FECFDB39685}"/>
          </ac:spMkLst>
        </pc:spChg>
        <pc:spChg chg="add del">
          <ac:chgData name="Joel Sutton" userId="1e63f7443f7518ef" providerId="LiveId" clId="{3763FC77-DA49-4997-BA89-6210E3BB9419}" dt="2020-02-08T18:02:32.473" v="103" actId="26606"/>
          <ac:spMkLst>
            <pc:docMk/>
            <pc:sldMk cId="2124017963" sldId="340"/>
            <ac:spMk id="17" creationId="{7A5F0580-5EE9-419F-96EE-B6529EF6E7D0}"/>
          </ac:spMkLst>
        </pc:spChg>
        <pc:spChg chg="add">
          <ac:chgData name="Joel Sutton" userId="1e63f7443f7518ef" providerId="LiveId" clId="{3763FC77-DA49-4997-BA89-6210E3BB9419}" dt="2020-02-08T18:02:32.558" v="104" actId="26606"/>
          <ac:spMkLst>
            <pc:docMk/>
            <pc:sldMk cId="2124017963" sldId="340"/>
            <ac:spMk id="19" creationId="{50E4C519-FBE9-4ABE-A8F9-C2CBE326932F}"/>
          </ac:spMkLst>
        </pc:spChg>
        <pc:spChg chg="add">
          <ac:chgData name="Joel Sutton" userId="1e63f7443f7518ef" providerId="LiveId" clId="{3763FC77-DA49-4997-BA89-6210E3BB9419}" dt="2020-02-08T18:02:32.558" v="104" actId="26606"/>
          <ac:spMkLst>
            <pc:docMk/>
            <pc:sldMk cId="2124017963" sldId="340"/>
            <ac:spMk id="20" creationId="{80EC29FB-299E-49F3-8C7B-01199632A30F}"/>
          </ac:spMkLst>
        </pc:spChg>
        <pc:spChg chg="add">
          <ac:chgData name="Joel Sutton" userId="1e63f7443f7518ef" providerId="LiveId" clId="{3763FC77-DA49-4997-BA89-6210E3BB9419}" dt="2020-02-08T18:02:32.558" v="104" actId="26606"/>
          <ac:spMkLst>
            <pc:docMk/>
            <pc:sldMk cId="2124017963" sldId="340"/>
            <ac:spMk id="21" creationId="{C29A2522-B27A-45C5-897B-79A1407D159A}"/>
          </ac:spMkLst>
        </pc:spChg>
        <pc:spChg chg="add">
          <ac:chgData name="Joel Sutton" userId="1e63f7443f7518ef" providerId="LiveId" clId="{3763FC77-DA49-4997-BA89-6210E3BB9419}" dt="2020-02-08T18:02:32.558" v="104" actId="26606"/>
          <ac:spMkLst>
            <pc:docMk/>
            <pc:sldMk cId="2124017963" sldId="340"/>
            <ac:spMk id="22" creationId="{98E79BE4-34FE-485A-98A5-92CE8F7C4743}"/>
          </ac:spMkLst>
        </pc:spChg>
        <pc:spChg chg="add">
          <ac:chgData name="Joel Sutton" userId="1e63f7443f7518ef" providerId="LiveId" clId="{3763FC77-DA49-4997-BA89-6210E3BB9419}" dt="2020-02-08T18:02:32.558" v="104" actId="26606"/>
          <ac:spMkLst>
            <pc:docMk/>
            <pc:sldMk cId="2124017963" sldId="340"/>
            <ac:spMk id="23" creationId="{7A5F0580-5EE9-419F-96EE-B6529EF6E7D0}"/>
          </ac:spMkLst>
        </pc:spChg>
        <pc:picChg chg="add mod ord">
          <ac:chgData name="Joel Sutton" userId="1e63f7443f7518ef" providerId="LiveId" clId="{3763FC77-DA49-4997-BA89-6210E3BB9419}" dt="2020-02-08T18:02:46.228" v="110" actId="27614"/>
          <ac:picMkLst>
            <pc:docMk/>
            <pc:sldMk cId="2124017963" sldId="340"/>
            <ac:picMk id="4" creationId="{5D497FDF-247C-4803-81BA-C935C25DA4C8}"/>
          </ac:picMkLst>
        </pc:picChg>
      </pc:sldChg>
      <pc:sldChg chg="modSp add modAnim">
        <pc:chgData name="Joel Sutton" userId="1e63f7443f7518ef" providerId="LiveId" clId="{3763FC77-DA49-4997-BA89-6210E3BB9419}" dt="2020-02-08T18:04:19.381" v="213" actId="403"/>
        <pc:sldMkLst>
          <pc:docMk/>
          <pc:sldMk cId="3592739645" sldId="341"/>
        </pc:sldMkLst>
        <pc:spChg chg="mod">
          <ac:chgData name="Joel Sutton" userId="1e63f7443f7518ef" providerId="LiveId" clId="{3763FC77-DA49-4997-BA89-6210E3BB9419}" dt="2020-02-08T18:03:21.254" v="159" actId="20577"/>
          <ac:spMkLst>
            <pc:docMk/>
            <pc:sldMk cId="3592739645" sldId="341"/>
            <ac:spMk id="2" creationId="{3EE415EF-7446-439E-B9D5-7661E48118C6}"/>
          </ac:spMkLst>
        </pc:spChg>
        <pc:spChg chg="mod">
          <ac:chgData name="Joel Sutton" userId="1e63f7443f7518ef" providerId="LiveId" clId="{3763FC77-DA49-4997-BA89-6210E3BB9419}" dt="2020-02-08T18:04:19.381" v="213" actId="403"/>
          <ac:spMkLst>
            <pc:docMk/>
            <pc:sldMk cId="3592739645" sldId="341"/>
            <ac:spMk id="3" creationId="{93B8714E-CEEB-4E9B-9AA6-9B0C0A032741}"/>
          </ac:spMkLst>
        </pc:spChg>
      </pc:sldChg>
      <pc:sldChg chg="addSp delSp modSp add modNotesTx">
        <pc:chgData name="Joel Sutton" userId="1e63f7443f7518ef" providerId="LiveId" clId="{3763FC77-DA49-4997-BA89-6210E3BB9419}" dt="2020-02-08T19:29:49.339" v="489" actId="20577"/>
        <pc:sldMkLst>
          <pc:docMk/>
          <pc:sldMk cId="302400761" sldId="342"/>
        </pc:sldMkLst>
        <pc:spChg chg="mod">
          <ac:chgData name="Joel Sutton" userId="1e63f7443f7518ef" providerId="LiveId" clId="{3763FC77-DA49-4997-BA89-6210E3BB9419}" dt="2020-02-08T19:27:00.838" v="457" actId="14100"/>
          <ac:spMkLst>
            <pc:docMk/>
            <pc:sldMk cId="302400761" sldId="342"/>
            <ac:spMk id="2" creationId="{E84C245B-40BC-40D6-9A37-1FACE2A2EBBB}"/>
          </ac:spMkLst>
        </pc:spChg>
        <pc:spChg chg="add del mod">
          <ac:chgData name="Joel Sutton" userId="1e63f7443f7518ef" providerId="LiveId" clId="{3763FC77-DA49-4997-BA89-6210E3BB9419}" dt="2020-02-08T19:27:10.768" v="463" actId="20577"/>
          <ac:spMkLst>
            <pc:docMk/>
            <pc:sldMk cId="302400761" sldId="342"/>
            <ac:spMk id="3" creationId="{21D13033-6EAF-43B5-A55A-6B34FCF21405}"/>
          </ac:spMkLst>
        </pc:spChg>
        <pc:picChg chg="add del mod">
          <ac:chgData name="Joel Sutton" userId="1e63f7443f7518ef" providerId="LiveId" clId="{3763FC77-DA49-4997-BA89-6210E3BB9419}" dt="2020-02-08T19:17:54.662" v="318"/>
          <ac:picMkLst>
            <pc:docMk/>
            <pc:sldMk cId="302400761" sldId="342"/>
            <ac:picMk id="4" creationId="{80D776E8-187E-4CB0-A710-FA587819975F}"/>
          </ac:picMkLst>
        </pc:picChg>
        <pc:picChg chg="add mod">
          <ac:chgData name="Joel Sutton" userId="1e63f7443f7518ef" providerId="LiveId" clId="{3763FC77-DA49-4997-BA89-6210E3BB9419}" dt="2020-02-08T19:26:40.693" v="452" actId="14100"/>
          <ac:picMkLst>
            <pc:docMk/>
            <pc:sldMk cId="302400761" sldId="342"/>
            <ac:picMk id="5" creationId="{9432BF6B-F60D-4E25-BFA0-B52CD6D275D7}"/>
          </ac:picMkLst>
        </pc:picChg>
      </pc:sldChg>
      <pc:sldChg chg="add del">
        <pc:chgData name="Joel Sutton" userId="1e63f7443f7518ef" providerId="LiveId" clId="{3763FC77-DA49-4997-BA89-6210E3BB9419}" dt="2020-02-08T19:29:10.464" v="481" actId="47"/>
        <pc:sldMkLst>
          <pc:docMk/>
          <pc:sldMk cId="76032592" sldId="343"/>
        </pc:sldMkLst>
      </pc:sldChg>
      <pc:sldChg chg="modSp add modNotesTx">
        <pc:chgData name="Joel Sutton" userId="1e63f7443f7518ef" providerId="LiveId" clId="{3763FC77-DA49-4997-BA89-6210E3BB9419}" dt="2020-02-08T19:30:53.084" v="493" actId="20577"/>
        <pc:sldMkLst>
          <pc:docMk/>
          <pc:sldMk cId="2415848982" sldId="344"/>
        </pc:sldMkLst>
        <pc:spChg chg="mod">
          <ac:chgData name="Joel Sutton" userId="1e63f7443f7518ef" providerId="LiveId" clId="{3763FC77-DA49-4997-BA89-6210E3BB9419}" dt="2020-02-08T19:28:46.387" v="479" actId="1076"/>
          <ac:spMkLst>
            <pc:docMk/>
            <pc:sldMk cId="2415848982" sldId="344"/>
            <ac:spMk id="3" creationId="{21D13033-6EAF-43B5-A55A-6B34FCF21405}"/>
          </ac:spMkLst>
        </pc:spChg>
        <pc:picChg chg="mod">
          <ac:chgData name="Joel Sutton" userId="1e63f7443f7518ef" providerId="LiveId" clId="{3763FC77-DA49-4997-BA89-6210E3BB9419}" dt="2020-02-08T19:28:50.451" v="480" actId="1076"/>
          <ac:picMkLst>
            <pc:docMk/>
            <pc:sldMk cId="2415848982" sldId="344"/>
            <ac:picMk id="5" creationId="{9432BF6B-F60D-4E25-BFA0-B52CD6D275D7}"/>
          </ac:picMkLst>
        </pc:picChg>
      </pc:sldChg>
      <pc:sldChg chg="addSp delSp modSp add mod setBg">
        <pc:chgData name="Joel Sutton" userId="1e63f7443f7518ef" providerId="LiveId" clId="{3763FC77-DA49-4997-BA89-6210E3BB9419}" dt="2020-02-08T20:08:06.418" v="628" actId="26606"/>
        <pc:sldMkLst>
          <pc:docMk/>
          <pc:sldMk cId="3336168257" sldId="345"/>
        </pc:sldMkLst>
        <pc:spChg chg="add del">
          <ac:chgData name="Joel Sutton" userId="1e63f7443f7518ef" providerId="LiveId" clId="{3763FC77-DA49-4997-BA89-6210E3BB9419}" dt="2020-02-08T20:08:06.418" v="628" actId="26606"/>
          <ac:spMkLst>
            <pc:docMk/>
            <pc:sldMk cId="3336168257" sldId="345"/>
            <ac:spMk id="2" creationId="{78C2072C-4F01-458D-8071-8F42DED3ACD2}"/>
          </ac:spMkLst>
        </pc:spChg>
        <pc:spChg chg="add del">
          <ac:chgData name="Joel Sutton" userId="1e63f7443f7518ef" providerId="LiveId" clId="{3763FC77-DA49-4997-BA89-6210E3BB9419}" dt="2020-02-08T20:08:06.418" v="628" actId="26606"/>
          <ac:spMkLst>
            <pc:docMk/>
            <pc:sldMk cId="3336168257" sldId="345"/>
            <ac:spMk id="3" creationId="{43D86CD7-F604-4C7D-93AC-042B41324E50}"/>
          </ac:spMkLst>
        </pc:spChg>
        <pc:spChg chg="add">
          <ac:chgData name="Joel Sutton" userId="1e63f7443f7518ef" providerId="LiveId" clId="{3763FC77-DA49-4997-BA89-6210E3BB9419}" dt="2020-02-08T20:08:06.418" v="628" actId="26606"/>
          <ac:spMkLst>
            <pc:docMk/>
            <pc:sldMk cId="3336168257" sldId="345"/>
            <ac:spMk id="9" creationId="{C83A5C14-ED91-4CD1-809E-D29FF97C9AF5}"/>
          </ac:spMkLst>
        </pc:spChg>
        <pc:spChg chg="add">
          <ac:chgData name="Joel Sutton" userId="1e63f7443f7518ef" providerId="LiveId" clId="{3763FC77-DA49-4997-BA89-6210E3BB9419}" dt="2020-02-08T20:08:06.418" v="628" actId="26606"/>
          <ac:spMkLst>
            <pc:docMk/>
            <pc:sldMk cId="3336168257" sldId="345"/>
            <ac:spMk id="11" creationId="{56065185-5C34-4F86-AA96-AA4D065B0EF4}"/>
          </ac:spMkLst>
        </pc:spChg>
        <pc:picChg chg="add mod">
          <ac:chgData name="Joel Sutton" userId="1e63f7443f7518ef" providerId="LiveId" clId="{3763FC77-DA49-4997-BA89-6210E3BB9419}" dt="2020-02-08T20:08:06.418" v="628" actId="26606"/>
          <ac:picMkLst>
            <pc:docMk/>
            <pc:sldMk cId="3336168257" sldId="345"/>
            <ac:picMk id="4" creationId="{860B44F1-F9A5-4F6B-86B2-3DCD9FC7292A}"/>
          </ac:picMkLst>
        </pc:picChg>
      </pc:sldChg>
      <pc:sldChg chg="addSp delSp modSp add">
        <pc:chgData name="Joel Sutton" userId="1e63f7443f7518ef" providerId="LiveId" clId="{3763FC77-DA49-4997-BA89-6210E3BB9419}" dt="2020-02-10T07:15:26.224" v="1860" actId="122"/>
        <pc:sldMkLst>
          <pc:docMk/>
          <pc:sldMk cId="1444169711" sldId="346"/>
        </pc:sldMkLst>
        <pc:spChg chg="mod">
          <ac:chgData name="Joel Sutton" userId="1e63f7443f7518ef" providerId="LiveId" clId="{3763FC77-DA49-4997-BA89-6210E3BB9419}" dt="2020-02-10T07:15:26.224" v="1860" actId="122"/>
          <ac:spMkLst>
            <pc:docMk/>
            <pc:sldMk cId="1444169711" sldId="346"/>
            <ac:spMk id="2" creationId="{843FD28F-6F1A-4C51-96B4-168E806C860E}"/>
          </ac:spMkLst>
        </pc:spChg>
        <pc:spChg chg="mod">
          <ac:chgData name="Joel Sutton" userId="1e63f7443f7518ef" providerId="LiveId" clId="{3763FC77-DA49-4997-BA89-6210E3BB9419}" dt="2020-02-10T07:05:41.167" v="1704" actId="207"/>
          <ac:spMkLst>
            <pc:docMk/>
            <pc:sldMk cId="1444169711" sldId="346"/>
            <ac:spMk id="3" creationId="{734BBB6A-8CDE-4D80-B553-8ADE07D4EFE8}"/>
          </ac:spMkLst>
        </pc:spChg>
        <pc:spChg chg="add del">
          <ac:chgData name="Joel Sutton" userId="1e63f7443f7518ef" providerId="LiveId" clId="{3763FC77-DA49-4997-BA89-6210E3BB9419}" dt="2020-02-10T00:41:54.320" v="713"/>
          <ac:spMkLst>
            <pc:docMk/>
            <pc:sldMk cId="1444169711" sldId="346"/>
            <ac:spMk id="4" creationId="{EFFA37A1-A9A4-4CFB-A5B3-F042E277FDFF}"/>
          </ac:spMkLst>
        </pc:spChg>
      </pc:sldChg>
      <pc:sldChg chg="modSp add del">
        <pc:chgData name="Joel Sutton" userId="1e63f7443f7518ef" providerId="LiveId" clId="{3763FC77-DA49-4997-BA89-6210E3BB9419}" dt="2020-02-10T07:04:40.729" v="1694" actId="47"/>
        <pc:sldMkLst>
          <pc:docMk/>
          <pc:sldMk cId="3535344136" sldId="347"/>
        </pc:sldMkLst>
        <pc:spChg chg="mod">
          <ac:chgData name="Joel Sutton" userId="1e63f7443f7518ef" providerId="LiveId" clId="{3763FC77-DA49-4997-BA89-6210E3BB9419}" dt="2020-02-10T00:49:35.473" v="767" actId="1035"/>
          <ac:spMkLst>
            <pc:docMk/>
            <pc:sldMk cId="3535344136" sldId="347"/>
            <ac:spMk id="2" creationId="{843FD28F-6F1A-4C51-96B4-168E806C860E}"/>
          </ac:spMkLst>
        </pc:spChg>
        <pc:spChg chg="mod">
          <ac:chgData name="Joel Sutton" userId="1e63f7443f7518ef" providerId="LiveId" clId="{3763FC77-DA49-4997-BA89-6210E3BB9419}" dt="2020-02-10T06:51:33.949" v="1000" actId="6549"/>
          <ac:spMkLst>
            <pc:docMk/>
            <pc:sldMk cId="3535344136" sldId="347"/>
            <ac:spMk id="3" creationId="{734BBB6A-8CDE-4D80-B553-8ADE07D4EFE8}"/>
          </ac:spMkLst>
        </pc:spChg>
      </pc:sldChg>
      <pc:sldChg chg="modSp add modNotesTx">
        <pc:chgData name="Joel Sutton" userId="1e63f7443f7518ef" providerId="LiveId" clId="{3763FC77-DA49-4997-BA89-6210E3BB9419}" dt="2020-02-10T06:57:09.577" v="1032" actId="6549"/>
        <pc:sldMkLst>
          <pc:docMk/>
          <pc:sldMk cId="3470693800" sldId="348"/>
        </pc:sldMkLst>
        <pc:spChg chg="mod">
          <ac:chgData name="Joel Sutton" userId="1e63f7443f7518ef" providerId="LiveId" clId="{3763FC77-DA49-4997-BA89-6210E3BB9419}" dt="2020-02-10T06:41:33.138" v="875" actId="207"/>
          <ac:spMkLst>
            <pc:docMk/>
            <pc:sldMk cId="3470693800" sldId="348"/>
            <ac:spMk id="2" creationId="{01222A29-A0D5-45D2-8CF7-FE4E6603B839}"/>
          </ac:spMkLst>
        </pc:spChg>
        <pc:spChg chg="mod">
          <ac:chgData name="Joel Sutton" userId="1e63f7443f7518ef" providerId="LiveId" clId="{3763FC77-DA49-4997-BA89-6210E3BB9419}" dt="2020-02-10T06:41:49.449" v="880" actId="20577"/>
          <ac:spMkLst>
            <pc:docMk/>
            <pc:sldMk cId="3470693800" sldId="348"/>
            <ac:spMk id="3" creationId="{A0C04A23-FB41-459F-B5AF-D632E9B0F578}"/>
          </ac:spMkLst>
        </pc:spChg>
      </pc:sldChg>
      <pc:sldChg chg="modSp add modNotesTx">
        <pc:chgData name="Joel Sutton" userId="1e63f7443f7518ef" providerId="LiveId" clId="{3763FC77-DA49-4997-BA89-6210E3BB9419}" dt="2020-02-10T07:32:09.794" v="2107" actId="20577"/>
        <pc:sldMkLst>
          <pc:docMk/>
          <pc:sldMk cId="2976984674" sldId="349"/>
        </pc:sldMkLst>
        <pc:spChg chg="mod">
          <ac:chgData name="Joel Sutton" userId="1e63f7443f7518ef" providerId="LiveId" clId="{3763FC77-DA49-4997-BA89-6210E3BB9419}" dt="2020-02-10T07:32:09.794" v="2107" actId="20577"/>
          <ac:spMkLst>
            <pc:docMk/>
            <pc:sldMk cId="2976984674" sldId="349"/>
            <ac:spMk id="2" creationId="{384546B6-A27D-4DF7-9B85-796ADB7E32EB}"/>
          </ac:spMkLst>
        </pc:spChg>
        <pc:spChg chg="mod">
          <ac:chgData name="Joel Sutton" userId="1e63f7443f7518ef" providerId="LiveId" clId="{3763FC77-DA49-4997-BA89-6210E3BB9419}" dt="2020-02-10T07:31:54.174" v="2077" actId="20577"/>
          <ac:spMkLst>
            <pc:docMk/>
            <pc:sldMk cId="2976984674" sldId="349"/>
            <ac:spMk id="3" creationId="{CF714D3D-BF28-4306-A596-75E672322920}"/>
          </ac:spMkLst>
        </pc:spChg>
      </pc:sldChg>
      <pc:sldChg chg="modSp add">
        <pc:chgData name="Joel Sutton" userId="1e63f7443f7518ef" providerId="LiveId" clId="{3763FC77-DA49-4997-BA89-6210E3BB9419}" dt="2020-02-10T07:11:02.876" v="1859" actId="20577"/>
        <pc:sldMkLst>
          <pc:docMk/>
          <pc:sldMk cId="2133671630" sldId="350"/>
        </pc:sldMkLst>
        <pc:spChg chg="mod">
          <ac:chgData name="Joel Sutton" userId="1e63f7443f7518ef" providerId="LiveId" clId="{3763FC77-DA49-4997-BA89-6210E3BB9419}" dt="2020-02-10T07:10:54.478" v="1850" actId="122"/>
          <ac:spMkLst>
            <pc:docMk/>
            <pc:sldMk cId="2133671630" sldId="350"/>
            <ac:spMk id="2" creationId="{843FD28F-6F1A-4C51-96B4-168E806C860E}"/>
          </ac:spMkLst>
        </pc:spChg>
        <pc:spChg chg="mod">
          <ac:chgData name="Joel Sutton" userId="1e63f7443f7518ef" providerId="LiveId" clId="{3763FC77-DA49-4997-BA89-6210E3BB9419}" dt="2020-02-10T07:11:02.876" v="1859" actId="20577"/>
          <ac:spMkLst>
            <pc:docMk/>
            <pc:sldMk cId="2133671630" sldId="350"/>
            <ac:spMk id="3" creationId="{734BBB6A-8CDE-4D80-B553-8ADE07D4EFE8}"/>
          </ac:spMkLst>
        </pc:spChg>
      </pc:sldChg>
      <pc:sldChg chg="addSp delSp modSp add">
        <pc:chgData name="Joel Sutton" userId="1e63f7443f7518ef" providerId="LiveId" clId="{3763FC77-DA49-4997-BA89-6210E3BB9419}" dt="2020-02-10T07:34:21.195" v="2171" actId="122"/>
        <pc:sldMkLst>
          <pc:docMk/>
          <pc:sldMk cId="1368919836" sldId="351"/>
        </pc:sldMkLst>
        <pc:spChg chg="mod">
          <ac:chgData name="Joel Sutton" userId="1e63f7443f7518ef" providerId="LiveId" clId="{3763FC77-DA49-4997-BA89-6210E3BB9419}" dt="2020-02-10T07:34:21.195" v="2171" actId="122"/>
          <ac:spMkLst>
            <pc:docMk/>
            <pc:sldMk cId="1368919836" sldId="351"/>
            <ac:spMk id="2" creationId="{0D77EE9B-32FB-4FF7-AF2C-3B40EAC52237}"/>
          </ac:spMkLst>
        </pc:spChg>
        <pc:spChg chg="mod">
          <ac:chgData name="Joel Sutton" userId="1e63f7443f7518ef" providerId="LiveId" clId="{3763FC77-DA49-4997-BA89-6210E3BB9419}" dt="2020-02-10T07:33:55.640" v="2163" actId="207"/>
          <ac:spMkLst>
            <pc:docMk/>
            <pc:sldMk cId="1368919836" sldId="351"/>
            <ac:spMk id="3" creationId="{59E31168-5EE4-43CA-8AD0-D5B74704C7BE}"/>
          </ac:spMkLst>
        </pc:spChg>
        <pc:spChg chg="add del">
          <ac:chgData name="Joel Sutton" userId="1e63f7443f7518ef" providerId="LiveId" clId="{3763FC77-DA49-4997-BA89-6210E3BB9419}" dt="2020-02-10T07:33:31.428" v="2159"/>
          <ac:spMkLst>
            <pc:docMk/>
            <pc:sldMk cId="1368919836" sldId="351"/>
            <ac:spMk id="4" creationId="{C9323EB6-A8E9-4CF2-BA6D-184F80B8287C}"/>
          </ac:spMkLst>
        </pc:spChg>
      </pc:sldChg>
      <pc:sldChg chg="modSp add">
        <pc:chgData name="Joel Sutton" userId="1e63f7443f7518ef" providerId="LiveId" clId="{3763FC77-DA49-4997-BA89-6210E3BB9419}" dt="2020-02-10T07:34:25.505" v="2172" actId="122"/>
        <pc:sldMkLst>
          <pc:docMk/>
          <pc:sldMk cId="1089661753" sldId="352"/>
        </pc:sldMkLst>
        <pc:spChg chg="mod">
          <ac:chgData name="Joel Sutton" userId="1e63f7443f7518ef" providerId="LiveId" clId="{3763FC77-DA49-4997-BA89-6210E3BB9419}" dt="2020-02-10T07:34:25.505" v="2172" actId="122"/>
          <ac:spMkLst>
            <pc:docMk/>
            <pc:sldMk cId="1089661753" sldId="352"/>
            <ac:spMk id="2" creationId="{0D77EE9B-32FB-4FF7-AF2C-3B40EAC52237}"/>
          </ac:spMkLst>
        </pc:spChg>
        <pc:spChg chg="mod">
          <ac:chgData name="Joel Sutton" userId="1e63f7443f7518ef" providerId="LiveId" clId="{3763FC77-DA49-4997-BA89-6210E3BB9419}" dt="2020-02-10T07:34:14.221" v="2170" actId="27636"/>
          <ac:spMkLst>
            <pc:docMk/>
            <pc:sldMk cId="1089661753" sldId="352"/>
            <ac:spMk id="3" creationId="{59E31168-5EE4-43CA-8AD0-D5B74704C7BE}"/>
          </ac:spMkLst>
        </pc:spChg>
      </pc:sldChg>
      <pc:sldChg chg="add del">
        <pc:chgData name="Joel Sutton" userId="1e63f7443f7518ef" providerId="LiveId" clId="{3763FC77-DA49-4997-BA89-6210E3BB9419}" dt="2020-02-10T07:40:27.075" v="2186" actId="47"/>
        <pc:sldMkLst>
          <pc:docMk/>
          <pc:sldMk cId="2909575440" sldId="353"/>
        </pc:sldMkLst>
      </pc:sldChg>
      <pc:sldChg chg="modSp add modNotesTx">
        <pc:chgData name="Joel Sutton" userId="1e63f7443f7518ef" providerId="LiveId" clId="{3763FC77-DA49-4997-BA89-6210E3BB9419}" dt="2020-02-10T07:39:28.998" v="2185" actId="20577"/>
        <pc:sldMkLst>
          <pc:docMk/>
          <pc:sldMk cId="2204575592" sldId="354"/>
        </pc:sldMkLst>
        <pc:spChg chg="mod">
          <ac:chgData name="Joel Sutton" userId="1e63f7443f7518ef" providerId="LiveId" clId="{3763FC77-DA49-4997-BA89-6210E3BB9419}" dt="2020-02-10T07:34:56.337" v="2184" actId="207"/>
          <ac:spMkLst>
            <pc:docMk/>
            <pc:sldMk cId="2204575592" sldId="354"/>
            <ac:spMk id="3" creationId="{59E31168-5EE4-43CA-8AD0-D5B74704C7B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423051-5033-4EB4-B4E8-54BBC0FEF95C}" type="datetimeFigureOut">
              <a:rPr lang="en-US" smtClean="0"/>
              <a:t>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8C9797-1961-4903-9FF3-FBD0C701D800}" type="slidenum">
              <a:rPr lang="en-US" smtClean="0"/>
              <a:t>‹#›</a:t>
            </a:fld>
            <a:endParaRPr lang="en-US"/>
          </a:p>
        </p:txBody>
      </p:sp>
    </p:spTree>
    <p:extLst>
      <p:ext uri="{BB962C8B-B14F-4D97-AF65-F5344CB8AC3E}">
        <p14:creationId xmlns:p14="http://schemas.microsoft.com/office/powerpoint/2010/main" val="1568369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pexels.com/photo/cell-phone-hands-touchscreen-writing-1542099/"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pxfuel.com/es/free-photo-jzecj/download/1360x768"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494A9-D7C6-465E-A913-491587F47DAB}" type="slidenum">
              <a:rPr lang="en-US" smtClean="0"/>
              <a:t>2</a:t>
            </a:fld>
            <a:endParaRPr lang="en-US"/>
          </a:p>
        </p:txBody>
      </p:sp>
    </p:spTree>
    <p:extLst>
      <p:ext uri="{BB962C8B-B14F-4D97-AF65-F5344CB8AC3E}">
        <p14:creationId xmlns:p14="http://schemas.microsoft.com/office/powerpoint/2010/main" val="261291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57400" marR="0" lvl="4" indent="-228600">
              <a:lnSpc>
                <a:spcPct val="106000"/>
              </a:lnSpc>
              <a:spcBef>
                <a:spcPts val="0"/>
              </a:spcBef>
              <a:spcAft>
                <a:spcPts val="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El decreto por escrito del rey Ciro (1:1-5)</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80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Plata, oro, ganado, y otras ofrendas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14</a:t>
            </a:fld>
            <a:endParaRPr lang="en-US"/>
          </a:p>
        </p:txBody>
      </p:sp>
    </p:spTree>
    <p:extLst>
      <p:ext uri="{BB962C8B-B14F-4D97-AF65-F5344CB8AC3E}">
        <p14:creationId xmlns:p14="http://schemas.microsoft.com/office/powerpoint/2010/main" val="3830403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57400" marR="0" lvl="4" indent="-228600">
              <a:lnSpc>
                <a:spcPct val="106000"/>
              </a:lnSpc>
              <a:spcBef>
                <a:spcPts val="0"/>
              </a:spcBef>
              <a:spcAft>
                <a:spcPts val="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Empieza en Persia</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80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Viajan hasta Jerusalén</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15</a:t>
            </a:fld>
            <a:endParaRPr lang="en-US"/>
          </a:p>
        </p:txBody>
      </p:sp>
    </p:spTree>
    <p:extLst>
      <p:ext uri="{BB962C8B-B14F-4D97-AF65-F5344CB8AC3E}">
        <p14:creationId xmlns:p14="http://schemas.microsoft.com/office/powerpoint/2010/main" val="461843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0" marR="0" lvl="4" indent="0">
              <a:lnSpc>
                <a:spcPct val="106000"/>
              </a:lnSpc>
              <a:spcBef>
                <a:spcPts val="0"/>
              </a:spcBef>
              <a:spcAft>
                <a:spcPts val="0"/>
              </a:spcAft>
              <a:buFont typeface="+mj-lt"/>
              <a:buNone/>
            </a:pPr>
            <a:r>
              <a:rPr lang="es-MX" sz="1200" i="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En el video vimos la imagen de una mano.  Cada dedo representa 500 años.  </a:t>
            </a:r>
          </a:p>
          <a:p>
            <a:pPr marL="2057400" marR="0" lvl="4" indent="-228600">
              <a:lnSpc>
                <a:spcPct val="106000"/>
              </a:lnSpc>
              <a:spcBef>
                <a:spcPts val="0"/>
              </a:spcBef>
              <a:spcAft>
                <a:spcPts val="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¿Recuerda usted a quién representaba el dedo meñique? ¡A Abraham! ¿Recuerda cuántos años vivió antes de Jesucristo? ¡Alrededor de 2000 años!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¿A quién representa el dedo anular? (A Moisés) ¿Y cuántos años vivió él antes de Jesús? (Alrededor de 1500 años)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¿A quién representa el dedo del medio? (A David) ¿Y cuántos años vivió él antes de Jesús? (Alrededor de 1000 años)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¿Y a quién representa el dedo índice? (A Esdras) ¿Cuántos años vivió él antes de Jesús? (Alrededor de 500 años).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0"/>
              </a:spcAft>
              <a:buFont typeface="+mj-lt"/>
              <a:buAutoNum type="alphaLcPeriod"/>
            </a:pPr>
            <a:r>
              <a:rPr lang="es-MX" sz="1200" b="1" i="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O sea, estamos unos 500 años antes de Cristo.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0"/>
              </a:spcAft>
              <a:buFont typeface="+mj-lt"/>
              <a:buAutoNum type="alphaLcPeriod"/>
            </a:pPr>
            <a:r>
              <a:rPr lang="es-MX" sz="1200" b="1" i="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El libro de Esdras, la primera parte (capítulos 1-6) habla de la primera ola de judíos que volvió a </a:t>
            </a:r>
            <a:r>
              <a:rPr lang="es-MX" sz="1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Jerusalén (≈535 a.C.)</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800"/>
              </a:spcAft>
              <a:buFont typeface="+mj-lt"/>
              <a:buAutoNum type="alphaLcPeriod"/>
            </a:pPr>
            <a:r>
              <a:rPr lang="es-MX" sz="1200" b="1" i="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Y en el capítulo 7 conocemos a Esdras, quien volvió a Jerusalén aproximadamente 460 años antes de Cristo.</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16</a:t>
            </a:fld>
            <a:endParaRPr lang="en-US"/>
          </a:p>
        </p:txBody>
      </p:sp>
    </p:spTree>
    <p:extLst>
      <p:ext uri="{BB962C8B-B14F-4D97-AF65-F5344CB8AC3E}">
        <p14:creationId xmlns:p14="http://schemas.microsoft.com/office/powerpoint/2010/main" val="4136774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57400" marR="0" lvl="4" indent="-228600">
              <a:lnSpc>
                <a:spcPct val="106000"/>
              </a:lnSpc>
              <a:spcBef>
                <a:spcPts val="0"/>
              </a:spcBef>
              <a:spcAft>
                <a:spcPts val="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Los babilonios habían destruido la ciudad de Jerusalén, incluido el templo.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80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Es más, realmente la gente ya ni se acordaba bien de la palabra de Dios.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18</a:t>
            </a:fld>
            <a:endParaRPr lang="en-US"/>
          </a:p>
        </p:txBody>
      </p:sp>
    </p:spTree>
    <p:extLst>
      <p:ext uri="{BB962C8B-B14F-4D97-AF65-F5344CB8AC3E}">
        <p14:creationId xmlns:p14="http://schemas.microsoft.com/office/powerpoint/2010/main" val="3788570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kern="1200" dirty="0">
                <a:solidFill>
                  <a:schemeClr val="tx1"/>
                </a:solidFill>
                <a:effectLst/>
                <a:latin typeface="+mn-lt"/>
                <a:ea typeface="+mn-ea"/>
                <a:cs typeface="+mn-cs"/>
              </a:rPr>
              <a:t>Deje que cuenten la historia.  Solo hay que guiarlos cuando se desvíen, se confunden, o pasan por alto algo de importancia.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19</a:t>
            </a:fld>
            <a:endParaRPr lang="en-US"/>
          </a:p>
        </p:txBody>
      </p:sp>
    </p:spTree>
    <p:extLst>
      <p:ext uri="{BB962C8B-B14F-4D97-AF65-F5344CB8AC3E}">
        <p14:creationId xmlns:p14="http://schemas.microsoft.com/office/powerpoint/2010/main" val="2701315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57400" marR="0" lvl="4" indent="-228600">
              <a:lnSpc>
                <a:spcPct val="106000"/>
              </a:lnSpc>
              <a:spcBef>
                <a:spcPts val="0"/>
              </a:spcBef>
              <a:spcAft>
                <a:spcPts val="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Sí, el templo se reconstruye con la ayuda de Dios, de varios reyes.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80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La gente se junta para escuchar la palabra de Dios.  El liderazgo de Esdras inicia una Reforma espiritual entre el pueblo.</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20</a:t>
            </a:fld>
            <a:endParaRPr lang="en-US"/>
          </a:p>
        </p:txBody>
      </p:sp>
    </p:spTree>
    <p:extLst>
      <p:ext uri="{BB962C8B-B14F-4D97-AF65-F5344CB8AC3E}">
        <p14:creationId xmlns:p14="http://schemas.microsoft.com/office/powerpoint/2010/main" val="2761478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57400" marR="0" lvl="4" indent="-228600">
              <a:lnSpc>
                <a:spcPct val="106000"/>
              </a:lnSpc>
              <a:spcBef>
                <a:spcPts val="0"/>
              </a:spcBef>
              <a:spcAft>
                <a:spcPts val="80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Durante el regreso del exilio en Babilonia y Persia, el templo fue reconstruido y Esdras </a:t>
            </a:r>
            <a:r>
              <a:rPr lang="es-MX" sz="1200"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guió</a:t>
            </a: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al pueblo de Dios a dedicarse nuevamente a la ley de Dios.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E0DDA12-0DF9-4C99-8EAA-B152B09A12C8}" type="slidenum">
              <a:rPr lang="en-US" smtClean="0"/>
              <a:t>22</a:t>
            </a:fld>
            <a:endParaRPr lang="en-US"/>
          </a:p>
        </p:txBody>
      </p:sp>
    </p:spTree>
    <p:extLst>
      <p:ext uri="{BB962C8B-B14F-4D97-AF65-F5344CB8AC3E}">
        <p14:creationId xmlns:p14="http://schemas.microsoft.com/office/powerpoint/2010/main" val="3560950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57400" marR="0" lvl="4" indent="-228600">
              <a:lnSpc>
                <a:spcPct val="106000"/>
              </a:lnSpc>
              <a:spcBef>
                <a:spcPts val="0"/>
              </a:spcBef>
              <a:spcAft>
                <a:spcPts val="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Prioridades equivocadas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Me dedico a medias a la palabra de Dios.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Me he alejado de la palabra.</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Negligencia espiritual: El no leer la palabra de Dios en voz alta con mi familia.</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80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No nos esforzamos para ser personas ‘versadas’ en la ley.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23</a:t>
            </a:fld>
            <a:endParaRPr lang="en-US"/>
          </a:p>
        </p:txBody>
      </p:sp>
    </p:spTree>
    <p:extLst>
      <p:ext uri="{BB962C8B-B14F-4D97-AF65-F5344CB8AC3E}">
        <p14:creationId xmlns:p14="http://schemas.microsoft.com/office/powerpoint/2010/main" val="2398010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57400" marR="0" lvl="4" indent="-228600">
              <a:lnSpc>
                <a:spcPct val="106000"/>
              </a:lnSpc>
              <a:spcBef>
                <a:spcPts val="0"/>
              </a:spcBef>
              <a:spcAft>
                <a:spcPts val="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Dios dispuso el corazón de varios reyes para el bien de su pueblo.</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Dios proveyó lo necesario para la reconstrucción del templo, y de la vida espiritual de su pueblo: Les dio Esdras y los levitas quienes explicaban la palabra de una manera entendible.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Dios le ha dado a su iglesia líderes quienes hacen lo mismo hoy en día.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80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Dios no rechazó al pueblo.  Sino que los consoló y los consagró.  El pueblo se fue a comer, “felices de haber comprendido lo que se les había enseñado.”</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24</a:t>
            </a:fld>
            <a:endParaRPr lang="en-US"/>
          </a:p>
        </p:txBody>
      </p:sp>
    </p:spTree>
    <p:extLst>
      <p:ext uri="{BB962C8B-B14F-4D97-AF65-F5344CB8AC3E}">
        <p14:creationId xmlns:p14="http://schemas.microsoft.com/office/powerpoint/2010/main" val="3181439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57400" marR="0" lvl="4" indent="-228600">
              <a:lnSpc>
                <a:spcPct val="106000"/>
              </a:lnSpc>
              <a:spcBef>
                <a:spcPts val="0"/>
              </a:spcBef>
              <a:spcAft>
                <a:spcPts val="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Esta historia nos motiva a estar bien preparados con la palabra de Dios, para poder guiar a otros.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80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Esta palabra de Dios me anima a juntarme regularmente con otros creyentes que comparten la misma fe.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25</a:t>
            </a:fld>
            <a:endParaRPr lang="en-US"/>
          </a:p>
        </p:txBody>
      </p:sp>
    </p:spTree>
    <p:extLst>
      <p:ext uri="{BB962C8B-B14F-4D97-AF65-F5344CB8AC3E}">
        <p14:creationId xmlns:p14="http://schemas.microsoft.com/office/powerpoint/2010/main" val="3667078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Saludos</a:t>
            </a:r>
            <a:r>
              <a:rPr lang="en-US" dirty="0"/>
              <a:t>, </a:t>
            </a:r>
            <a:r>
              <a:rPr lang="en-US" dirty="0" err="1"/>
              <a:t>bienvenidos</a:t>
            </a:r>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3</a:t>
            </a:fld>
            <a:endParaRPr lang="en-US"/>
          </a:p>
        </p:txBody>
      </p:sp>
    </p:spTree>
    <p:extLst>
      <p:ext uri="{BB962C8B-B14F-4D97-AF65-F5344CB8AC3E}">
        <p14:creationId xmlns:p14="http://schemas.microsoft.com/office/powerpoint/2010/main" val="2419409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57400" marR="0" lvl="4" indent="-228600">
              <a:lnSpc>
                <a:spcPct val="106000"/>
              </a:lnSpc>
              <a:spcBef>
                <a:spcPts val="0"/>
              </a:spcBef>
              <a:spcAft>
                <a:spcPts val="80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Con gente que se haya alejado de la palabra.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26</a:t>
            </a:fld>
            <a:endParaRPr lang="en-US"/>
          </a:p>
        </p:txBody>
      </p:sp>
    </p:spTree>
    <p:extLst>
      <p:ext uri="{BB962C8B-B14F-4D97-AF65-F5344CB8AC3E}">
        <p14:creationId xmlns:p14="http://schemas.microsoft.com/office/powerpoint/2010/main" val="840529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6000"/>
              </a:lnSpc>
              <a:spcBef>
                <a:spcPts val="0"/>
              </a:spcBef>
              <a:spcAft>
                <a:spcPts val="0"/>
              </a:spcAft>
              <a:buFont typeface="+mj-lt"/>
              <a:buAutoNum type="alphaLcPeriod"/>
            </a:pPr>
            <a:r>
              <a:rPr lang="es-MX" sz="1200" b="1" dirty="0">
                <a:effectLst/>
                <a:latin typeface="Calibri" panose="020F0502020204030204" pitchFamily="34" charset="0"/>
                <a:ea typeface="Times New Roman" panose="02020603050405020304" pitchFamily="18" charset="0"/>
                <a:cs typeface="Times New Roman" panose="02020603050405020304" pitchFamily="18" charset="0"/>
              </a:rPr>
              <a:t>Esdras capítulos 9 y 10</a:t>
            </a:r>
            <a:r>
              <a:rPr lang="es-MX" sz="1200" dirty="0">
                <a:effectLst/>
                <a:latin typeface="Calibri" panose="020F0502020204030204" pitchFamily="34" charset="0"/>
                <a:ea typeface="Times New Roman" panose="02020603050405020304" pitchFamily="18" charset="0"/>
                <a:cs typeface="Times New Roman" panose="02020603050405020304" pitchFamily="18" charset="0"/>
              </a:rPr>
              <a:t> son interesantes.  Los líderes del pueblo se le acercan a Esdras y confiesan que se han “</a:t>
            </a:r>
            <a:r>
              <a:rPr lang="es-MX" sz="1200" dirty="0" err="1">
                <a:effectLst/>
                <a:latin typeface="Calibri" panose="020F0502020204030204" pitchFamily="34" charset="0"/>
                <a:ea typeface="Times New Roman" panose="02020603050405020304" pitchFamily="18" charset="0"/>
                <a:cs typeface="Times New Roman" panose="02020603050405020304" pitchFamily="18" charset="0"/>
              </a:rPr>
              <a:t>inter-casado</a:t>
            </a:r>
            <a:r>
              <a:rPr lang="es-MX" sz="1200" dirty="0">
                <a:effectLst/>
                <a:latin typeface="Calibri" panose="020F0502020204030204" pitchFamily="34" charset="0"/>
                <a:ea typeface="Times New Roman" panose="02020603050405020304" pitchFamily="18" charset="0"/>
                <a:cs typeface="Times New Roman" panose="02020603050405020304" pitchFamily="18" charset="0"/>
              </a:rPr>
              <a:t>” con mujeres de los pueblos vecinos, y han adoptado sus prácticas abominables e </a:t>
            </a:r>
            <a:r>
              <a:rPr lang="es-MX" sz="1200" dirty="0" err="1">
                <a:effectLst/>
                <a:latin typeface="Calibri" panose="020F0502020204030204" pitchFamily="34" charset="0"/>
                <a:ea typeface="Times New Roman" panose="02020603050405020304" pitchFamily="18" charset="0"/>
                <a:cs typeface="Times New Roman" panose="02020603050405020304" pitchFamily="18" charset="0"/>
              </a:rPr>
              <a:t>idóltras</a:t>
            </a:r>
            <a:r>
              <a:rPr lang="es-MX" sz="1200" dirty="0">
                <a:effectLst/>
                <a:latin typeface="Calibri" panose="020F0502020204030204" pitchFamily="34" charset="0"/>
                <a:ea typeface="Times New Roman" panose="02020603050405020304" pitchFamily="18" charset="0"/>
                <a:cs typeface="Times New Roman" panose="02020603050405020304" pitchFamily="18" charset="0"/>
              </a:rPr>
              <a:t>. Esdras ora por ellos.  Muchos hasta despiden a sus mujeres extranjeras.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06000"/>
              </a:lnSpc>
              <a:spcBef>
                <a:spcPts val="0"/>
              </a:spcBef>
              <a:spcAft>
                <a:spcPts val="0"/>
              </a:spcAft>
              <a:buFont typeface="+mj-lt"/>
              <a:buAutoNum type="alphaLcPeriod"/>
            </a:pPr>
            <a:r>
              <a:rPr lang="es-MX" sz="1200" b="1" dirty="0">
                <a:effectLst/>
                <a:latin typeface="Calibri" panose="020F0502020204030204" pitchFamily="34" charset="0"/>
                <a:ea typeface="Times New Roman" panose="02020603050405020304" pitchFamily="18" charset="0"/>
                <a:cs typeface="Calibri" panose="020F0502020204030204" pitchFamily="34" charset="0"/>
              </a:rPr>
              <a:t>Deuteronomio 7:3-4</a:t>
            </a:r>
            <a:r>
              <a:rPr lang="es-MX" sz="1200" dirty="0">
                <a:effectLst/>
                <a:latin typeface="Calibri" panose="020F0502020204030204" pitchFamily="34" charset="0"/>
                <a:ea typeface="Times New Roman" panose="02020603050405020304" pitchFamily="18" charset="0"/>
                <a:cs typeface="Calibri" panose="020F0502020204030204" pitchFamily="34" charset="0"/>
              </a:rPr>
              <a:t> Tampoco</a:t>
            </a:r>
            <a:r>
              <a:rPr lang="es-MX"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deberás emparentar con ellas (</a:t>
            </a:r>
            <a:r>
              <a:rPr lang="es-MX" sz="12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las naciones cananeas que rodeaban Israel</a:t>
            </a:r>
            <a:r>
              <a:rPr lang="es-MX"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No darás tus hijas a sus hijos, ni tomarás a sus hijas para tus hijos, </a:t>
            </a:r>
            <a:r>
              <a:rPr lang="es-MX" sz="1000" b="1"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4 </a:t>
            </a:r>
            <a:r>
              <a:rPr lang="es-MX"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porque harán que tus hijos dejen de seguirme, para seguir y servir a dioses ajenos. Entonces el furor del Señor se encenderá sobre ustedes, y los destruirá en un instante.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a:p>
            <a:pPr marL="1143000" marR="0" lvl="2" indent="-228600">
              <a:lnSpc>
                <a:spcPct val="106000"/>
              </a:lnSpc>
              <a:spcBef>
                <a:spcPts val="0"/>
              </a:spcBef>
              <a:spcAft>
                <a:spcPts val="0"/>
              </a:spcAft>
              <a:buFont typeface="+mj-lt"/>
              <a:buAutoNum type="romanLcPeriod"/>
            </a:pPr>
            <a:r>
              <a:rPr lang="es-MX" sz="1200" b="1" i="1" dirty="0">
                <a:effectLst/>
                <a:latin typeface="Calibri" panose="020F0502020204030204" pitchFamily="34" charset="0"/>
                <a:ea typeface="Times New Roman" panose="02020603050405020304" pitchFamily="18" charset="0"/>
                <a:cs typeface="Calibri" panose="020F0502020204030204" pitchFamily="34" charset="0"/>
              </a:rPr>
              <a:t>O sea, ¿cuál es la lógica de Dios en prohibir el matrimonio con gente de otras naciones?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600200" marR="0" lvl="3" indent="-228600">
              <a:lnSpc>
                <a:spcPct val="106000"/>
              </a:lnSpc>
              <a:spcBef>
                <a:spcPts val="0"/>
              </a:spcBef>
              <a:spcAft>
                <a:spcPts val="0"/>
              </a:spcAft>
              <a:buFont typeface="+mj-lt"/>
              <a:buAutoNum type="arabicPeriod"/>
            </a:pPr>
            <a:r>
              <a:rPr lang="es-MX" sz="1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El peligro es la idolatría.  Dios no quiere que adopten sus costumbres.  Hasta el rey Salomón cayó en la misma trampa.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600200" marR="0" lvl="3" indent="-228600">
              <a:lnSpc>
                <a:spcPct val="106000"/>
              </a:lnSpc>
              <a:spcBef>
                <a:spcPts val="0"/>
              </a:spcBef>
              <a:spcAft>
                <a:spcPts val="0"/>
              </a:spcAft>
              <a:buFont typeface="+mj-lt"/>
              <a:buAutoNum type="arabicPeriod"/>
            </a:pPr>
            <a:r>
              <a:rPr lang="es-MX" sz="1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No es cuestión de raza.  Rahab y Rut eran mujeres extranjeras que llegaron a creer en el Dios verdadero.  Y ¡ellas hasta aparecen en la genealogía de David y de nuestro Señor Jesús!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600200" marR="0" lvl="3" indent="-228600">
              <a:lnSpc>
                <a:spcPct val="106000"/>
              </a:lnSpc>
              <a:spcBef>
                <a:spcPts val="0"/>
              </a:spcBef>
              <a:spcAft>
                <a:spcPts val="0"/>
              </a:spcAft>
              <a:buFont typeface="+mj-lt"/>
              <a:buAutoNum type="arabicPeriod"/>
            </a:pPr>
            <a:r>
              <a:rPr lang="es-MX" sz="1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E igual, acuérdense de qué este mandato fue escrito para los israelitas.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28</a:t>
            </a:fld>
            <a:endParaRPr lang="en-US"/>
          </a:p>
        </p:txBody>
      </p:sp>
    </p:spTree>
    <p:extLst>
      <p:ext uri="{BB962C8B-B14F-4D97-AF65-F5344CB8AC3E}">
        <p14:creationId xmlns:p14="http://schemas.microsoft.com/office/powerpoint/2010/main" val="3103272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30</a:t>
            </a:fld>
            <a:endParaRPr lang="en-US"/>
          </a:p>
        </p:txBody>
      </p:sp>
    </p:spTree>
    <p:extLst>
      <p:ext uri="{BB962C8B-B14F-4D97-AF65-F5344CB8AC3E}">
        <p14:creationId xmlns:p14="http://schemas.microsoft.com/office/powerpoint/2010/main" val="1740414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71600" marR="0" lvl="3" indent="0" algn="l" defTabSz="914400" rtl="0" eaLnBrk="1" fontAlgn="auto" latinLnBrk="0" hangingPunct="1">
              <a:lnSpc>
                <a:spcPct val="106000"/>
              </a:lnSpc>
              <a:spcBef>
                <a:spcPts val="0"/>
              </a:spcBef>
              <a:spcAft>
                <a:spcPts val="0"/>
              </a:spcAft>
              <a:buClrTx/>
              <a:buSzTx/>
              <a:buFont typeface="+mj-lt"/>
              <a:buNone/>
              <a:tabLst/>
              <a:defRPr/>
            </a:pPr>
            <a:r>
              <a:rPr lang="es-MX" sz="1200" kern="1200" dirty="0">
                <a:solidFill>
                  <a:schemeClr val="tx1"/>
                </a:solidFill>
                <a:effectLst/>
                <a:latin typeface="+mn-lt"/>
                <a:ea typeface="+mn-ea"/>
                <a:cs typeface="+mn-cs"/>
              </a:rPr>
              <a:t>A los que todavía no se han casado:</a:t>
            </a:r>
            <a:endParaRPr lang="en-US" sz="1200" kern="1200" dirty="0">
              <a:solidFill>
                <a:schemeClr val="tx1"/>
              </a:solidFill>
              <a:effectLst/>
              <a:latin typeface="+mn-lt"/>
              <a:ea typeface="+mn-ea"/>
              <a:cs typeface="+mn-cs"/>
            </a:endParaRPr>
          </a:p>
          <a:p>
            <a:pPr marL="1600200" marR="0" lvl="3" indent="-228600">
              <a:lnSpc>
                <a:spcPct val="106000"/>
              </a:lnSpc>
              <a:spcBef>
                <a:spcPts val="0"/>
              </a:spcBef>
              <a:spcAft>
                <a:spcPts val="0"/>
              </a:spcAft>
              <a:buFont typeface="+mj-lt"/>
              <a:buAutoNum type="arabi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En el Nuevo Testamento no hay ninguna prohibición en contra de casarse con alguien de otra fe.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600200" marR="0" lvl="3" indent="-228600">
              <a:lnSpc>
                <a:spcPct val="106000"/>
              </a:lnSpc>
              <a:spcBef>
                <a:spcPts val="0"/>
              </a:spcBef>
              <a:spcAft>
                <a:spcPts val="0"/>
              </a:spcAft>
              <a:buFont typeface="+mj-lt"/>
              <a:buAutoNum type="arabi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Pero también hay que preguntarse, “¿Es buena idea?  ¿Conviene casarme con alguien que no comparta mi fe?”  Es un asunto complejo, pero sumamente importante.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600200" marR="0" lvl="3" indent="-228600">
              <a:lnSpc>
                <a:spcPct val="106000"/>
              </a:lnSpc>
              <a:spcBef>
                <a:spcPts val="0"/>
              </a:spcBef>
              <a:spcAft>
                <a:spcPts val="0"/>
              </a:spcAft>
              <a:buFont typeface="+mj-lt"/>
              <a:buAutoNum type="arabi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Sin embargo, en algunos casos el creyente se deja llevar por la influencia de su pareja NO creyente.  Se aleja de la palabra.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600200" marR="0" lvl="3" indent="-228600">
              <a:lnSpc>
                <a:spcPct val="106000"/>
              </a:lnSpc>
              <a:spcBef>
                <a:spcPts val="0"/>
              </a:spcBef>
              <a:spcAft>
                <a:spcPts val="0"/>
              </a:spcAft>
              <a:buFont typeface="+mj-lt"/>
              <a:buAutoNum type="arabi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Aparte, qué difícil es inculcar la palabra de Dios a los niños cuando solo uno de los padres es creyente.  Es confuso para los niños y causa conflictos.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600200" marR="0" lvl="3" indent="-228600">
              <a:lnSpc>
                <a:spcPct val="106000"/>
              </a:lnSpc>
              <a:spcBef>
                <a:spcPts val="0"/>
              </a:spcBef>
              <a:spcAft>
                <a:spcPts val="0"/>
              </a:spcAft>
              <a:buFont typeface="+mj-lt"/>
              <a:buAutoNum type="arabi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Un cónyuge no creyente no va a tener el deseo ni el poder (obrado por el Espíritu Santo) de tener un matrimonio cristiano.  Su concepto de amor va a ser otra cosa.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600200" marR="0" lvl="3" indent="-228600">
              <a:lnSpc>
                <a:spcPct val="106000"/>
              </a:lnSpc>
              <a:spcBef>
                <a:spcPts val="0"/>
              </a:spcBef>
              <a:spcAft>
                <a:spcPts val="0"/>
              </a:spcAft>
              <a:buFont typeface="+mj-lt"/>
              <a:buAutoNum type="arabi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Y, además, hay que aclarar que un matrimonio de dos creyentes también puede ser problemático porque existe el pecado.  La ventaja que tienen es la ayuda de la comunidad cristiana, de la palabra de Dios, y del Espíritu Santo para arrepentirse y perdonarse.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31</a:t>
            </a:fld>
            <a:endParaRPr lang="en-US"/>
          </a:p>
        </p:txBody>
      </p:sp>
    </p:spTree>
    <p:extLst>
      <p:ext uri="{BB962C8B-B14F-4D97-AF65-F5344CB8AC3E}">
        <p14:creationId xmlns:p14="http://schemas.microsoft.com/office/powerpoint/2010/main" val="220454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kern="1200" dirty="0">
                <a:solidFill>
                  <a:schemeClr val="tx1"/>
                </a:solidFill>
                <a:effectLst/>
                <a:latin typeface="+mn-lt"/>
                <a:ea typeface="+mn-ea"/>
                <a:cs typeface="+mn-cs"/>
              </a:rPr>
              <a:t>O sea, no es razón por divorciarse. A lo mejor Dios lleva a su pareja a escuchar la palabra y a creer en Jesucristo por medio de su testimonio y su conducta.  Existen muchos casos así.</a:t>
            </a:r>
            <a:endParaRPr lang="en-US"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kern="1200" dirty="0">
                <a:solidFill>
                  <a:schemeClr val="tx1"/>
                </a:solidFill>
                <a:effectLst/>
                <a:latin typeface="+mn-lt"/>
                <a:ea typeface="+mn-ea"/>
                <a:cs typeface="+mn-cs"/>
              </a:rPr>
              <a:t>En resumen, Dios puede bendecir un matrimonio espiritualmente ‘mezclado.’  Puede “funcionar” en el sentido de que se respetan, se aman, y trabajan juntos para criar a niños respetuosos.  No siempre es lo más prudente.  No es lo idóneo ni lo recomendable. Conlleva muchos problemas.  Lo que funciona mejor es cuando dos creyentes conviven y se apoyan en la fe, se perdonan, y alaban a Dios juntos en el camino a la vida eterna.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34</a:t>
            </a:fld>
            <a:endParaRPr lang="en-US"/>
          </a:p>
        </p:txBody>
      </p:sp>
    </p:spTree>
    <p:extLst>
      <p:ext uri="{BB962C8B-B14F-4D97-AF65-F5344CB8AC3E}">
        <p14:creationId xmlns:p14="http://schemas.microsoft.com/office/powerpoint/2010/main" val="2149229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https://www.pexels.com/photo/cell-phone-hands-touchscreen-writing-1542099/</a:t>
            </a:r>
            <a:endParaRPr lang="en-US" dirty="0"/>
          </a:p>
          <a:p>
            <a:endParaRPr lang="en-US" dirty="0"/>
          </a:p>
        </p:txBody>
      </p:sp>
      <p:sp>
        <p:nvSpPr>
          <p:cNvPr id="4" name="Slide Number Placeholder 3"/>
          <p:cNvSpPr>
            <a:spLocks noGrp="1"/>
          </p:cNvSpPr>
          <p:nvPr>
            <p:ph type="sldNum" sz="quarter" idx="10"/>
          </p:nvPr>
        </p:nvSpPr>
        <p:spPr/>
        <p:txBody>
          <a:bodyPr/>
          <a:lstStyle/>
          <a:p>
            <a:fld id="{A64494A9-D7C6-465E-A913-491587F47DAB}" type="slidenum">
              <a:rPr lang="en-US" smtClean="0"/>
              <a:t>35</a:t>
            </a:fld>
            <a:endParaRPr lang="en-US"/>
          </a:p>
        </p:txBody>
      </p:sp>
    </p:spTree>
    <p:extLst>
      <p:ext uri="{BB962C8B-B14F-4D97-AF65-F5344CB8AC3E}">
        <p14:creationId xmlns:p14="http://schemas.microsoft.com/office/powerpoint/2010/main" val="38796877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hlinkClick r:id="rId3"/>
              </a:rPr>
              <a:t>https://www.pxfuel.com/es/free-photo-jzecj/download/1360x768</a:t>
            </a:r>
            <a:endParaRPr lang="en-US" dirty="0"/>
          </a:p>
          <a:p>
            <a:pPr lvl="1"/>
            <a:endParaRPr lang="es-419" sz="1200" b="1" kern="1200" dirty="0">
              <a:solidFill>
                <a:schemeClr val="tx1"/>
              </a:solidFill>
              <a:effectLst/>
              <a:latin typeface="+mn-lt"/>
              <a:ea typeface="+mn-ea"/>
              <a:cs typeface="+mn-cs"/>
            </a:endParaRPr>
          </a:p>
          <a:p>
            <a:pPr lvl="1"/>
            <a:r>
              <a:rPr lang="es-419" sz="1200" b="1" kern="1200" dirty="0">
                <a:solidFill>
                  <a:schemeClr val="tx1"/>
                </a:solidFill>
                <a:effectLst/>
                <a:latin typeface="+mn-lt"/>
                <a:ea typeface="+mn-ea"/>
                <a:cs typeface="+mn-cs"/>
              </a:rPr>
              <a:t>Oración</a:t>
            </a:r>
            <a:r>
              <a:rPr lang="es-419" sz="1200" kern="1200" dirty="0">
                <a:solidFill>
                  <a:schemeClr val="tx1"/>
                </a:solidFill>
                <a:effectLst/>
                <a:latin typeface="+mn-lt"/>
                <a:ea typeface="+mn-ea"/>
                <a:cs typeface="+mn-cs"/>
              </a:rPr>
              <a:t> de clausura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64494A9-D7C6-465E-A913-491587F47DAB}" type="slidenum">
              <a:rPr lang="en-US" smtClean="0"/>
              <a:t>36</a:t>
            </a:fld>
            <a:endParaRPr lang="en-US"/>
          </a:p>
        </p:txBody>
      </p:sp>
    </p:spTree>
    <p:extLst>
      <p:ext uri="{BB962C8B-B14F-4D97-AF65-F5344CB8AC3E}">
        <p14:creationId xmlns:p14="http://schemas.microsoft.com/office/powerpoint/2010/main" val="27820421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Despedidas</a:t>
            </a:r>
          </a:p>
        </p:txBody>
      </p:sp>
      <p:sp>
        <p:nvSpPr>
          <p:cNvPr id="4" name="Slide Number Placeholder 3"/>
          <p:cNvSpPr>
            <a:spLocks noGrp="1"/>
          </p:cNvSpPr>
          <p:nvPr>
            <p:ph type="sldNum" sz="quarter" idx="5"/>
          </p:nvPr>
        </p:nvSpPr>
        <p:spPr/>
        <p:txBody>
          <a:bodyPr/>
          <a:lstStyle/>
          <a:p>
            <a:fld id="{518C9797-1961-4903-9FF3-FBD0C701D800}" type="slidenum">
              <a:rPr lang="en-US" smtClean="0"/>
              <a:t>37</a:t>
            </a:fld>
            <a:endParaRPr lang="en-US"/>
          </a:p>
        </p:txBody>
      </p:sp>
    </p:spTree>
    <p:extLst>
      <p:ext uri="{BB962C8B-B14F-4D97-AF65-F5344CB8AC3E}">
        <p14:creationId xmlns:p14="http://schemas.microsoft.com/office/powerpoint/2010/main" val="753731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Haz </a:t>
            </a:r>
            <a:r>
              <a:rPr lang="en-US" dirty="0" err="1"/>
              <a:t>seguro</a:t>
            </a:r>
            <a:r>
              <a:rPr lang="en-US" dirty="0"/>
              <a:t> que se </a:t>
            </a:r>
            <a:r>
              <a:rPr lang="en-US" dirty="0" err="1"/>
              <a:t>está</a:t>
            </a:r>
            <a:r>
              <a:rPr lang="en-US" dirty="0"/>
              <a:t> </a:t>
            </a:r>
            <a:r>
              <a:rPr lang="en-US" dirty="0" err="1"/>
              <a:t>grabando</a:t>
            </a:r>
            <a:r>
              <a:rPr lang="en-US" dirty="0"/>
              <a:t> la </a:t>
            </a:r>
            <a:r>
              <a:rPr lang="en-US" dirty="0" err="1"/>
              <a:t>clase</a:t>
            </a:r>
            <a:r>
              <a:rPr lang="en-US" dirty="0"/>
              <a:t> (</a:t>
            </a:r>
            <a:r>
              <a:rPr lang="en-US" dirty="0" err="1"/>
              <a:t>si</a:t>
            </a:r>
            <a:r>
              <a:rPr lang="en-US" dirty="0"/>
              <a:t> se </a:t>
            </a:r>
            <a:r>
              <a:rPr lang="en-US" dirty="0" err="1"/>
              <a:t>aplica</a:t>
            </a:r>
            <a:r>
              <a:rPr lang="en-US" dirty="0"/>
              <a:t>).  </a:t>
            </a:r>
          </a:p>
        </p:txBody>
      </p:sp>
      <p:sp>
        <p:nvSpPr>
          <p:cNvPr id="4" name="Slide Number Placeholder 3"/>
          <p:cNvSpPr>
            <a:spLocks noGrp="1"/>
          </p:cNvSpPr>
          <p:nvPr>
            <p:ph type="sldNum" sz="quarter" idx="5"/>
          </p:nvPr>
        </p:nvSpPr>
        <p:spPr/>
        <p:txBody>
          <a:bodyPr/>
          <a:lstStyle/>
          <a:p>
            <a:fld id="{0E0DDA12-0DF9-4C99-8EAA-B152B09A12C8}" type="slidenum">
              <a:rPr lang="en-US" smtClean="0"/>
              <a:t>4</a:t>
            </a:fld>
            <a:endParaRPr lang="en-US"/>
          </a:p>
        </p:txBody>
      </p:sp>
    </p:spTree>
    <p:extLst>
      <p:ext uri="{BB962C8B-B14F-4D97-AF65-F5344CB8AC3E}">
        <p14:creationId xmlns:p14="http://schemas.microsoft.com/office/powerpoint/2010/main" val="2793462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Saludos</a:t>
            </a:r>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5</a:t>
            </a:fld>
            <a:endParaRPr lang="en-US"/>
          </a:p>
        </p:txBody>
      </p:sp>
    </p:spTree>
    <p:extLst>
      <p:ext uri="{BB962C8B-B14F-4D97-AF65-F5344CB8AC3E}">
        <p14:creationId xmlns:p14="http://schemas.microsoft.com/office/powerpoint/2010/main" val="839374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6000"/>
              </a:lnSpc>
              <a:spcBef>
                <a:spcPts val="0"/>
              </a:spcBef>
              <a:spcAft>
                <a:spcPts val="0"/>
              </a:spcAft>
              <a:buFont typeface="+mj-lt"/>
              <a:buAutoNum type="alphaLcPeriod"/>
            </a:pPr>
            <a:r>
              <a:rPr lang="es-MX" sz="1200" i="1" dirty="0">
                <a:effectLst/>
                <a:latin typeface="Calibri" panose="020F0502020204030204" pitchFamily="34" charset="0"/>
                <a:ea typeface="Times New Roman" panose="02020603050405020304" pitchFamily="18" charset="0"/>
                <a:cs typeface="Times New Roman" panose="02020603050405020304" pitchFamily="18" charset="0"/>
              </a:rPr>
              <a:t>Para el proyecto final de este curso los alumnos presentarán una historia bíblica a un grupo o con alguien, utilizando el método de las 4 C.  Compartirán evidencia del proyecto con el Profesor: Hay que grabar un video del proyecto, o por lo menos sacar fotos y entregar un informe.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06000"/>
              </a:lnSpc>
              <a:spcBef>
                <a:spcPts val="0"/>
              </a:spcBef>
              <a:spcAft>
                <a:spcPts val="0"/>
              </a:spcAft>
              <a:buFont typeface="+mj-lt"/>
              <a:buAutoNum type="alphaLcPeriod"/>
            </a:pPr>
            <a:r>
              <a:rPr lang="es-MX" sz="1200" i="1" dirty="0">
                <a:effectLst/>
                <a:latin typeface="Calibri" panose="020F0502020204030204" pitchFamily="34" charset="0"/>
                <a:ea typeface="Times New Roman" panose="02020603050405020304" pitchFamily="18" charset="0"/>
                <a:cs typeface="Times New Roman" panose="02020603050405020304" pitchFamily="18" charset="0"/>
              </a:rPr>
              <a:t>El texto va a ser: Daniel capítulo 3, “Rescatados del horno de fuego.”  Es una historia que NO vamos a estudiar en este curso.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8</a:t>
            </a:fld>
            <a:endParaRPr lang="en-US"/>
          </a:p>
        </p:txBody>
      </p:sp>
    </p:spTree>
    <p:extLst>
      <p:ext uri="{BB962C8B-B14F-4D97-AF65-F5344CB8AC3E}">
        <p14:creationId xmlns:p14="http://schemas.microsoft.com/office/powerpoint/2010/main" val="741786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s-MX" sz="1200" i="1" kern="1200" dirty="0">
                <a:solidFill>
                  <a:schemeClr val="tx1"/>
                </a:solidFill>
                <a:effectLst/>
                <a:latin typeface="+mn-lt"/>
                <a:ea typeface="+mn-ea"/>
                <a:cs typeface="+mn-cs"/>
              </a:rPr>
              <a:t>CAPTAR: Hay que empezar de una manera interesante que llama la atención, y a la vez introduce el día.  </a:t>
            </a:r>
            <a:endParaRPr lang="en-US" sz="1200" kern="1200" dirty="0">
              <a:solidFill>
                <a:schemeClr val="tx1"/>
              </a:solidFill>
              <a:effectLst/>
              <a:latin typeface="+mn-lt"/>
              <a:ea typeface="+mn-ea"/>
              <a:cs typeface="+mn-cs"/>
            </a:endParaRPr>
          </a:p>
          <a:p>
            <a:pPr lvl="2"/>
            <a:r>
              <a:rPr lang="es-MX" sz="1200" i="1" kern="1200" dirty="0">
                <a:solidFill>
                  <a:schemeClr val="tx1"/>
                </a:solidFill>
                <a:effectLst/>
                <a:latin typeface="+mn-lt"/>
                <a:ea typeface="+mn-ea"/>
                <a:cs typeface="+mn-cs"/>
              </a:rPr>
              <a:t>CONTAR: Se cuenta la historia o se lee. </a:t>
            </a:r>
            <a:endParaRPr lang="en-US" sz="1200" kern="1200" dirty="0">
              <a:solidFill>
                <a:schemeClr val="tx1"/>
              </a:solidFill>
              <a:effectLst/>
              <a:latin typeface="+mn-lt"/>
              <a:ea typeface="+mn-ea"/>
              <a:cs typeface="+mn-cs"/>
            </a:endParaRPr>
          </a:p>
          <a:p>
            <a:pPr lvl="2"/>
            <a:r>
              <a:rPr lang="es-MX" sz="1200" i="1" kern="1200" dirty="0">
                <a:solidFill>
                  <a:schemeClr val="tx1"/>
                </a:solidFill>
                <a:effectLst/>
                <a:latin typeface="+mn-lt"/>
                <a:ea typeface="+mn-ea"/>
                <a:cs typeface="+mn-cs"/>
              </a:rPr>
              <a:t>CONSIDERAR: Las siete preguntas son, “¿Quiénes? ¿Cuáles objetos? ¿Dónde?  ¿Cuándo? ¿Cuál es el problema? ¿Qué pasó? Y ¿se solucionó?</a:t>
            </a:r>
            <a:endParaRPr lang="en-US" sz="1200" kern="1200" dirty="0">
              <a:solidFill>
                <a:schemeClr val="tx1"/>
              </a:solidFill>
              <a:effectLst/>
              <a:latin typeface="+mn-lt"/>
              <a:ea typeface="+mn-ea"/>
              <a:cs typeface="+mn-cs"/>
            </a:endParaRPr>
          </a:p>
          <a:p>
            <a:pPr lvl="2"/>
            <a:r>
              <a:rPr lang="es-MX" sz="1200" i="1" kern="1200" dirty="0">
                <a:solidFill>
                  <a:schemeClr val="tx1"/>
                </a:solidFill>
                <a:effectLst/>
                <a:latin typeface="+mn-lt"/>
                <a:ea typeface="+mn-ea"/>
                <a:cs typeface="+mn-cs"/>
              </a:rPr>
              <a:t>CONSOLIDAR: Las cinco preguntas: ¿Cuál es el Tema principal?  ¿Qué pecado quiero confesar?  ¿Dónde veo el Amor de Dios? ¿Qué hacer y pedir en agradecimiento? ¿En qué situación compartir la historia?</a:t>
            </a:r>
            <a:endParaRPr lang="en-US" sz="1200" kern="1200" dirty="0">
              <a:solidFill>
                <a:schemeClr val="tx1"/>
              </a:solidFill>
              <a:effectLst/>
              <a:latin typeface="+mn-lt"/>
              <a:ea typeface="+mn-ea"/>
              <a:cs typeface="+mn-cs"/>
            </a:endParaRPr>
          </a:p>
          <a:p>
            <a:r>
              <a:rPr lang="es-MX"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1"/>
            <a:r>
              <a:rPr lang="es-MX" sz="1200" i="1" kern="1200" dirty="0">
                <a:solidFill>
                  <a:schemeClr val="tx1"/>
                </a:solidFill>
                <a:effectLst/>
                <a:latin typeface="+mn-lt"/>
                <a:ea typeface="+mn-ea"/>
                <a:cs typeface="+mn-cs"/>
              </a:rPr>
              <a:t>Fecha límite: (Se recomienda ponerle unos 10-15 días después de la última clase máximo).  </a:t>
            </a:r>
            <a:endParaRPr lang="en-US" sz="1200" kern="1200" dirty="0">
              <a:solidFill>
                <a:schemeClr val="tx1"/>
              </a:solidFill>
              <a:effectLst/>
              <a:latin typeface="+mn-lt"/>
              <a:ea typeface="+mn-ea"/>
              <a:cs typeface="+mn-cs"/>
            </a:endParaRPr>
          </a:p>
          <a:p>
            <a:pPr lvl="1"/>
            <a:r>
              <a:rPr lang="es-MX" sz="1200" i="1" kern="1200" dirty="0">
                <a:solidFill>
                  <a:schemeClr val="tx1"/>
                </a:solidFill>
                <a:effectLst/>
                <a:latin typeface="+mn-lt"/>
                <a:ea typeface="+mn-ea"/>
                <a:cs typeface="+mn-cs"/>
              </a:rPr>
              <a:t>¿Qué preguntas tienen acerca del proyecto final?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9</a:t>
            </a:fld>
            <a:endParaRPr lang="en-US"/>
          </a:p>
        </p:txBody>
      </p:sp>
    </p:spTree>
    <p:extLst>
      <p:ext uri="{BB962C8B-B14F-4D97-AF65-F5344CB8AC3E}">
        <p14:creationId xmlns:p14="http://schemas.microsoft.com/office/powerpoint/2010/main" val="3923084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57400" marR="0" lvl="4" indent="-228600">
              <a:lnSpc>
                <a:spcPct val="106000"/>
              </a:lnSpc>
              <a:spcBef>
                <a:spcPts val="0"/>
              </a:spcBef>
              <a:spcAft>
                <a:spcPts val="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El Señor</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Ciro, rey de Persia  (vea la siguiente diapositiva)</a:t>
            </a:r>
          </a:p>
          <a:p>
            <a:pPr marL="2057400" marR="0" lvl="4" indent="-228600">
              <a:lnSpc>
                <a:spcPct val="106000"/>
              </a:lnSpc>
              <a:spcBef>
                <a:spcPts val="0"/>
              </a:spcBef>
              <a:spcAft>
                <a:spcPts val="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Los jefes de familia de Benjamín y de Judá</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80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Esdras- Dios levantó al sacerdote Esdras para que les ayudara, no solo en la nueva edificación del templo, sino en el volver espiritualmente al camino del Señor. Siendo escriba, Esdras, enseñaba la palabra de Dios públicamente.  Los llamó a arrepentirse de sus pecados.  Esdras ora y confiesa el pecado de su pueblo.  Siguiendo el liderazgo de Esdras, el pueblo se une a él para dar gloria a Dios.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11</a:t>
            </a:fld>
            <a:endParaRPr lang="en-US"/>
          </a:p>
        </p:txBody>
      </p:sp>
    </p:spTree>
    <p:extLst>
      <p:ext uri="{BB962C8B-B14F-4D97-AF65-F5344CB8AC3E}">
        <p14:creationId xmlns:p14="http://schemas.microsoft.com/office/powerpoint/2010/main" val="1384880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14600" marR="0" lvl="5" indent="-228600">
              <a:lnSpc>
                <a:spcPct val="106000"/>
              </a:lnSpc>
              <a:spcBef>
                <a:spcPts val="0"/>
              </a:spcBef>
              <a:spcAft>
                <a:spcPts val="0"/>
              </a:spcAft>
              <a:buFont typeface="+mj-lt"/>
              <a:buAutoNum type="roman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Dos siglos antes, Isaías profetizó: 44:24, 26, 28, 45:1, 4 </a:t>
            </a:r>
            <a:r>
              <a:rPr lang="es-MX" sz="1200" b="1" i="1" baseline="300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24 </a:t>
            </a:r>
            <a:r>
              <a:rPr lang="es-MX" sz="1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Así dice el Señor, tu Redentor, el que te formó desde el vientre: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a:lnSpc>
                <a:spcPct val="106000"/>
              </a:lnSpc>
              <a:spcBef>
                <a:spcPts val="0"/>
              </a:spcBef>
              <a:spcAft>
                <a:spcPts val="0"/>
              </a:spcAft>
            </a:pPr>
            <a:r>
              <a:rPr lang="es-MX" sz="1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Yo soy el que dice a Jerusalén: “Volverás a ser habitada”, y a las ciudades de Judá: “Ustedes serán reconstruidas. Yo levantaré sus ruinas”. </a:t>
            </a:r>
            <a:r>
              <a:rPr lang="es-MX" sz="1200" b="1" i="1" baseline="300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28 </a:t>
            </a:r>
            <a:r>
              <a:rPr lang="es-MX" sz="1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Yo soy el que dice de Ciro: “Él es mi pastor, y llevará a cabo todo lo que yo quiero”. Yo soy el que dice a Jerusalén: “Serás edificada”, y al templo: “Serás cimentado”.  </a:t>
            </a:r>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12</a:t>
            </a:fld>
            <a:endParaRPr lang="en-US"/>
          </a:p>
        </p:txBody>
      </p:sp>
    </p:spTree>
    <p:extLst>
      <p:ext uri="{BB962C8B-B14F-4D97-AF65-F5344CB8AC3E}">
        <p14:creationId xmlns:p14="http://schemas.microsoft.com/office/powerpoint/2010/main" val="3608980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0" marR="0" lvl="5" indent="0">
              <a:lnSpc>
                <a:spcPct val="106000"/>
              </a:lnSpc>
              <a:spcBef>
                <a:spcPts val="0"/>
              </a:spcBef>
              <a:spcAft>
                <a:spcPts val="0"/>
              </a:spcAft>
              <a:buFont typeface="+mj-lt"/>
              <a:buNone/>
            </a:pPr>
            <a:endParaRPr lang="es-MX" sz="1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2286000" marR="0" lvl="5" indent="0">
              <a:lnSpc>
                <a:spcPct val="106000"/>
              </a:lnSpc>
              <a:spcBef>
                <a:spcPts val="0"/>
              </a:spcBef>
              <a:spcAft>
                <a:spcPts val="0"/>
              </a:spcAft>
              <a:buFont typeface="+mj-lt"/>
              <a:buNone/>
            </a:pPr>
            <a:r>
              <a:rPr lang="es-MX" sz="1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…»Yo, el Señor, digo así a Ciro, mi ungido, al cual tomé de la mano derecha para que las naciones se sometan a su paso y los reyes huyan en desbandada;</a:t>
            </a:r>
            <a:r>
              <a:rPr lang="es-MX" sz="1200" b="1" i="1" baseline="300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4 </a:t>
            </a:r>
            <a:r>
              <a:rPr lang="es-MX" sz="1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Por amor a Jacob, por amor a Israel, mi siervo escogido, te he llamado por tu nombre, el nombre que te di, aunque tú no me conocías.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514600" marR="0" lvl="5" indent="-228600">
              <a:lnSpc>
                <a:spcPct val="106000"/>
              </a:lnSpc>
              <a:spcBef>
                <a:spcPts val="0"/>
              </a:spcBef>
              <a:spcAft>
                <a:spcPts val="0"/>
              </a:spcAft>
              <a:buFont typeface="+mj-lt"/>
              <a:buAutoNum type="romanLcPeriod"/>
            </a:pPr>
            <a:endPar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2514600" marR="0" lvl="5" indent="-228600">
              <a:lnSpc>
                <a:spcPct val="106000"/>
              </a:lnSpc>
              <a:spcBef>
                <a:spcPts val="0"/>
              </a:spcBef>
              <a:spcAft>
                <a:spcPts val="0"/>
              </a:spcAft>
              <a:buFont typeface="+mj-lt"/>
              <a:buAutoNum type="roman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Aunque no conoce al Señor, Dios lo considera su ungido, su instrumento para hacerle bien a su pueblo Israel.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514600" marR="0" lvl="5" indent="-228600">
              <a:lnSpc>
                <a:spcPct val="106000"/>
              </a:lnSpc>
              <a:spcBef>
                <a:spcPts val="0"/>
              </a:spcBef>
              <a:spcAft>
                <a:spcPts val="0"/>
              </a:spcAft>
              <a:buFont typeface="+mj-lt"/>
              <a:buAutoNum type="roman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Ciro es el rey que permitió que el pueblo judío regresara a Jerusalén y hasta les dio protección y provisiones para su viaje para la reconstrucción del templo.</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514600" marR="0" lvl="5" indent="-228600">
              <a:lnSpc>
                <a:spcPct val="106000"/>
              </a:lnSpc>
              <a:spcBef>
                <a:spcPts val="0"/>
              </a:spcBef>
              <a:spcAft>
                <a:spcPts val="0"/>
              </a:spcAft>
              <a:buFont typeface="+mj-lt"/>
              <a:buAutoNum type="roman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Ya estamos por el año 535 antes de Cristo.  Lo increíble es que Isaías profetizó acerca de Ciro unos doscientos años antes de esto.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13</a:t>
            </a:fld>
            <a:endParaRPr lang="en-US"/>
          </a:p>
        </p:txBody>
      </p:sp>
    </p:spTree>
    <p:extLst>
      <p:ext uri="{BB962C8B-B14F-4D97-AF65-F5344CB8AC3E}">
        <p14:creationId xmlns:p14="http://schemas.microsoft.com/office/powerpoint/2010/main" val="685041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0917C-B83D-4F37-94A5-E7CAC2626C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B8DEA5-ACAD-49BF-99C7-34D6ABF471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513767B-11BF-4457-A42F-386B49EA8BB8}"/>
              </a:ext>
            </a:extLst>
          </p:cNvPr>
          <p:cNvSpPr>
            <a:spLocks noGrp="1"/>
          </p:cNvSpPr>
          <p:nvPr>
            <p:ph type="dt" sz="half" idx="10"/>
          </p:nvPr>
        </p:nvSpPr>
        <p:spPr/>
        <p:txBody>
          <a:bodyPr/>
          <a:lstStyle/>
          <a:p>
            <a:fld id="{9DD5CDE8-F73D-4AE7-B91D-CBEAAE56197C}" type="datetimeFigureOut">
              <a:rPr lang="en-US" smtClean="0"/>
              <a:t>2/8/2020</a:t>
            </a:fld>
            <a:endParaRPr lang="en-US"/>
          </a:p>
        </p:txBody>
      </p:sp>
      <p:sp>
        <p:nvSpPr>
          <p:cNvPr id="5" name="Footer Placeholder 4">
            <a:extLst>
              <a:ext uri="{FF2B5EF4-FFF2-40B4-BE49-F238E27FC236}">
                <a16:creationId xmlns:a16="http://schemas.microsoft.com/office/drawing/2014/main" id="{4125C048-5142-4B95-95AB-D1637DF60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AD425-3708-447E-91EE-00230A099602}"/>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1326803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04FEF-54DB-44C2-8093-84D27F6683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A2C126-129D-45CE-8ACC-0AEEF5B50A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D1659-FB4C-48A3-9055-56A1705E918B}"/>
              </a:ext>
            </a:extLst>
          </p:cNvPr>
          <p:cNvSpPr>
            <a:spLocks noGrp="1"/>
          </p:cNvSpPr>
          <p:nvPr>
            <p:ph type="dt" sz="half" idx="10"/>
          </p:nvPr>
        </p:nvSpPr>
        <p:spPr/>
        <p:txBody>
          <a:bodyPr/>
          <a:lstStyle/>
          <a:p>
            <a:fld id="{9DD5CDE8-F73D-4AE7-B91D-CBEAAE56197C}" type="datetimeFigureOut">
              <a:rPr lang="en-US" smtClean="0"/>
              <a:t>2/8/2020</a:t>
            </a:fld>
            <a:endParaRPr lang="en-US"/>
          </a:p>
        </p:txBody>
      </p:sp>
      <p:sp>
        <p:nvSpPr>
          <p:cNvPr id="5" name="Footer Placeholder 4">
            <a:extLst>
              <a:ext uri="{FF2B5EF4-FFF2-40B4-BE49-F238E27FC236}">
                <a16:creationId xmlns:a16="http://schemas.microsoft.com/office/drawing/2014/main" id="{B5D3712B-5EEC-409A-9945-7EFEFBF466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CB2E0A-1369-4263-861E-16BC78482874}"/>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915205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1D3026-B129-4579-967E-4675376915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CDEC0F-66A8-4BFF-85D2-B86F50EFB9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CA4A96-F82E-4C38-B3EF-6C44F4F61AFE}"/>
              </a:ext>
            </a:extLst>
          </p:cNvPr>
          <p:cNvSpPr>
            <a:spLocks noGrp="1"/>
          </p:cNvSpPr>
          <p:nvPr>
            <p:ph type="dt" sz="half" idx="10"/>
          </p:nvPr>
        </p:nvSpPr>
        <p:spPr/>
        <p:txBody>
          <a:bodyPr/>
          <a:lstStyle/>
          <a:p>
            <a:fld id="{9DD5CDE8-F73D-4AE7-B91D-CBEAAE56197C}" type="datetimeFigureOut">
              <a:rPr lang="en-US" smtClean="0"/>
              <a:t>2/8/2020</a:t>
            </a:fld>
            <a:endParaRPr lang="en-US"/>
          </a:p>
        </p:txBody>
      </p:sp>
      <p:sp>
        <p:nvSpPr>
          <p:cNvPr id="5" name="Footer Placeholder 4">
            <a:extLst>
              <a:ext uri="{FF2B5EF4-FFF2-40B4-BE49-F238E27FC236}">
                <a16:creationId xmlns:a16="http://schemas.microsoft.com/office/drawing/2014/main" id="{570BA27C-EFFB-435F-B3D9-9DEA6DD09D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4A60C8-ED78-416B-B975-FFD9FC719ACD}"/>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2631769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07D89-1E19-4F6A-846D-D8A49052A250}"/>
              </a:ext>
            </a:extLst>
          </p:cNvPr>
          <p:cNvSpPr>
            <a:spLocks noGrp="1"/>
          </p:cNvSpPr>
          <p:nvPr>
            <p:ph type="title"/>
          </p:nvPr>
        </p:nvSpPr>
        <p:spPr/>
        <p:txBody>
          <a:bodyPr>
            <a:normAutofit/>
          </a:bodyPr>
          <a:lstStyle>
            <a:lvl1pPr>
              <a:defRPr sz="6000">
                <a:latin typeface="Berlin Sans FB Demi" panose="020E0802020502020306"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64AFE08-145B-4D40-9F0C-3DB02C382F60}"/>
              </a:ext>
            </a:extLst>
          </p:cNvPr>
          <p:cNvSpPr>
            <a:spLocks noGrp="1"/>
          </p:cNvSpPr>
          <p:nvPr>
            <p:ph idx="1"/>
          </p:nvPr>
        </p:nvSpPr>
        <p:spPr/>
        <p:txBody>
          <a:bodyPr>
            <a:normAutofit/>
          </a:bodyPr>
          <a:lstStyle>
            <a:lvl1pPr>
              <a:defRPr sz="5400">
                <a:latin typeface="Berlin Sans FB" panose="020E0602020502020306" pitchFamily="34" charset="0"/>
              </a:defRPr>
            </a:lvl1pPr>
            <a:lvl2pPr>
              <a:defRPr sz="4800">
                <a:latin typeface="Berlin Sans FB" panose="020E0602020502020306" pitchFamily="34" charset="0"/>
              </a:defRPr>
            </a:lvl2pPr>
            <a:lvl3pPr>
              <a:defRPr sz="4400">
                <a:latin typeface="Berlin Sans FB" panose="020E0602020502020306" pitchFamily="34" charset="0"/>
              </a:defRPr>
            </a:lvl3pPr>
            <a:lvl4pPr>
              <a:defRPr sz="4000">
                <a:latin typeface="Berlin Sans FB" panose="020E0602020502020306" pitchFamily="34" charset="0"/>
              </a:defRPr>
            </a:lvl4pPr>
            <a:lvl5pPr>
              <a:defRPr sz="4000">
                <a:latin typeface="Berlin Sans FB" panose="020E0602020502020306"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619E5E-B837-42D0-BB3A-52FDEE6C8C99}"/>
              </a:ext>
            </a:extLst>
          </p:cNvPr>
          <p:cNvSpPr>
            <a:spLocks noGrp="1"/>
          </p:cNvSpPr>
          <p:nvPr>
            <p:ph type="dt" sz="half" idx="10"/>
          </p:nvPr>
        </p:nvSpPr>
        <p:spPr/>
        <p:txBody>
          <a:bodyPr/>
          <a:lstStyle/>
          <a:p>
            <a:fld id="{9DD5CDE8-F73D-4AE7-B91D-CBEAAE56197C}" type="datetimeFigureOut">
              <a:rPr lang="en-US" smtClean="0"/>
              <a:t>2/8/2020</a:t>
            </a:fld>
            <a:endParaRPr lang="en-US"/>
          </a:p>
        </p:txBody>
      </p:sp>
      <p:sp>
        <p:nvSpPr>
          <p:cNvPr id="5" name="Footer Placeholder 4">
            <a:extLst>
              <a:ext uri="{FF2B5EF4-FFF2-40B4-BE49-F238E27FC236}">
                <a16:creationId xmlns:a16="http://schemas.microsoft.com/office/drawing/2014/main" id="{2737B97D-9542-48C7-AC70-0FB5AAF05E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2F8AD0-E49F-4F6D-B54A-D6A19F37B085}"/>
              </a:ext>
            </a:extLst>
          </p:cNvPr>
          <p:cNvSpPr>
            <a:spLocks noGrp="1"/>
          </p:cNvSpPr>
          <p:nvPr>
            <p:ph type="sldNum" sz="quarter" idx="12"/>
          </p:nvPr>
        </p:nvSpPr>
        <p:spPr/>
        <p:txBody>
          <a:bodyPr/>
          <a:lstStyle/>
          <a:p>
            <a:fld id="{3CEB2C06-D43C-42FB-9D44-1DE6FC2DCB2F}"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292919DD-8A3C-451E-9A4E-A8574D8DA8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7866" y="5930283"/>
            <a:ext cx="1464133" cy="923908"/>
          </a:xfrm>
          <a:prstGeom prst="rect">
            <a:avLst/>
          </a:prstGeom>
        </p:spPr>
      </p:pic>
    </p:spTree>
    <p:extLst>
      <p:ext uri="{BB962C8B-B14F-4D97-AF65-F5344CB8AC3E}">
        <p14:creationId xmlns:p14="http://schemas.microsoft.com/office/powerpoint/2010/main" val="3618428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3FE89-AE0B-4F56-B92E-EE118F0E0D1F}"/>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3B34881-A6D5-4FEB-8ED9-FCC1F51425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A6B569-2C78-4ED7-A837-D0D98B821DDE}"/>
              </a:ext>
            </a:extLst>
          </p:cNvPr>
          <p:cNvSpPr>
            <a:spLocks noGrp="1"/>
          </p:cNvSpPr>
          <p:nvPr>
            <p:ph type="dt" sz="half" idx="10"/>
          </p:nvPr>
        </p:nvSpPr>
        <p:spPr/>
        <p:txBody>
          <a:bodyPr/>
          <a:lstStyle/>
          <a:p>
            <a:fld id="{9DD5CDE8-F73D-4AE7-B91D-CBEAAE56197C}" type="datetimeFigureOut">
              <a:rPr lang="en-US" smtClean="0"/>
              <a:t>2/8/2020</a:t>
            </a:fld>
            <a:endParaRPr lang="en-US"/>
          </a:p>
        </p:txBody>
      </p:sp>
      <p:sp>
        <p:nvSpPr>
          <p:cNvPr id="5" name="Footer Placeholder 4">
            <a:extLst>
              <a:ext uri="{FF2B5EF4-FFF2-40B4-BE49-F238E27FC236}">
                <a16:creationId xmlns:a16="http://schemas.microsoft.com/office/drawing/2014/main" id="{128709D0-D9E7-4275-8432-EDD45307B6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A55E9D-3640-4AEA-B89B-C90C0CB6C8D6}"/>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2506504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01810-1C92-44C3-9949-98C1A91188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E66CD2-F685-4868-A54E-59211A2BEA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D86A69-E7AC-461F-8122-B5C999D65C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41E813-3F9E-492E-B55B-181271A47BFD}"/>
              </a:ext>
            </a:extLst>
          </p:cNvPr>
          <p:cNvSpPr>
            <a:spLocks noGrp="1"/>
          </p:cNvSpPr>
          <p:nvPr>
            <p:ph type="dt" sz="half" idx="10"/>
          </p:nvPr>
        </p:nvSpPr>
        <p:spPr/>
        <p:txBody>
          <a:bodyPr/>
          <a:lstStyle/>
          <a:p>
            <a:fld id="{9DD5CDE8-F73D-4AE7-B91D-CBEAAE56197C}" type="datetimeFigureOut">
              <a:rPr lang="en-US" smtClean="0"/>
              <a:t>2/8/2020</a:t>
            </a:fld>
            <a:endParaRPr lang="en-US"/>
          </a:p>
        </p:txBody>
      </p:sp>
      <p:sp>
        <p:nvSpPr>
          <p:cNvPr id="6" name="Footer Placeholder 5">
            <a:extLst>
              <a:ext uri="{FF2B5EF4-FFF2-40B4-BE49-F238E27FC236}">
                <a16:creationId xmlns:a16="http://schemas.microsoft.com/office/drawing/2014/main" id="{A14DB7B0-91E7-4FE5-AB98-B8CAD2198A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E62A96-01AB-4648-956E-23FAE6DFEECA}"/>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2757521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D9850-9B30-4BA3-8DC0-9B6541EA48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C84910-6358-4F2E-99D9-52C6388F5B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638F4E-0AB9-448A-9B7C-6FEF2ED54C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94C849-F525-4491-822E-C3916180C4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FAB87F-34F8-4D92-ABE2-94D43AFDCB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71D4D3-57CB-4D17-A233-FF31808DE28D}"/>
              </a:ext>
            </a:extLst>
          </p:cNvPr>
          <p:cNvSpPr>
            <a:spLocks noGrp="1"/>
          </p:cNvSpPr>
          <p:nvPr>
            <p:ph type="dt" sz="half" idx="10"/>
          </p:nvPr>
        </p:nvSpPr>
        <p:spPr/>
        <p:txBody>
          <a:bodyPr/>
          <a:lstStyle/>
          <a:p>
            <a:fld id="{9DD5CDE8-F73D-4AE7-B91D-CBEAAE56197C}" type="datetimeFigureOut">
              <a:rPr lang="en-US" smtClean="0"/>
              <a:t>2/8/2020</a:t>
            </a:fld>
            <a:endParaRPr lang="en-US"/>
          </a:p>
        </p:txBody>
      </p:sp>
      <p:sp>
        <p:nvSpPr>
          <p:cNvPr id="8" name="Footer Placeholder 7">
            <a:extLst>
              <a:ext uri="{FF2B5EF4-FFF2-40B4-BE49-F238E27FC236}">
                <a16:creationId xmlns:a16="http://schemas.microsoft.com/office/drawing/2014/main" id="{20F85A93-2F06-48EA-85C9-C2B90891FB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B6533E-9F6A-4A32-B1AC-F35CC4EC7201}"/>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2455436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FD904-92D0-4CBA-9C55-FE417DD770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42E34B-E01F-44AB-8E35-9A37EDE43318}"/>
              </a:ext>
            </a:extLst>
          </p:cNvPr>
          <p:cNvSpPr>
            <a:spLocks noGrp="1"/>
          </p:cNvSpPr>
          <p:nvPr>
            <p:ph type="dt" sz="half" idx="10"/>
          </p:nvPr>
        </p:nvSpPr>
        <p:spPr/>
        <p:txBody>
          <a:bodyPr/>
          <a:lstStyle/>
          <a:p>
            <a:fld id="{9DD5CDE8-F73D-4AE7-B91D-CBEAAE56197C}" type="datetimeFigureOut">
              <a:rPr lang="en-US" smtClean="0"/>
              <a:t>2/8/2020</a:t>
            </a:fld>
            <a:endParaRPr lang="en-US"/>
          </a:p>
        </p:txBody>
      </p:sp>
      <p:sp>
        <p:nvSpPr>
          <p:cNvPr id="4" name="Footer Placeholder 3">
            <a:extLst>
              <a:ext uri="{FF2B5EF4-FFF2-40B4-BE49-F238E27FC236}">
                <a16:creationId xmlns:a16="http://schemas.microsoft.com/office/drawing/2014/main" id="{368FBD0C-9280-4C4D-9BB9-33E2AEAC19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B20395-D9EF-4B20-AB22-BD6AFCC17E31}"/>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2463972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F07ED2-C4A0-4D83-A28D-B5A6096AD85E}"/>
              </a:ext>
            </a:extLst>
          </p:cNvPr>
          <p:cNvSpPr>
            <a:spLocks noGrp="1"/>
          </p:cNvSpPr>
          <p:nvPr>
            <p:ph type="dt" sz="half" idx="10"/>
          </p:nvPr>
        </p:nvSpPr>
        <p:spPr/>
        <p:txBody>
          <a:bodyPr/>
          <a:lstStyle/>
          <a:p>
            <a:fld id="{9DD5CDE8-F73D-4AE7-B91D-CBEAAE56197C}" type="datetimeFigureOut">
              <a:rPr lang="en-US" smtClean="0"/>
              <a:t>2/8/2020</a:t>
            </a:fld>
            <a:endParaRPr lang="en-US"/>
          </a:p>
        </p:txBody>
      </p:sp>
      <p:sp>
        <p:nvSpPr>
          <p:cNvPr id="3" name="Footer Placeholder 2">
            <a:extLst>
              <a:ext uri="{FF2B5EF4-FFF2-40B4-BE49-F238E27FC236}">
                <a16:creationId xmlns:a16="http://schemas.microsoft.com/office/drawing/2014/main" id="{726D66E0-10BA-433A-B9E1-79DA46B696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2ADBF7-2EE1-47A4-B154-7916B3A26868}"/>
              </a:ext>
            </a:extLst>
          </p:cNvPr>
          <p:cNvSpPr>
            <a:spLocks noGrp="1"/>
          </p:cNvSpPr>
          <p:nvPr>
            <p:ph type="sldNum" sz="quarter" idx="12"/>
          </p:nvPr>
        </p:nvSpPr>
        <p:spPr/>
        <p:txBody>
          <a:bodyPr/>
          <a:lstStyle/>
          <a:p>
            <a:fld id="{3CEB2C06-D43C-42FB-9D44-1DE6FC2DCB2F}"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5085BBC3-E7A4-4D21-9C39-33CB0E2F77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7866" y="5930283"/>
            <a:ext cx="1464133" cy="923908"/>
          </a:xfrm>
          <a:prstGeom prst="rect">
            <a:avLst/>
          </a:prstGeom>
        </p:spPr>
      </p:pic>
    </p:spTree>
    <p:extLst>
      <p:ext uri="{BB962C8B-B14F-4D97-AF65-F5344CB8AC3E}">
        <p14:creationId xmlns:p14="http://schemas.microsoft.com/office/powerpoint/2010/main" val="2488202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19524-2C8F-4084-8DA4-EABB01BCF7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82A989-A46C-42C4-A99A-14692840D3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CDF064-F395-453F-A6A9-A05B4FB7F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E1EB2E-A7A8-4EA4-B246-32A6B11E20C1}"/>
              </a:ext>
            </a:extLst>
          </p:cNvPr>
          <p:cNvSpPr>
            <a:spLocks noGrp="1"/>
          </p:cNvSpPr>
          <p:nvPr>
            <p:ph type="dt" sz="half" idx="10"/>
          </p:nvPr>
        </p:nvSpPr>
        <p:spPr/>
        <p:txBody>
          <a:bodyPr/>
          <a:lstStyle/>
          <a:p>
            <a:fld id="{9DD5CDE8-F73D-4AE7-B91D-CBEAAE56197C}" type="datetimeFigureOut">
              <a:rPr lang="en-US" smtClean="0"/>
              <a:t>2/8/2020</a:t>
            </a:fld>
            <a:endParaRPr lang="en-US"/>
          </a:p>
        </p:txBody>
      </p:sp>
      <p:sp>
        <p:nvSpPr>
          <p:cNvPr id="6" name="Footer Placeholder 5">
            <a:extLst>
              <a:ext uri="{FF2B5EF4-FFF2-40B4-BE49-F238E27FC236}">
                <a16:creationId xmlns:a16="http://schemas.microsoft.com/office/drawing/2014/main" id="{836AED0C-1EA7-4C48-A78C-0CDDFE7F7A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2D625-9AA3-4FEB-A9FF-5DC89DD03300}"/>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3976931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6CC94-EA1B-452E-BA36-7C76A0F758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B173ED-D8CB-4E7C-8A02-19355DE4B4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4DDC5E-F63C-494B-A84F-E633D27F20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90C087-7BE3-4417-8F29-0001F65AF1D5}"/>
              </a:ext>
            </a:extLst>
          </p:cNvPr>
          <p:cNvSpPr>
            <a:spLocks noGrp="1"/>
          </p:cNvSpPr>
          <p:nvPr>
            <p:ph type="dt" sz="half" idx="10"/>
          </p:nvPr>
        </p:nvSpPr>
        <p:spPr/>
        <p:txBody>
          <a:bodyPr/>
          <a:lstStyle/>
          <a:p>
            <a:fld id="{9DD5CDE8-F73D-4AE7-B91D-CBEAAE56197C}" type="datetimeFigureOut">
              <a:rPr lang="en-US" smtClean="0"/>
              <a:t>2/8/2020</a:t>
            </a:fld>
            <a:endParaRPr lang="en-US"/>
          </a:p>
        </p:txBody>
      </p:sp>
      <p:sp>
        <p:nvSpPr>
          <p:cNvPr id="6" name="Footer Placeholder 5">
            <a:extLst>
              <a:ext uri="{FF2B5EF4-FFF2-40B4-BE49-F238E27FC236}">
                <a16:creationId xmlns:a16="http://schemas.microsoft.com/office/drawing/2014/main" id="{674A1C8F-2EE7-4079-98CF-E75469CBD7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674BAB-D403-49C9-BE32-601300F50841}"/>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191323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3BD4B0-38E3-4971-B6F8-8437DF31D3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A9A3CC5-9AFC-4A3D-AF40-654029C7F5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CCE2688-5C1A-4D84-9AC2-CA3878B779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D5CDE8-F73D-4AE7-B91D-CBEAAE56197C}" type="datetimeFigureOut">
              <a:rPr lang="en-US" smtClean="0"/>
              <a:t>2/8/2020</a:t>
            </a:fld>
            <a:endParaRPr lang="en-US"/>
          </a:p>
        </p:txBody>
      </p:sp>
      <p:sp>
        <p:nvSpPr>
          <p:cNvPr id="5" name="Footer Placeholder 4">
            <a:extLst>
              <a:ext uri="{FF2B5EF4-FFF2-40B4-BE49-F238E27FC236}">
                <a16:creationId xmlns:a16="http://schemas.microsoft.com/office/drawing/2014/main" id="{A722C834-C31F-4A46-BF4C-CD1EC05C30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10D4FB-1DE9-40B5-9404-F07D4269CF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B2C06-D43C-42FB-9D44-1DE6FC2DCB2F}" type="slidenum">
              <a:rPr lang="en-US" smtClean="0"/>
              <a:t>‹#›</a:t>
            </a:fld>
            <a:endParaRPr lang="en-US"/>
          </a:p>
        </p:txBody>
      </p:sp>
    </p:spTree>
    <p:extLst>
      <p:ext uri="{BB962C8B-B14F-4D97-AF65-F5344CB8AC3E}">
        <p14:creationId xmlns:p14="http://schemas.microsoft.com/office/powerpoint/2010/main" val="298580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400" kern="1200">
          <a:solidFill>
            <a:schemeClr val="tx1"/>
          </a:solidFill>
          <a:latin typeface="Berlin Sans FB Demi" panose="020E0802020502020306"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5400" kern="1200">
          <a:solidFill>
            <a:schemeClr val="tx1"/>
          </a:solidFill>
          <a:latin typeface="Berlin Sans FB" panose="020E0602020502020306"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Berlin Sans FB" panose="020E0602020502020306"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Berlin Sans FB" panose="020E0602020502020306"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Berlin Sans FB" panose="020E0602020502020306"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Berlin Sans FB" panose="020E0602020502020306"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E066D-DEDC-4B05-A0FC-07E9EBD34A3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B6404E6-9B4C-478D-860B-A5899CBDF7F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62998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6AC438D-8BCC-4F44-8775-CEA61B4204C6}"/>
              </a:ext>
            </a:extLst>
          </p:cNvPr>
          <p:cNvPicPr>
            <a:picLocks noChangeAspect="1"/>
          </p:cNvPicPr>
          <p:nvPr/>
        </p:nvPicPr>
        <p:blipFill>
          <a:blip r:embed="rId2"/>
          <a:stretch>
            <a:fillRect/>
          </a:stretch>
        </p:blipFill>
        <p:spPr>
          <a:xfrm>
            <a:off x="0" y="-432475"/>
            <a:ext cx="12191999" cy="8348592"/>
          </a:xfrm>
          <a:prstGeom prst="rect">
            <a:avLst/>
          </a:prstGeom>
        </p:spPr>
      </p:pic>
      <p:sp>
        <p:nvSpPr>
          <p:cNvPr id="2" name="Title 1">
            <a:extLst>
              <a:ext uri="{FF2B5EF4-FFF2-40B4-BE49-F238E27FC236}">
                <a16:creationId xmlns:a16="http://schemas.microsoft.com/office/drawing/2014/main" id="{1A71CC4B-DF4E-4D96-B70B-DC8391F07B23}"/>
              </a:ext>
            </a:extLst>
          </p:cNvPr>
          <p:cNvSpPr>
            <a:spLocks noGrp="1"/>
          </p:cNvSpPr>
          <p:nvPr>
            <p:ph type="title"/>
          </p:nvPr>
        </p:nvSpPr>
        <p:spPr>
          <a:xfrm>
            <a:off x="6870033" y="0"/>
            <a:ext cx="5145502" cy="1780013"/>
          </a:xfrm>
        </p:spPr>
        <p:txBody>
          <a:bodyPr vert="horz" lIns="91440" tIns="45720" rIns="91440" bIns="45720" rtlCol="0" anchor="b">
            <a:normAutofit fontScale="90000"/>
          </a:bodyPr>
          <a:lstStyle/>
          <a:p>
            <a:pPr algn="ctr"/>
            <a:r>
              <a:rPr lang="en-US" sz="4800" dirty="0" err="1">
                <a:solidFill>
                  <a:srgbClr val="613318"/>
                </a:solidFill>
                <a:latin typeface="Berlin Sans FB" panose="020E0602020502020306" pitchFamily="34" charset="0"/>
              </a:rPr>
              <a:t>Considerar</a:t>
            </a:r>
            <a:r>
              <a:rPr lang="en-US" sz="4800" dirty="0">
                <a:solidFill>
                  <a:srgbClr val="613318"/>
                </a:solidFill>
                <a:latin typeface="Berlin Sans FB" panose="020E0602020502020306" pitchFamily="34" charset="0"/>
              </a:rPr>
              <a:t> - </a:t>
            </a:r>
            <a:r>
              <a:rPr lang="es-MX" sz="4800" dirty="0">
                <a:solidFill>
                  <a:srgbClr val="613318"/>
                </a:solidFill>
                <a:latin typeface="Berlin Sans FB" panose="020E0602020502020306" pitchFamily="34" charset="0"/>
              </a:rPr>
              <a:t>Esdras 1:1-5; 7:1-6; </a:t>
            </a:r>
            <a:br>
              <a:rPr lang="es-MX" sz="4800" dirty="0">
                <a:solidFill>
                  <a:srgbClr val="613318"/>
                </a:solidFill>
                <a:latin typeface="Berlin Sans FB" panose="020E0602020502020306" pitchFamily="34" charset="0"/>
              </a:rPr>
            </a:br>
            <a:r>
              <a:rPr lang="es-MX" sz="4800" dirty="0">
                <a:solidFill>
                  <a:srgbClr val="613318"/>
                </a:solidFill>
                <a:latin typeface="Berlin Sans FB" panose="020E0602020502020306" pitchFamily="34" charset="0"/>
              </a:rPr>
              <a:t>Nehemías 8:1-12</a:t>
            </a:r>
            <a:endParaRPr lang="en-US" sz="4800" dirty="0">
              <a:solidFill>
                <a:srgbClr val="613318"/>
              </a:solidFill>
              <a:latin typeface="Berlin Sans FB" panose="020E0602020502020306" pitchFamily="34" charset="0"/>
            </a:endParaRPr>
          </a:p>
        </p:txBody>
      </p:sp>
    </p:spTree>
    <p:extLst>
      <p:ext uri="{BB962C8B-B14F-4D97-AF65-F5344CB8AC3E}">
        <p14:creationId xmlns:p14="http://schemas.microsoft.com/office/powerpoint/2010/main" val="2482814441"/>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a:xfrm>
            <a:off x="838200" y="365125"/>
            <a:ext cx="10515600" cy="1325563"/>
          </a:xfrm>
        </p:spPr>
        <p:txBody>
          <a:bodyPr>
            <a:normAutofit fontScale="90000"/>
          </a:bodyPr>
          <a:lstStyle/>
          <a:p>
            <a:pPr algn="ctr"/>
            <a:r>
              <a:rPr lang="en-US" dirty="0" err="1">
                <a:solidFill>
                  <a:srgbClr val="008000"/>
                </a:solidFill>
              </a:rPr>
              <a:t>Considerar</a:t>
            </a:r>
            <a:r>
              <a:rPr lang="en-US" dirty="0">
                <a:solidFill>
                  <a:srgbClr val="008000"/>
                </a:solidFill>
              </a:rPr>
              <a:t> – </a:t>
            </a:r>
            <a:r>
              <a:rPr lang="es-MX" dirty="0">
                <a:solidFill>
                  <a:srgbClr val="008000"/>
                </a:solidFill>
              </a:rPr>
              <a:t>Esdras 1:1-5; 7:1-6; </a:t>
            </a:r>
            <a:br>
              <a:rPr lang="es-MX" dirty="0">
                <a:solidFill>
                  <a:srgbClr val="008000"/>
                </a:solidFill>
              </a:rPr>
            </a:br>
            <a:r>
              <a:rPr lang="es-MX" dirty="0">
                <a:solidFill>
                  <a:srgbClr val="008000"/>
                </a:solidFill>
              </a:rPr>
              <a:t>Nehemías 8:1-12</a:t>
            </a:r>
            <a:r>
              <a:rPr lang="en-US" dirty="0">
                <a:solidFill>
                  <a:srgbClr val="008000"/>
                </a:solidFill>
              </a:rPr>
              <a:t> </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2081463"/>
            <a:ext cx="9304421" cy="4095500"/>
          </a:xfrm>
        </p:spPr>
        <p:txBody>
          <a:bodyPr>
            <a:noAutofit/>
          </a:bodyPr>
          <a:lstStyle/>
          <a:p>
            <a:pPr marL="514350" indent="-514350">
              <a:buAutoNum type="arabicPeriod"/>
            </a:pPr>
            <a:r>
              <a:rPr lang="en-US" dirty="0">
                <a:solidFill>
                  <a:srgbClr val="613318"/>
                </a:solidFill>
              </a:rPr>
              <a:t>¿</a:t>
            </a:r>
            <a:r>
              <a:rPr lang="en-US" u="sng" dirty="0" err="1">
                <a:solidFill>
                  <a:srgbClr val="613318"/>
                </a:solidFill>
              </a:rPr>
              <a:t>Quiénes</a:t>
            </a:r>
            <a:r>
              <a:rPr lang="en-US" dirty="0">
                <a:solidFill>
                  <a:srgbClr val="613318"/>
                </a:solidFill>
              </a:rPr>
              <a:t> son los </a:t>
            </a:r>
            <a:r>
              <a:rPr lang="en-US" dirty="0" err="1">
                <a:solidFill>
                  <a:srgbClr val="613318"/>
                </a:solidFill>
              </a:rPr>
              <a:t>personajes</a:t>
            </a:r>
            <a:r>
              <a:rPr lang="en-US" dirty="0">
                <a:solidFill>
                  <a:srgbClr val="613318"/>
                </a:solidFill>
              </a:rPr>
              <a:t> de </a:t>
            </a:r>
            <a:r>
              <a:rPr lang="en-US" dirty="0" err="1">
                <a:solidFill>
                  <a:srgbClr val="613318"/>
                </a:solidFill>
              </a:rPr>
              <a:t>esta</a:t>
            </a:r>
            <a:r>
              <a:rPr lang="en-US" dirty="0">
                <a:solidFill>
                  <a:srgbClr val="613318"/>
                </a:solidFill>
              </a:rPr>
              <a:t> </a:t>
            </a:r>
            <a:r>
              <a:rPr lang="en-US" dirty="0" err="1">
                <a:solidFill>
                  <a:srgbClr val="613318"/>
                </a:solidFill>
              </a:rPr>
              <a:t>historia</a:t>
            </a:r>
            <a:r>
              <a:rPr lang="en-US" dirty="0">
                <a:solidFill>
                  <a:srgbClr val="613318"/>
                </a:solidFill>
              </a:rPr>
              <a:t>? </a:t>
            </a:r>
          </a:p>
        </p:txBody>
      </p:sp>
    </p:spTree>
    <p:extLst>
      <p:ext uri="{BB962C8B-B14F-4D97-AF65-F5344CB8AC3E}">
        <p14:creationId xmlns:p14="http://schemas.microsoft.com/office/powerpoint/2010/main" val="2948558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C245B-40BC-40D6-9A37-1FACE2A2EBBB}"/>
              </a:ext>
            </a:extLst>
          </p:cNvPr>
          <p:cNvSpPr>
            <a:spLocks noGrp="1"/>
          </p:cNvSpPr>
          <p:nvPr>
            <p:ph type="title"/>
          </p:nvPr>
        </p:nvSpPr>
        <p:spPr>
          <a:xfrm>
            <a:off x="577516" y="365125"/>
            <a:ext cx="10776283" cy="1325563"/>
          </a:xfrm>
        </p:spPr>
        <p:txBody>
          <a:bodyPr/>
          <a:lstStyle/>
          <a:p>
            <a:pPr algn="ctr"/>
            <a:r>
              <a:rPr lang="en-US" dirty="0">
                <a:solidFill>
                  <a:srgbClr val="008000"/>
                </a:solidFill>
              </a:rPr>
              <a:t>Ciro</a:t>
            </a:r>
          </a:p>
        </p:txBody>
      </p:sp>
      <p:sp>
        <p:nvSpPr>
          <p:cNvPr id="3" name="Content Placeholder 2">
            <a:extLst>
              <a:ext uri="{FF2B5EF4-FFF2-40B4-BE49-F238E27FC236}">
                <a16:creationId xmlns:a16="http://schemas.microsoft.com/office/drawing/2014/main" id="{21D13033-6EAF-43B5-A55A-6B34FCF21405}"/>
              </a:ext>
            </a:extLst>
          </p:cNvPr>
          <p:cNvSpPr>
            <a:spLocks noGrp="1"/>
          </p:cNvSpPr>
          <p:nvPr>
            <p:ph idx="1"/>
          </p:nvPr>
        </p:nvSpPr>
        <p:spPr>
          <a:xfrm>
            <a:off x="577516" y="1534277"/>
            <a:ext cx="6280484" cy="4802187"/>
          </a:xfrm>
        </p:spPr>
        <p:txBody>
          <a:bodyPr>
            <a:noAutofit/>
          </a:bodyPr>
          <a:lstStyle/>
          <a:p>
            <a:pPr marL="0" indent="0">
              <a:buNone/>
            </a:pPr>
            <a:r>
              <a:rPr lang="es-ES" sz="3000" b="1" i="1" dirty="0">
                <a:solidFill>
                  <a:srgbClr val="613318"/>
                </a:solidFill>
                <a:latin typeface="Berlin Sans FB Demi" panose="020E0802020502020306" pitchFamily="34" charset="0"/>
                <a:ea typeface="Times New Roman" panose="02020603050405020304" pitchFamily="18" charset="0"/>
                <a:cs typeface="Calibri" panose="020F0502020204030204" pitchFamily="34" charset="0"/>
              </a:rPr>
              <a:t>24 Así dice el Señor, tu Redentor, el que te formó desde el vientre:</a:t>
            </a:r>
          </a:p>
          <a:p>
            <a:pPr marL="0" indent="0">
              <a:buNone/>
            </a:pPr>
            <a:r>
              <a:rPr lang="es-ES" sz="3000" b="1" i="1" dirty="0">
                <a:solidFill>
                  <a:srgbClr val="613318"/>
                </a:solidFill>
                <a:latin typeface="Berlin Sans FB Demi" panose="020E0802020502020306" pitchFamily="34" charset="0"/>
                <a:ea typeface="Times New Roman" panose="02020603050405020304" pitchFamily="18" charset="0"/>
                <a:cs typeface="Calibri" panose="020F0502020204030204" pitchFamily="34" charset="0"/>
              </a:rPr>
              <a:t>Yo soy el que dice a Jerusalén: “Volverás a ser habitada”, y a las ciudades de Judá: “Ustedes serán reconstruidas. Yo levantaré sus ruinas”.  28 Yo soy el que dice de Ciro: “Él es mi pastor, y llevará a cabo todo lo que yo quiero”. Yo soy el que dice a Jerusalén: “Serás edificada”, y al templo: “Serás cimentado”. </a:t>
            </a:r>
            <a:endParaRPr lang="en-US" sz="3000" dirty="0">
              <a:solidFill>
                <a:srgbClr val="613318"/>
              </a:solidFill>
              <a:latin typeface="Berlin Sans FB Demi" panose="020E0802020502020306" pitchFamily="34" charset="0"/>
            </a:endParaRPr>
          </a:p>
        </p:txBody>
      </p:sp>
      <p:pic>
        <p:nvPicPr>
          <p:cNvPr id="5" name="Picture 4">
            <a:extLst>
              <a:ext uri="{FF2B5EF4-FFF2-40B4-BE49-F238E27FC236}">
                <a16:creationId xmlns:a16="http://schemas.microsoft.com/office/drawing/2014/main" id="{9432BF6B-F60D-4E25-BFA0-B52CD6D275D7}"/>
              </a:ext>
            </a:extLst>
          </p:cNvPr>
          <p:cNvPicPr>
            <a:picLocks noChangeAspect="1"/>
          </p:cNvPicPr>
          <p:nvPr/>
        </p:nvPicPr>
        <p:blipFill>
          <a:blip r:embed="rId3"/>
          <a:stretch>
            <a:fillRect/>
          </a:stretch>
        </p:blipFill>
        <p:spPr>
          <a:xfrm>
            <a:off x="6970052" y="2006100"/>
            <a:ext cx="4744473" cy="3239668"/>
          </a:xfrm>
          <a:prstGeom prst="rect">
            <a:avLst/>
          </a:prstGeom>
        </p:spPr>
      </p:pic>
    </p:spTree>
    <p:extLst>
      <p:ext uri="{BB962C8B-B14F-4D97-AF65-F5344CB8AC3E}">
        <p14:creationId xmlns:p14="http://schemas.microsoft.com/office/powerpoint/2010/main" val="2415848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C245B-40BC-40D6-9A37-1FACE2A2EBBB}"/>
              </a:ext>
            </a:extLst>
          </p:cNvPr>
          <p:cNvSpPr>
            <a:spLocks noGrp="1"/>
          </p:cNvSpPr>
          <p:nvPr>
            <p:ph type="title"/>
          </p:nvPr>
        </p:nvSpPr>
        <p:spPr>
          <a:xfrm>
            <a:off x="577516" y="365125"/>
            <a:ext cx="10776283" cy="1325563"/>
          </a:xfrm>
        </p:spPr>
        <p:txBody>
          <a:bodyPr/>
          <a:lstStyle/>
          <a:p>
            <a:pPr algn="ctr"/>
            <a:r>
              <a:rPr lang="en-US" dirty="0">
                <a:solidFill>
                  <a:srgbClr val="008000"/>
                </a:solidFill>
              </a:rPr>
              <a:t>Ciro</a:t>
            </a:r>
          </a:p>
        </p:txBody>
      </p:sp>
      <p:sp>
        <p:nvSpPr>
          <p:cNvPr id="3" name="Content Placeholder 2">
            <a:extLst>
              <a:ext uri="{FF2B5EF4-FFF2-40B4-BE49-F238E27FC236}">
                <a16:creationId xmlns:a16="http://schemas.microsoft.com/office/drawing/2014/main" id="{21D13033-6EAF-43B5-A55A-6B34FCF21405}"/>
              </a:ext>
            </a:extLst>
          </p:cNvPr>
          <p:cNvSpPr>
            <a:spLocks noGrp="1"/>
          </p:cNvSpPr>
          <p:nvPr>
            <p:ph idx="1"/>
          </p:nvPr>
        </p:nvSpPr>
        <p:spPr>
          <a:xfrm>
            <a:off x="577516" y="1825625"/>
            <a:ext cx="6160168" cy="4351337"/>
          </a:xfrm>
        </p:spPr>
        <p:txBody>
          <a:bodyPr>
            <a:normAutofit/>
          </a:bodyPr>
          <a:lstStyle/>
          <a:p>
            <a:pPr marL="0" indent="0">
              <a:buNone/>
            </a:pPr>
            <a:r>
              <a:rPr lang="es-MX" sz="3200" b="1" i="1" dirty="0">
                <a:solidFill>
                  <a:srgbClr val="613318"/>
                </a:solidFill>
                <a:latin typeface="Berlin Sans FB Demi" panose="020E0802020502020306" pitchFamily="34" charset="0"/>
                <a:ea typeface="Times New Roman" panose="02020603050405020304" pitchFamily="18" charset="0"/>
                <a:cs typeface="Calibri" panose="020F0502020204030204" pitchFamily="34" charset="0"/>
              </a:rPr>
              <a:t> »Yo, el Señor, digo así a Ciro, mi ungido, al cual tomé de la mano derecha para que las naciones se sometan a su paso y los reyes huyan en desbandada;</a:t>
            </a:r>
            <a:r>
              <a:rPr lang="es-MX" sz="3200" b="1" i="1" baseline="30000" dirty="0">
                <a:solidFill>
                  <a:srgbClr val="613318"/>
                </a:solidFill>
                <a:latin typeface="Berlin Sans FB Demi" panose="020E0802020502020306" pitchFamily="34" charset="0"/>
                <a:ea typeface="Times New Roman" panose="02020603050405020304" pitchFamily="18" charset="0"/>
                <a:cs typeface="Calibri" panose="020F0502020204030204" pitchFamily="34" charset="0"/>
              </a:rPr>
              <a:t>4 </a:t>
            </a:r>
            <a:r>
              <a:rPr lang="es-MX" sz="3200" b="1" i="1" dirty="0">
                <a:solidFill>
                  <a:srgbClr val="613318"/>
                </a:solidFill>
                <a:latin typeface="Berlin Sans FB Demi" panose="020E0802020502020306" pitchFamily="34" charset="0"/>
                <a:ea typeface="Times New Roman" panose="02020603050405020304" pitchFamily="18" charset="0"/>
                <a:cs typeface="Calibri" panose="020F0502020204030204" pitchFamily="34" charset="0"/>
              </a:rPr>
              <a:t>Por amor a Jacob, por amor a Israel, mi siervo escogido, te he llamado por tu nombre, el nombre que te di, aunque tú no me conocías.&lt;&lt;</a:t>
            </a:r>
            <a:endParaRPr lang="en-US" sz="3200" dirty="0">
              <a:solidFill>
                <a:srgbClr val="613318"/>
              </a:solidFill>
              <a:latin typeface="Berlin Sans FB Demi" panose="020E0802020502020306" pitchFamily="34" charset="0"/>
            </a:endParaRPr>
          </a:p>
        </p:txBody>
      </p:sp>
      <p:pic>
        <p:nvPicPr>
          <p:cNvPr id="5" name="Picture 4">
            <a:extLst>
              <a:ext uri="{FF2B5EF4-FFF2-40B4-BE49-F238E27FC236}">
                <a16:creationId xmlns:a16="http://schemas.microsoft.com/office/drawing/2014/main" id="{9432BF6B-F60D-4E25-BFA0-B52CD6D275D7}"/>
              </a:ext>
            </a:extLst>
          </p:cNvPr>
          <p:cNvPicPr>
            <a:picLocks noChangeAspect="1"/>
          </p:cNvPicPr>
          <p:nvPr/>
        </p:nvPicPr>
        <p:blipFill>
          <a:blip r:embed="rId3"/>
          <a:stretch>
            <a:fillRect/>
          </a:stretch>
        </p:blipFill>
        <p:spPr>
          <a:xfrm>
            <a:off x="7030210" y="1825627"/>
            <a:ext cx="4744473" cy="3239668"/>
          </a:xfrm>
          <a:prstGeom prst="rect">
            <a:avLst/>
          </a:prstGeom>
        </p:spPr>
      </p:pic>
    </p:spTree>
    <p:extLst>
      <p:ext uri="{BB962C8B-B14F-4D97-AF65-F5344CB8AC3E}">
        <p14:creationId xmlns:p14="http://schemas.microsoft.com/office/powerpoint/2010/main" val="302400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fontScale="90000"/>
          </a:bodyPr>
          <a:lstStyle/>
          <a:p>
            <a:pPr algn="ctr"/>
            <a:r>
              <a:rPr lang="en-US" dirty="0" err="1">
                <a:solidFill>
                  <a:srgbClr val="008000"/>
                </a:solidFill>
              </a:rPr>
              <a:t>Considerar</a:t>
            </a:r>
            <a:r>
              <a:rPr lang="en-US" dirty="0">
                <a:solidFill>
                  <a:srgbClr val="008000"/>
                </a:solidFill>
              </a:rPr>
              <a:t> – </a:t>
            </a:r>
            <a:r>
              <a:rPr lang="es-MX" dirty="0">
                <a:solidFill>
                  <a:srgbClr val="008000"/>
                </a:solidFill>
              </a:rPr>
              <a:t>Esdras 1:1-5; 7:1-6; </a:t>
            </a:r>
            <a:br>
              <a:rPr lang="es-MX" dirty="0">
                <a:solidFill>
                  <a:srgbClr val="008000"/>
                </a:solidFill>
              </a:rPr>
            </a:br>
            <a:r>
              <a:rPr lang="es-MX" dirty="0">
                <a:solidFill>
                  <a:srgbClr val="008000"/>
                </a:solidFill>
              </a:rPr>
              <a:t>Nehemías 8:1-12</a:t>
            </a:r>
            <a:r>
              <a:rPr lang="en-US" dirty="0">
                <a:solidFill>
                  <a:srgbClr val="008000"/>
                </a:solidFill>
              </a:rPr>
              <a:t> </a:t>
            </a:r>
            <a:endParaRPr lang="en-US" dirty="0"/>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dirty="0">
                <a:solidFill>
                  <a:srgbClr val="613318"/>
                </a:solidFill>
              </a:rPr>
              <a:t>2. ¿</a:t>
            </a:r>
            <a:r>
              <a:rPr lang="en-US" u="sng" dirty="0" err="1">
                <a:solidFill>
                  <a:srgbClr val="613318"/>
                </a:solidFill>
              </a:rPr>
              <a:t>Cuáles</a:t>
            </a:r>
            <a:r>
              <a:rPr lang="en-US" dirty="0">
                <a:solidFill>
                  <a:srgbClr val="613318"/>
                </a:solidFill>
              </a:rPr>
              <a:t> son los </a:t>
            </a:r>
            <a:r>
              <a:rPr lang="en-US" u="sng" dirty="0" err="1">
                <a:solidFill>
                  <a:srgbClr val="613318"/>
                </a:solidFill>
              </a:rPr>
              <a:t>objetos</a:t>
            </a:r>
            <a:r>
              <a:rPr lang="en-US" dirty="0">
                <a:solidFill>
                  <a:srgbClr val="613318"/>
                </a:solidFill>
              </a:rPr>
              <a:t> de </a:t>
            </a:r>
            <a:r>
              <a:rPr lang="en-US" dirty="0" err="1">
                <a:solidFill>
                  <a:srgbClr val="613318"/>
                </a:solidFill>
              </a:rPr>
              <a:t>esta</a:t>
            </a:r>
            <a:r>
              <a:rPr lang="en-US" dirty="0">
                <a:solidFill>
                  <a:srgbClr val="613318"/>
                </a:solidFill>
              </a:rPr>
              <a:t> </a:t>
            </a:r>
            <a:r>
              <a:rPr lang="en-US" dirty="0" err="1">
                <a:solidFill>
                  <a:srgbClr val="613318"/>
                </a:solidFill>
              </a:rPr>
              <a:t>historia</a:t>
            </a:r>
            <a:r>
              <a:rPr lang="en-US" dirty="0">
                <a:solidFill>
                  <a:srgbClr val="613318"/>
                </a:solidFill>
              </a:rPr>
              <a:t>? </a:t>
            </a:r>
          </a:p>
        </p:txBody>
      </p:sp>
    </p:spTree>
    <p:extLst>
      <p:ext uri="{BB962C8B-B14F-4D97-AF65-F5344CB8AC3E}">
        <p14:creationId xmlns:p14="http://schemas.microsoft.com/office/powerpoint/2010/main" val="2030979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fontScale="90000"/>
          </a:bodyPr>
          <a:lstStyle/>
          <a:p>
            <a:pPr algn="ctr"/>
            <a:r>
              <a:rPr lang="en-US" dirty="0" err="1">
                <a:solidFill>
                  <a:srgbClr val="008000"/>
                </a:solidFill>
              </a:rPr>
              <a:t>Considerar</a:t>
            </a:r>
            <a:r>
              <a:rPr lang="en-US" dirty="0">
                <a:solidFill>
                  <a:srgbClr val="008000"/>
                </a:solidFill>
              </a:rPr>
              <a:t> – </a:t>
            </a:r>
            <a:r>
              <a:rPr lang="es-MX" dirty="0">
                <a:solidFill>
                  <a:srgbClr val="008000"/>
                </a:solidFill>
              </a:rPr>
              <a:t>Esdras 1:1-5; 7:1-6; </a:t>
            </a:r>
            <a:br>
              <a:rPr lang="es-MX" dirty="0">
                <a:solidFill>
                  <a:srgbClr val="008000"/>
                </a:solidFill>
              </a:rPr>
            </a:br>
            <a:r>
              <a:rPr lang="es-MX" dirty="0">
                <a:solidFill>
                  <a:srgbClr val="008000"/>
                </a:solidFill>
              </a:rPr>
              <a:t>Nehemías 8:1-12</a:t>
            </a:r>
            <a:r>
              <a:rPr lang="en-US" dirty="0">
                <a:solidFill>
                  <a:srgbClr val="008000"/>
                </a:solidFill>
              </a:rPr>
              <a:t> </a:t>
            </a:r>
            <a:endParaRPr lang="en-US" dirty="0"/>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dirty="0">
                <a:solidFill>
                  <a:srgbClr val="613318"/>
                </a:solidFill>
              </a:rPr>
              <a:t>3. ¿</a:t>
            </a:r>
            <a:r>
              <a:rPr lang="en-US" u="sng" dirty="0" err="1">
                <a:solidFill>
                  <a:srgbClr val="613318"/>
                </a:solidFill>
              </a:rPr>
              <a:t>Dónde</a:t>
            </a:r>
            <a:r>
              <a:rPr lang="en-US" dirty="0">
                <a:solidFill>
                  <a:srgbClr val="613318"/>
                </a:solidFill>
              </a:rPr>
              <a:t> </a:t>
            </a:r>
            <a:r>
              <a:rPr lang="en-US" dirty="0" err="1">
                <a:solidFill>
                  <a:srgbClr val="613318"/>
                </a:solidFill>
              </a:rPr>
              <a:t>ocurrió</a:t>
            </a:r>
            <a:r>
              <a:rPr lang="en-US" dirty="0">
                <a:solidFill>
                  <a:srgbClr val="613318"/>
                </a:solidFill>
              </a:rPr>
              <a:t> </a:t>
            </a:r>
            <a:r>
              <a:rPr lang="en-US" dirty="0" err="1">
                <a:solidFill>
                  <a:srgbClr val="613318"/>
                </a:solidFill>
              </a:rPr>
              <a:t>esta</a:t>
            </a:r>
            <a:r>
              <a:rPr lang="en-US" dirty="0">
                <a:solidFill>
                  <a:srgbClr val="613318"/>
                </a:solidFill>
              </a:rPr>
              <a:t> </a:t>
            </a:r>
            <a:r>
              <a:rPr lang="en-US" dirty="0" err="1">
                <a:solidFill>
                  <a:srgbClr val="613318"/>
                </a:solidFill>
              </a:rPr>
              <a:t>historia</a:t>
            </a:r>
            <a:r>
              <a:rPr lang="en-US" dirty="0">
                <a:solidFill>
                  <a:srgbClr val="613318"/>
                </a:solidFill>
              </a:rPr>
              <a:t>? </a:t>
            </a:r>
          </a:p>
        </p:txBody>
      </p:sp>
      <p:pic>
        <p:nvPicPr>
          <p:cNvPr id="4" name="Picture 3">
            <a:extLst>
              <a:ext uri="{FF2B5EF4-FFF2-40B4-BE49-F238E27FC236}">
                <a16:creationId xmlns:a16="http://schemas.microsoft.com/office/drawing/2014/main" id="{9E3EA274-3519-4AB2-8CA6-38A27B319BD3}"/>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5608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41C5B88-158E-4A37-AE51-F353C178D3F7}"/>
              </a:ext>
            </a:extLst>
          </p:cNvPr>
          <p:cNvPicPr>
            <a:picLocks noChangeAspect="1"/>
          </p:cNvPicPr>
          <p:nvPr/>
        </p:nvPicPr>
        <p:blipFill rotWithShape="1">
          <a:blip r:embed="rId3"/>
          <a:srcRect l="10867" r="9857" b="-1"/>
          <a:stretch/>
        </p:blipFill>
        <p:spPr>
          <a:xfrm>
            <a:off x="3242695" y="10"/>
            <a:ext cx="8949307" cy="6857990"/>
          </a:xfrm>
          <a:custGeom>
            <a:avLst/>
            <a:gdLst>
              <a:gd name="connsiteX0" fmla="*/ 0 w 8949307"/>
              <a:gd name="connsiteY0" fmla="*/ 0 h 6858000"/>
              <a:gd name="connsiteX1" fmla="*/ 8949307 w 8949307"/>
              <a:gd name="connsiteY1" fmla="*/ 0 h 6858000"/>
              <a:gd name="connsiteX2" fmla="*/ 8949307 w 8949307"/>
              <a:gd name="connsiteY2" fmla="*/ 6858000 h 6858000"/>
              <a:gd name="connsiteX3" fmla="*/ 0 w 8949307"/>
              <a:gd name="connsiteY3" fmla="*/ 6858000 h 6858000"/>
              <a:gd name="connsiteX4" fmla="*/ 62983 w 8949307"/>
              <a:gd name="connsiteY4" fmla="*/ 6788730 h 6858000"/>
              <a:gd name="connsiteX5" fmla="*/ 1212979 w 8949307"/>
              <a:gd name="connsiteY5" fmla="*/ 3429000 h 6858000"/>
              <a:gd name="connsiteX6" fmla="*/ 62983 w 8949307"/>
              <a:gd name="connsiteY6" fmla="*/ 692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2" name="Freeform: Shape 11">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a:xfrm>
            <a:off x="371094" y="1161288"/>
            <a:ext cx="3438144" cy="1282192"/>
          </a:xfrm>
        </p:spPr>
        <p:txBody>
          <a:bodyPr anchor="b">
            <a:noAutofit/>
          </a:bodyPr>
          <a:lstStyle/>
          <a:p>
            <a:pPr algn="ctr"/>
            <a:r>
              <a:rPr lang="en-US" sz="3200" dirty="0" err="1">
                <a:solidFill>
                  <a:srgbClr val="008000"/>
                </a:solidFill>
              </a:rPr>
              <a:t>Considerar</a:t>
            </a:r>
            <a:r>
              <a:rPr lang="en-US" sz="3200" dirty="0">
                <a:solidFill>
                  <a:srgbClr val="008000"/>
                </a:solidFill>
              </a:rPr>
              <a:t> – </a:t>
            </a:r>
            <a:r>
              <a:rPr lang="es-MX" sz="3200" dirty="0">
                <a:solidFill>
                  <a:srgbClr val="008000"/>
                </a:solidFill>
              </a:rPr>
              <a:t>Esdras 1:1-5; 7:1-6; </a:t>
            </a:r>
            <a:br>
              <a:rPr lang="es-MX" sz="3200" dirty="0">
                <a:solidFill>
                  <a:srgbClr val="008000"/>
                </a:solidFill>
              </a:rPr>
            </a:br>
            <a:r>
              <a:rPr lang="es-MX" sz="3200" dirty="0">
                <a:solidFill>
                  <a:srgbClr val="008000"/>
                </a:solidFill>
              </a:rPr>
              <a:t>Nehemías 8:1-12</a:t>
            </a:r>
            <a:r>
              <a:rPr lang="en-US" sz="3200" dirty="0">
                <a:solidFill>
                  <a:srgbClr val="008000"/>
                </a:solidFill>
              </a:rPr>
              <a:t> </a:t>
            </a: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371094" y="2718054"/>
            <a:ext cx="3438906" cy="3207258"/>
          </a:xfrm>
        </p:spPr>
        <p:txBody>
          <a:bodyPr anchor="t">
            <a:normAutofit/>
          </a:bodyPr>
          <a:lstStyle/>
          <a:p>
            <a:pPr marL="0" indent="0" algn="ctr">
              <a:buNone/>
            </a:pPr>
            <a:r>
              <a:rPr lang="en-US" sz="4400" dirty="0">
                <a:solidFill>
                  <a:srgbClr val="613318"/>
                </a:solidFill>
              </a:rPr>
              <a:t>4. ¿</a:t>
            </a:r>
            <a:r>
              <a:rPr lang="en-US" sz="4400" u="sng" dirty="0" err="1">
                <a:solidFill>
                  <a:srgbClr val="613318"/>
                </a:solidFill>
              </a:rPr>
              <a:t>Cuándo</a:t>
            </a:r>
            <a:r>
              <a:rPr lang="en-US" sz="4400" dirty="0">
                <a:solidFill>
                  <a:srgbClr val="613318"/>
                </a:solidFill>
              </a:rPr>
              <a:t> </a:t>
            </a:r>
            <a:r>
              <a:rPr lang="en-US" sz="4400" dirty="0" err="1">
                <a:solidFill>
                  <a:srgbClr val="613318"/>
                </a:solidFill>
              </a:rPr>
              <a:t>ocurrió</a:t>
            </a:r>
            <a:r>
              <a:rPr lang="en-US" sz="4400" dirty="0">
                <a:solidFill>
                  <a:srgbClr val="613318"/>
                </a:solidFill>
              </a:rPr>
              <a:t> </a:t>
            </a:r>
            <a:r>
              <a:rPr lang="en-US" sz="4400" dirty="0" err="1">
                <a:solidFill>
                  <a:srgbClr val="613318"/>
                </a:solidFill>
              </a:rPr>
              <a:t>esta</a:t>
            </a:r>
            <a:r>
              <a:rPr lang="en-US" sz="4400" dirty="0">
                <a:solidFill>
                  <a:srgbClr val="613318"/>
                </a:solidFill>
              </a:rPr>
              <a:t> </a:t>
            </a:r>
            <a:r>
              <a:rPr lang="en-US" sz="4400" dirty="0" err="1">
                <a:solidFill>
                  <a:srgbClr val="613318"/>
                </a:solidFill>
              </a:rPr>
              <a:t>historia</a:t>
            </a:r>
            <a:r>
              <a:rPr lang="en-US" sz="4400" dirty="0">
                <a:solidFill>
                  <a:srgbClr val="613318"/>
                </a:solidFill>
              </a:rPr>
              <a:t>?</a:t>
            </a:r>
          </a:p>
        </p:txBody>
      </p:sp>
    </p:spTree>
    <p:extLst>
      <p:ext uri="{BB962C8B-B14F-4D97-AF65-F5344CB8AC3E}">
        <p14:creationId xmlns:p14="http://schemas.microsoft.com/office/powerpoint/2010/main" val="1114506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83A5C14-ED91-4CD1-809E-D29FF97C9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56065185-5C34-4F86-AA96-AA4D065B0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01600" sx="102000" sy="102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860B44F1-F9A5-4F6B-86B2-3DCD9FC7292A}"/>
              </a:ext>
            </a:extLst>
          </p:cNvPr>
          <p:cNvPicPr>
            <a:picLocks noGrp="1" noChangeAspect="1"/>
          </p:cNvPicPr>
          <p:nvPr>
            <p:ph idx="1"/>
          </p:nvPr>
        </p:nvPicPr>
        <p:blipFill rotWithShape="1">
          <a:blip r:embed="rId2"/>
          <a:srcRect l="708" r="7041"/>
          <a:stretch/>
        </p:blipFill>
        <p:spPr>
          <a:xfrm>
            <a:off x="1114426" y="10"/>
            <a:ext cx="9963149" cy="6857990"/>
          </a:xfrm>
          <a:custGeom>
            <a:avLst/>
            <a:gdLst>
              <a:gd name="connsiteX0" fmla="*/ 1593452 w 9948672"/>
              <a:gd name="connsiteY0" fmla="*/ 0 h 6858000"/>
              <a:gd name="connsiteX1" fmla="*/ 8355220 w 9948672"/>
              <a:gd name="connsiteY1" fmla="*/ 0 h 6858000"/>
              <a:gd name="connsiteX2" fmla="*/ 8491722 w 9948672"/>
              <a:gd name="connsiteY2" fmla="*/ 130333 h 6858000"/>
              <a:gd name="connsiteX3" fmla="*/ 9948672 w 9948672"/>
              <a:gd name="connsiteY3" fmla="*/ 3652838 h 6858000"/>
              <a:gd name="connsiteX4" fmla="*/ 8812775 w 9948672"/>
              <a:gd name="connsiteY4" fmla="*/ 6821583 h 6858000"/>
              <a:gd name="connsiteX5" fmla="*/ 8781276 w 9948672"/>
              <a:gd name="connsiteY5" fmla="*/ 6858000 h 6858000"/>
              <a:gd name="connsiteX6" fmla="*/ 1167397 w 9948672"/>
              <a:gd name="connsiteY6" fmla="*/ 6858000 h 6858000"/>
              <a:gd name="connsiteX7" fmla="*/ 1135897 w 9948672"/>
              <a:gd name="connsiteY7" fmla="*/ 6821583 h 6858000"/>
              <a:gd name="connsiteX8" fmla="*/ 0 w 9948672"/>
              <a:gd name="connsiteY8" fmla="*/ 3652838 h 6858000"/>
              <a:gd name="connsiteX9" fmla="*/ 1456950 w 9948672"/>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spTree>
    <p:extLst>
      <p:ext uri="{BB962C8B-B14F-4D97-AF65-F5344CB8AC3E}">
        <p14:creationId xmlns:p14="http://schemas.microsoft.com/office/powerpoint/2010/main" val="3336168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fontScale="90000"/>
          </a:bodyPr>
          <a:lstStyle/>
          <a:p>
            <a:pPr algn="ctr"/>
            <a:r>
              <a:rPr lang="en-US" dirty="0" err="1">
                <a:solidFill>
                  <a:srgbClr val="008000"/>
                </a:solidFill>
              </a:rPr>
              <a:t>Considerar</a:t>
            </a:r>
            <a:r>
              <a:rPr lang="en-US" dirty="0">
                <a:solidFill>
                  <a:srgbClr val="008000"/>
                </a:solidFill>
              </a:rPr>
              <a:t> – </a:t>
            </a:r>
            <a:r>
              <a:rPr lang="es-MX" dirty="0">
                <a:solidFill>
                  <a:srgbClr val="008000"/>
                </a:solidFill>
              </a:rPr>
              <a:t>Esdras 1:1-5; 7:1-6; </a:t>
            </a:r>
            <a:br>
              <a:rPr lang="es-MX" dirty="0">
                <a:solidFill>
                  <a:srgbClr val="008000"/>
                </a:solidFill>
              </a:rPr>
            </a:br>
            <a:r>
              <a:rPr lang="es-MX" dirty="0">
                <a:solidFill>
                  <a:srgbClr val="008000"/>
                </a:solidFill>
              </a:rPr>
              <a:t>Nehemías 8:1-12</a:t>
            </a:r>
            <a:r>
              <a:rPr lang="en-US" dirty="0">
                <a:solidFill>
                  <a:srgbClr val="008000"/>
                </a:solidFill>
              </a:rPr>
              <a:t> </a:t>
            </a:r>
            <a:endParaRPr lang="en-US" dirty="0"/>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dirty="0">
                <a:solidFill>
                  <a:srgbClr val="613318"/>
                </a:solidFill>
              </a:rPr>
              <a:t>5. ¿</a:t>
            </a:r>
            <a:r>
              <a:rPr lang="en-US" u="sng" dirty="0" err="1">
                <a:solidFill>
                  <a:srgbClr val="613318"/>
                </a:solidFill>
              </a:rPr>
              <a:t>Cuál</a:t>
            </a:r>
            <a:r>
              <a:rPr lang="en-US" dirty="0">
                <a:solidFill>
                  <a:srgbClr val="613318"/>
                </a:solidFill>
              </a:rPr>
              <a:t> es el </a:t>
            </a:r>
            <a:r>
              <a:rPr lang="en-US" dirty="0" err="1">
                <a:solidFill>
                  <a:srgbClr val="613318"/>
                </a:solidFill>
              </a:rPr>
              <a:t>problema</a:t>
            </a:r>
            <a:r>
              <a:rPr lang="en-US" dirty="0">
                <a:solidFill>
                  <a:srgbClr val="613318"/>
                </a:solidFill>
              </a:rPr>
              <a:t>? </a:t>
            </a:r>
          </a:p>
        </p:txBody>
      </p:sp>
    </p:spTree>
    <p:extLst>
      <p:ext uri="{BB962C8B-B14F-4D97-AF65-F5344CB8AC3E}">
        <p14:creationId xmlns:p14="http://schemas.microsoft.com/office/powerpoint/2010/main" val="3486173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fontScale="90000"/>
          </a:bodyPr>
          <a:lstStyle/>
          <a:p>
            <a:pPr algn="ctr"/>
            <a:r>
              <a:rPr lang="en-US" dirty="0" err="1">
                <a:solidFill>
                  <a:srgbClr val="008000"/>
                </a:solidFill>
              </a:rPr>
              <a:t>Considerar</a:t>
            </a:r>
            <a:r>
              <a:rPr lang="en-US" dirty="0">
                <a:solidFill>
                  <a:srgbClr val="008000"/>
                </a:solidFill>
              </a:rPr>
              <a:t> – </a:t>
            </a:r>
            <a:r>
              <a:rPr lang="es-MX" dirty="0">
                <a:solidFill>
                  <a:srgbClr val="008000"/>
                </a:solidFill>
              </a:rPr>
              <a:t>Esdras 1:1-5; 7:1-6; </a:t>
            </a:r>
            <a:br>
              <a:rPr lang="es-MX" dirty="0">
                <a:solidFill>
                  <a:srgbClr val="008000"/>
                </a:solidFill>
              </a:rPr>
            </a:br>
            <a:r>
              <a:rPr lang="es-MX" dirty="0">
                <a:solidFill>
                  <a:srgbClr val="008000"/>
                </a:solidFill>
              </a:rPr>
              <a:t>Nehemías 8:1-12</a:t>
            </a:r>
            <a:r>
              <a:rPr lang="en-US" dirty="0">
                <a:solidFill>
                  <a:srgbClr val="008000"/>
                </a:solidFill>
              </a:rPr>
              <a:t> </a:t>
            </a:r>
            <a:endParaRPr lang="en-US" dirty="0"/>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lgn="ctr">
              <a:buNone/>
            </a:pPr>
            <a:r>
              <a:rPr lang="en-US" sz="7200" dirty="0">
                <a:solidFill>
                  <a:srgbClr val="613318"/>
                </a:solidFill>
              </a:rPr>
              <a:t>6. ¿</a:t>
            </a:r>
            <a:r>
              <a:rPr lang="en-US" sz="7200" u="sng" dirty="0" err="1">
                <a:solidFill>
                  <a:srgbClr val="613318"/>
                </a:solidFill>
              </a:rPr>
              <a:t>Cuáles</a:t>
            </a:r>
            <a:r>
              <a:rPr lang="en-US" sz="7200" dirty="0">
                <a:solidFill>
                  <a:srgbClr val="613318"/>
                </a:solidFill>
              </a:rPr>
              <a:t> </a:t>
            </a:r>
            <a:r>
              <a:rPr lang="en-US" sz="7200" dirty="0" err="1">
                <a:solidFill>
                  <a:srgbClr val="613318"/>
                </a:solidFill>
              </a:rPr>
              <a:t>eventos</a:t>
            </a:r>
            <a:r>
              <a:rPr lang="en-US" sz="7200" dirty="0">
                <a:solidFill>
                  <a:srgbClr val="613318"/>
                </a:solidFill>
              </a:rPr>
              <a:t> </a:t>
            </a:r>
            <a:r>
              <a:rPr lang="en-US" sz="7200" dirty="0" err="1">
                <a:solidFill>
                  <a:srgbClr val="613318"/>
                </a:solidFill>
              </a:rPr>
              <a:t>ocurrieron</a:t>
            </a:r>
            <a:r>
              <a:rPr lang="en-US" sz="7200" dirty="0">
                <a:solidFill>
                  <a:srgbClr val="613318"/>
                </a:solidFill>
              </a:rPr>
              <a:t> </a:t>
            </a:r>
            <a:r>
              <a:rPr lang="en-US" sz="7200" dirty="0" err="1">
                <a:solidFill>
                  <a:srgbClr val="613318"/>
                </a:solidFill>
              </a:rPr>
              <a:t>en</a:t>
            </a:r>
            <a:r>
              <a:rPr lang="en-US" sz="7200" dirty="0">
                <a:solidFill>
                  <a:srgbClr val="613318"/>
                </a:solidFill>
              </a:rPr>
              <a:t> </a:t>
            </a:r>
            <a:r>
              <a:rPr lang="en-US" sz="7200" dirty="0" err="1">
                <a:solidFill>
                  <a:srgbClr val="613318"/>
                </a:solidFill>
              </a:rPr>
              <a:t>esta</a:t>
            </a:r>
            <a:r>
              <a:rPr lang="en-US" sz="7200" dirty="0">
                <a:solidFill>
                  <a:srgbClr val="613318"/>
                </a:solidFill>
              </a:rPr>
              <a:t> </a:t>
            </a:r>
            <a:r>
              <a:rPr lang="en-US" sz="7200" dirty="0" err="1">
                <a:solidFill>
                  <a:srgbClr val="613318"/>
                </a:solidFill>
              </a:rPr>
              <a:t>historia</a:t>
            </a:r>
            <a:r>
              <a:rPr lang="en-US" sz="7200" dirty="0">
                <a:solidFill>
                  <a:srgbClr val="613318"/>
                </a:solidFill>
              </a:rPr>
              <a:t>?  </a:t>
            </a:r>
            <a:r>
              <a:rPr lang="en-US" sz="7200" dirty="0" err="1">
                <a:solidFill>
                  <a:srgbClr val="613318"/>
                </a:solidFill>
              </a:rPr>
              <a:t>Contemos</a:t>
            </a:r>
            <a:r>
              <a:rPr lang="en-US" sz="7200" dirty="0">
                <a:solidFill>
                  <a:srgbClr val="613318"/>
                </a:solidFill>
              </a:rPr>
              <a:t> la </a:t>
            </a:r>
            <a:r>
              <a:rPr lang="en-US" sz="7200" dirty="0" err="1">
                <a:solidFill>
                  <a:srgbClr val="613318"/>
                </a:solidFill>
              </a:rPr>
              <a:t>historia</a:t>
            </a:r>
            <a:r>
              <a:rPr lang="en-US" sz="7200" dirty="0">
                <a:solidFill>
                  <a:srgbClr val="613318"/>
                </a:solidFill>
              </a:rPr>
              <a:t> </a:t>
            </a:r>
            <a:r>
              <a:rPr lang="en-US" sz="7200" dirty="0" err="1">
                <a:solidFill>
                  <a:srgbClr val="613318"/>
                </a:solidFill>
              </a:rPr>
              <a:t>juntos</a:t>
            </a:r>
            <a:r>
              <a:rPr lang="en-US" sz="7200" dirty="0">
                <a:solidFill>
                  <a:srgbClr val="613318"/>
                </a:solidFill>
              </a:rPr>
              <a:t>.   </a:t>
            </a:r>
          </a:p>
        </p:txBody>
      </p:sp>
    </p:spTree>
    <p:extLst>
      <p:ext uri="{BB962C8B-B14F-4D97-AF65-F5344CB8AC3E}">
        <p14:creationId xmlns:p14="http://schemas.microsoft.com/office/powerpoint/2010/main" val="1102025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137" y="367538"/>
            <a:ext cx="9889725" cy="6490462"/>
          </a:xfrm>
          <a:prstGeom prst="rect">
            <a:avLst/>
          </a:prstGeom>
          <a:solidFill>
            <a:srgbClr val="603912"/>
          </a:solidFill>
        </p:spPr>
      </p:pic>
    </p:spTree>
    <p:extLst>
      <p:ext uri="{BB962C8B-B14F-4D97-AF65-F5344CB8AC3E}">
        <p14:creationId xmlns:p14="http://schemas.microsoft.com/office/powerpoint/2010/main" val="28977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fontScale="90000"/>
          </a:bodyPr>
          <a:lstStyle/>
          <a:p>
            <a:pPr algn="ctr"/>
            <a:r>
              <a:rPr lang="en-US" dirty="0" err="1">
                <a:solidFill>
                  <a:srgbClr val="008000"/>
                </a:solidFill>
              </a:rPr>
              <a:t>Considerar</a:t>
            </a:r>
            <a:r>
              <a:rPr lang="en-US" dirty="0">
                <a:solidFill>
                  <a:srgbClr val="008000"/>
                </a:solidFill>
              </a:rPr>
              <a:t> – </a:t>
            </a:r>
            <a:r>
              <a:rPr lang="es-MX" dirty="0">
                <a:solidFill>
                  <a:srgbClr val="008000"/>
                </a:solidFill>
              </a:rPr>
              <a:t>Esdras 1:1-5; 7:1-6; </a:t>
            </a:r>
            <a:br>
              <a:rPr lang="es-MX" dirty="0">
                <a:solidFill>
                  <a:srgbClr val="008000"/>
                </a:solidFill>
              </a:rPr>
            </a:br>
            <a:r>
              <a:rPr lang="es-MX" dirty="0">
                <a:solidFill>
                  <a:srgbClr val="008000"/>
                </a:solidFill>
              </a:rPr>
              <a:t>Nehemías 8:1-12</a:t>
            </a:r>
            <a:r>
              <a:rPr lang="en-US" dirty="0">
                <a:solidFill>
                  <a:srgbClr val="008000"/>
                </a:solidFill>
              </a:rPr>
              <a:t> </a:t>
            </a:r>
            <a:endParaRPr lang="en-US" dirty="0"/>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4800" dirty="0">
                <a:solidFill>
                  <a:srgbClr val="613318"/>
                </a:solidFill>
              </a:rPr>
              <a:t>7. ¿</a:t>
            </a:r>
            <a:r>
              <a:rPr lang="en-US" sz="4800" u="sng" dirty="0">
                <a:solidFill>
                  <a:srgbClr val="613318"/>
                </a:solidFill>
              </a:rPr>
              <a:t>Se </a:t>
            </a:r>
            <a:r>
              <a:rPr lang="en-US" sz="4800" u="sng" dirty="0" err="1">
                <a:solidFill>
                  <a:srgbClr val="613318"/>
                </a:solidFill>
              </a:rPr>
              <a:t>resuelve</a:t>
            </a:r>
            <a:r>
              <a:rPr lang="en-US" sz="4800" u="sng" dirty="0">
                <a:solidFill>
                  <a:srgbClr val="613318"/>
                </a:solidFill>
              </a:rPr>
              <a:t> </a:t>
            </a:r>
            <a:r>
              <a:rPr lang="en-US" sz="4800" dirty="0">
                <a:solidFill>
                  <a:srgbClr val="613318"/>
                </a:solidFill>
              </a:rPr>
              <a:t>el </a:t>
            </a:r>
            <a:r>
              <a:rPr lang="en-US" sz="4800" dirty="0" err="1">
                <a:solidFill>
                  <a:srgbClr val="613318"/>
                </a:solidFill>
              </a:rPr>
              <a:t>problema</a:t>
            </a:r>
            <a:r>
              <a:rPr lang="en-US" sz="4800" dirty="0">
                <a:solidFill>
                  <a:srgbClr val="613318"/>
                </a:solidFill>
              </a:rPr>
              <a:t> que </a:t>
            </a:r>
            <a:r>
              <a:rPr lang="en-US" sz="4800" dirty="0" err="1">
                <a:solidFill>
                  <a:srgbClr val="613318"/>
                </a:solidFill>
              </a:rPr>
              <a:t>mencionamos</a:t>
            </a:r>
            <a:r>
              <a:rPr lang="en-US" sz="4800" dirty="0">
                <a:solidFill>
                  <a:srgbClr val="613318"/>
                </a:solidFill>
              </a:rPr>
              <a:t>?  ¿</a:t>
            </a:r>
            <a:r>
              <a:rPr lang="en-US" sz="4800" u="sng" dirty="0" err="1">
                <a:solidFill>
                  <a:srgbClr val="613318"/>
                </a:solidFill>
              </a:rPr>
              <a:t>Cómo</a:t>
            </a:r>
            <a:r>
              <a:rPr lang="en-US" sz="4800" dirty="0">
                <a:solidFill>
                  <a:srgbClr val="613318"/>
                </a:solidFill>
              </a:rPr>
              <a:t>? </a:t>
            </a:r>
          </a:p>
        </p:txBody>
      </p:sp>
    </p:spTree>
    <p:extLst>
      <p:ext uri="{BB962C8B-B14F-4D97-AF65-F5344CB8AC3E}">
        <p14:creationId xmlns:p14="http://schemas.microsoft.com/office/powerpoint/2010/main" val="1694522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wearing a costume&#10;&#10;Description automatically generated">
            <a:extLst>
              <a:ext uri="{FF2B5EF4-FFF2-40B4-BE49-F238E27FC236}">
                <a16:creationId xmlns:a16="http://schemas.microsoft.com/office/drawing/2014/main" id="{18012E25-D69E-4F40-8FA9-3ECC56E769F9}"/>
              </a:ext>
            </a:extLst>
          </p:cNvPr>
          <p:cNvPicPr>
            <a:picLocks noChangeAspect="1"/>
          </p:cNvPicPr>
          <p:nvPr/>
        </p:nvPicPr>
        <p:blipFill rotWithShape="1">
          <a:blip r:embed="rId2">
            <a:alphaModFix amt="50000"/>
          </a:blip>
          <a:srcRect t="384" b="18680"/>
          <a:stretch/>
        </p:blipFill>
        <p:spPr>
          <a:xfrm>
            <a:off x="20" y="1"/>
            <a:ext cx="12191980" cy="6857999"/>
          </a:xfrm>
          <a:prstGeom prst="rect">
            <a:avLst/>
          </a:prstGeom>
        </p:spPr>
      </p:pic>
      <p:sp>
        <p:nvSpPr>
          <p:cNvPr id="2" name="Title 1">
            <a:extLst>
              <a:ext uri="{FF2B5EF4-FFF2-40B4-BE49-F238E27FC236}">
                <a16:creationId xmlns:a16="http://schemas.microsoft.com/office/drawing/2014/main" id="{10097198-6C69-4892-A099-D8F8A898D22C}"/>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dirty="0" err="1"/>
              <a:t>Consolidar</a:t>
            </a:r>
            <a:r>
              <a:rPr lang="en-US" dirty="0"/>
              <a:t> - Esdras 1:1-5; 7:1-6; </a:t>
            </a:r>
            <a:r>
              <a:rPr lang="en-US" dirty="0" err="1"/>
              <a:t>Nehemías</a:t>
            </a:r>
            <a:r>
              <a:rPr lang="en-US" dirty="0"/>
              <a:t> 8:1-12 </a:t>
            </a:r>
          </a:p>
        </p:txBody>
      </p:sp>
    </p:spTree>
    <p:extLst>
      <p:ext uri="{BB962C8B-B14F-4D97-AF65-F5344CB8AC3E}">
        <p14:creationId xmlns:p14="http://schemas.microsoft.com/office/powerpoint/2010/main" val="1055671495"/>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fontScale="90000"/>
          </a:bodyPr>
          <a:lstStyle/>
          <a:p>
            <a:pPr algn="ctr"/>
            <a:r>
              <a:rPr lang="es-MX" dirty="0">
                <a:solidFill>
                  <a:srgbClr val="008000"/>
                </a:solidFill>
              </a:rPr>
              <a:t>Consolidar - Esdras 1:1-5; 7:1-6; Nehemías 8:1-12</a:t>
            </a:r>
            <a:r>
              <a:rPr lang="en-US" dirty="0">
                <a:solidFill>
                  <a:srgbClr val="008000"/>
                </a:solidFill>
              </a:rPr>
              <a:t> </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5400" dirty="0">
                <a:solidFill>
                  <a:srgbClr val="613318"/>
                </a:solidFill>
              </a:rPr>
              <a:t>1. ¿De </a:t>
            </a:r>
            <a:r>
              <a:rPr lang="en-US" sz="5400" dirty="0" err="1">
                <a:solidFill>
                  <a:srgbClr val="613318"/>
                </a:solidFill>
              </a:rPr>
              <a:t>qué</a:t>
            </a:r>
            <a:r>
              <a:rPr lang="en-US" sz="5400" dirty="0">
                <a:solidFill>
                  <a:srgbClr val="613318"/>
                </a:solidFill>
              </a:rPr>
              <a:t> se </a:t>
            </a:r>
            <a:r>
              <a:rPr lang="en-US" sz="5400" dirty="0" err="1">
                <a:solidFill>
                  <a:srgbClr val="613318"/>
                </a:solidFill>
              </a:rPr>
              <a:t>trata</a:t>
            </a:r>
            <a:r>
              <a:rPr lang="en-US" sz="5400" dirty="0">
                <a:solidFill>
                  <a:srgbClr val="613318"/>
                </a:solidFill>
              </a:rPr>
              <a:t> la </a:t>
            </a:r>
            <a:r>
              <a:rPr lang="en-US" sz="5400" dirty="0" err="1">
                <a:solidFill>
                  <a:srgbClr val="613318"/>
                </a:solidFill>
              </a:rPr>
              <a:t>historia</a:t>
            </a:r>
            <a:r>
              <a:rPr lang="en-US" sz="5400" dirty="0">
                <a:solidFill>
                  <a:srgbClr val="613318"/>
                </a:solidFill>
              </a:rPr>
              <a:t>?</a:t>
            </a:r>
          </a:p>
        </p:txBody>
      </p:sp>
    </p:spTree>
    <p:extLst>
      <p:ext uri="{BB962C8B-B14F-4D97-AF65-F5344CB8AC3E}">
        <p14:creationId xmlns:p14="http://schemas.microsoft.com/office/powerpoint/2010/main" val="4167541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fontScale="90000"/>
          </a:bodyPr>
          <a:lstStyle/>
          <a:p>
            <a:pPr algn="ctr"/>
            <a:r>
              <a:rPr lang="es-MX" dirty="0">
                <a:solidFill>
                  <a:srgbClr val="008000"/>
                </a:solidFill>
              </a:rPr>
              <a:t>Consolidar - Esdras 1:1-5; 7:1-6; Nehemías 8:1-12</a:t>
            </a:r>
            <a:r>
              <a:rPr lang="en-US" dirty="0">
                <a:solidFill>
                  <a:srgbClr val="008000"/>
                </a:solidFill>
              </a:rPr>
              <a:t> </a:t>
            </a:r>
            <a:endParaRPr lang="en-US" dirty="0"/>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5400" dirty="0">
                <a:solidFill>
                  <a:srgbClr val="613318"/>
                </a:solidFill>
              </a:rPr>
              <a:t>2. ¿</a:t>
            </a:r>
            <a:r>
              <a:rPr lang="en-US" sz="5400" dirty="0" err="1">
                <a:solidFill>
                  <a:srgbClr val="613318"/>
                </a:solidFill>
              </a:rPr>
              <a:t>Qué</a:t>
            </a:r>
            <a:r>
              <a:rPr lang="en-US" sz="5400" dirty="0">
                <a:solidFill>
                  <a:srgbClr val="613318"/>
                </a:solidFill>
              </a:rPr>
              <a:t> </a:t>
            </a:r>
            <a:r>
              <a:rPr lang="en-US" sz="5400" u="sng" dirty="0" err="1">
                <a:solidFill>
                  <a:srgbClr val="613318"/>
                </a:solidFill>
              </a:rPr>
              <a:t>pecado</a:t>
            </a:r>
            <a:r>
              <a:rPr lang="en-US" sz="5400" dirty="0">
                <a:solidFill>
                  <a:srgbClr val="613318"/>
                </a:solidFill>
              </a:rPr>
              <a:t> me </a:t>
            </a:r>
            <a:r>
              <a:rPr lang="en-US" sz="5400" dirty="0" err="1">
                <a:solidFill>
                  <a:srgbClr val="613318"/>
                </a:solidFill>
              </a:rPr>
              <a:t>enseña</a:t>
            </a:r>
            <a:r>
              <a:rPr lang="en-US" sz="5400" dirty="0">
                <a:solidFill>
                  <a:srgbClr val="613318"/>
                </a:solidFill>
              </a:rPr>
              <a:t> a </a:t>
            </a:r>
            <a:r>
              <a:rPr lang="en-US" sz="5400" dirty="0" err="1">
                <a:solidFill>
                  <a:srgbClr val="613318"/>
                </a:solidFill>
              </a:rPr>
              <a:t>confesar</a:t>
            </a:r>
            <a:r>
              <a:rPr lang="en-US" sz="5400" dirty="0">
                <a:solidFill>
                  <a:srgbClr val="613318"/>
                </a:solidFill>
              </a:rPr>
              <a:t> </a:t>
            </a:r>
            <a:r>
              <a:rPr lang="en-US" sz="5400" dirty="0" err="1">
                <a:solidFill>
                  <a:srgbClr val="613318"/>
                </a:solidFill>
              </a:rPr>
              <a:t>esta</a:t>
            </a:r>
            <a:r>
              <a:rPr lang="en-US" sz="5400" dirty="0">
                <a:solidFill>
                  <a:srgbClr val="613318"/>
                </a:solidFill>
              </a:rPr>
              <a:t> </a:t>
            </a:r>
            <a:r>
              <a:rPr lang="en-US" sz="5400" dirty="0" err="1">
                <a:solidFill>
                  <a:srgbClr val="613318"/>
                </a:solidFill>
              </a:rPr>
              <a:t>historia</a:t>
            </a:r>
            <a:r>
              <a:rPr lang="en-US" sz="5400" dirty="0">
                <a:solidFill>
                  <a:srgbClr val="613318"/>
                </a:solidFill>
              </a:rPr>
              <a:t>?</a:t>
            </a:r>
          </a:p>
          <a:p>
            <a:pPr marL="0" indent="0">
              <a:buNone/>
            </a:pPr>
            <a:r>
              <a:rPr lang="en-US" sz="4000" dirty="0"/>
              <a:t> </a:t>
            </a:r>
          </a:p>
        </p:txBody>
      </p:sp>
    </p:spTree>
    <p:extLst>
      <p:ext uri="{BB962C8B-B14F-4D97-AF65-F5344CB8AC3E}">
        <p14:creationId xmlns:p14="http://schemas.microsoft.com/office/powerpoint/2010/main" val="3290883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fontScale="90000"/>
          </a:bodyPr>
          <a:lstStyle/>
          <a:p>
            <a:pPr algn="ctr"/>
            <a:r>
              <a:rPr lang="es-MX" dirty="0">
                <a:solidFill>
                  <a:srgbClr val="008000"/>
                </a:solidFill>
              </a:rPr>
              <a:t>Consolidar - Esdras 1:1-5; 7:1-6; Nehemías 8:1-12</a:t>
            </a:r>
            <a:r>
              <a:rPr lang="en-US" dirty="0">
                <a:solidFill>
                  <a:srgbClr val="008000"/>
                </a:solidFill>
              </a:rPr>
              <a:t> </a:t>
            </a:r>
            <a:endParaRPr lang="en-US" dirty="0"/>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5400" dirty="0">
                <a:solidFill>
                  <a:srgbClr val="613318"/>
                </a:solidFill>
              </a:rPr>
              <a:t>3. ¿</a:t>
            </a:r>
            <a:r>
              <a:rPr lang="en-US" sz="5400" dirty="0" err="1">
                <a:solidFill>
                  <a:srgbClr val="613318"/>
                </a:solidFill>
              </a:rPr>
              <a:t>Dónde</a:t>
            </a:r>
            <a:r>
              <a:rPr lang="en-US" sz="5400" dirty="0">
                <a:solidFill>
                  <a:srgbClr val="613318"/>
                </a:solidFill>
              </a:rPr>
              <a:t> </a:t>
            </a:r>
            <a:r>
              <a:rPr lang="en-US" sz="5400" dirty="0" err="1">
                <a:solidFill>
                  <a:srgbClr val="613318"/>
                </a:solidFill>
              </a:rPr>
              <a:t>veo</a:t>
            </a:r>
            <a:r>
              <a:rPr lang="en-US" sz="5400" dirty="0">
                <a:solidFill>
                  <a:srgbClr val="613318"/>
                </a:solidFill>
              </a:rPr>
              <a:t> el </a:t>
            </a:r>
            <a:r>
              <a:rPr lang="en-US" sz="5400" dirty="0" err="1">
                <a:solidFill>
                  <a:srgbClr val="613318"/>
                </a:solidFill>
              </a:rPr>
              <a:t>amor</a:t>
            </a:r>
            <a:r>
              <a:rPr lang="en-US" sz="5400" dirty="0">
                <a:solidFill>
                  <a:srgbClr val="613318"/>
                </a:solidFill>
              </a:rPr>
              <a:t> de Dios </a:t>
            </a:r>
            <a:r>
              <a:rPr lang="en-US" sz="5400" dirty="0" err="1">
                <a:solidFill>
                  <a:srgbClr val="613318"/>
                </a:solidFill>
              </a:rPr>
              <a:t>en</a:t>
            </a:r>
            <a:r>
              <a:rPr lang="en-US" sz="5400" dirty="0">
                <a:solidFill>
                  <a:srgbClr val="613318"/>
                </a:solidFill>
              </a:rPr>
              <a:t> </a:t>
            </a:r>
            <a:r>
              <a:rPr lang="en-US" sz="5400" dirty="0" err="1">
                <a:solidFill>
                  <a:srgbClr val="613318"/>
                </a:solidFill>
              </a:rPr>
              <a:t>esta</a:t>
            </a:r>
            <a:r>
              <a:rPr lang="en-US" sz="5400" dirty="0">
                <a:solidFill>
                  <a:srgbClr val="613318"/>
                </a:solidFill>
              </a:rPr>
              <a:t> </a:t>
            </a:r>
            <a:r>
              <a:rPr lang="en-US" sz="5400" dirty="0" err="1">
                <a:solidFill>
                  <a:srgbClr val="613318"/>
                </a:solidFill>
              </a:rPr>
              <a:t>historia</a:t>
            </a:r>
            <a:r>
              <a:rPr lang="en-US" sz="5400" dirty="0">
                <a:solidFill>
                  <a:srgbClr val="613318"/>
                </a:solidFill>
              </a:rPr>
              <a:t>? </a:t>
            </a:r>
          </a:p>
          <a:p>
            <a:pPr marL="0" indent="0">
              <a:buNone/>
            </a:pPr>
            <a:r>
              <a:rPr lang="en-US" sz="4000" dirty="0"/>
              <a:t> </a:t>
            </a:r>
          </a:p>
        </p:txBody>
      </p:sp>
    </p:spTree>
    <p:extLst>
      <p:ext uri="{BB962C8B-B14F-4D97-AF65-F5344CB8AC3E}">
        <p14:creationId xmlns:p14="http://schemas.microsoft.com/office/powerpoint/2010/main" val="3863304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fontScale="90000"/>
          </a:bodyPr>
          <a:lstStyle/>
          <a:p>
            <a:pPr algn="ctr"/>
            <a:r>
              <a:rPr lang="es-MX" dirty="0">
                <a:solidFill>
                  <a:srgbClr val="008000"/>
                </a:solidFill>
              </a:rPr>
              <a:t>Consolidar - Esdras 1:1-5; 7:1-6; Nehemías 8:1-12</a:t>
            </a:r>
            <a:r>
              <a:rPr lang="en-US" dirty="0">
                <a:solidFill>
                  <a:srgbClr val="008000"/>
                </a:solidFill>
              </a:rPr>
              <a:t> </a:t>
            </a:r>
            <a:endParaRPr lang="en-US" dirty="0"/>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5400" dirty="0">
                <a:solidFill>
                  <a:srgbClr val="613318"/>
                </a:solidFill>
              </a:rPr>
              <a:t>4. </a:t>
            </a:r>
            <a:r>
              <a:rPr lang="es-MX" sz="5400" dirty="0">
                <a:solidFill>
                  <a:srgbClr val="613318"/>
                </a:solidFill>
              </a:rPr>
              <a:t>¿Qué me enseña Dios a pedir y hacer por gratitud a él?</a:t>
            </a:r>
            <a:endParaRPr lang="en-US" sz="5400" dirty="0">
              <a:solidFill>
                <a:srgbClr val="613318"/>
              </a:solidFill>
            </a:endParaRPr>
          </a:p>
          <a:p>
            <a:pPr marL="0" indent="0">
              <a:buNone/>
            </a:pPr>
            <a:endParaRPr lang="en-US" sz="4000" dirty="0"/>
          </a:p>
          <a:p>
            <a:pPr marL="0" indent="0">
              <a:buNone/>
            </a:pPr>
            <a:r>
              <a:rPr lang="en-US" sz="4000" dirty="0"/>
              <a:t> </a:t>
            </a:r>
          </a:p>
        </p:txBody>
      </p:sp>
    </p:spTree>
    <p:extLst>
      <p:ext uri="{BB962C8B-B14F-4D97-AF65-F5344CB8AC3E}">
        <p14:creationId xmlns:p14="http://schemas.microsoft.com/office/powerpoint/2010/main" val="12473840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fontScale="90000"/>
          </a:bodyPr>
          <a:lstStyle/>
          <a:p>
            <a:pPr algn="ctr"/>
            <a:r>
              <a:rPr lang="es-MX" dirty="0">
                <a:solidFill>
                  <a:srgbClr val="008000"/>
                </a:solidFill>
              </a:rPr>
              <a:t>Consolidar - Esdras 1:1-5; 7:1-6; Nehemías 8:1-12</a:t>
            </a:r>
            <a:r>
              <a:rPr lang="en-US" dirty="0">
                <a:solidFill>
                  <a:srgbClr val="008000"/>
                </a:solidFill>
              </a:rPr>
              <a:t> </a:t>
            </a:r>
            <a:endParaRPr lang="en-US" dirty="0"/>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5400" dirty="0">
                <a:solidFill>
                  <a:srgbClr val="613318"/>
                </a:solidFill>
              </a:rPr>
              <a:t>5. ¿</a:t>
            </a:r>
            <a:r>
              <a:rPr lang="en-US" sz="5400" dirty="0" err="1">
                <a:solidFill>
                  <a:srgbClr val="613318"/>
                </a:solidFill>
              </a:rPr>
              <a:t>Cuándo</a:t>
            </a:r>
            <a:r>
              <a:rPr lang="en-US" sz="5400" dirty="0">
                <a:solidFill>
                  <a:srgbClr val="613318"/>
                </a:solidFill>
              </a:rPr>
              <a:t> </a:t>
            </a:r>
            <a:r>
              <a:rPr lang="en-US" sz="5400" dirty="0" err="1">
                <a:solidFill>
                  <a:srgbClr val="613318"/>
                </a:solidFill>
              </a:rPr>
              <a:t>sería</a:t>
            </a:r>
            <a:r>
              <a:rPr lang="en-US" sz="5400" dirty="0">
                <a:solidFill>
                  <a:srgbClr val="613318"/>
                </a:solidFill>
              </a:rPr>
              <a:t> </a:t>
            </a:r>
            <a:r>
              <a:rPr lang="en-US" sz="5400" dirty="0" err="1">
                <a:solidFill>
                  <a:srgbClr val="613318"/>
                </a:solidFill>
              </a:rPr>
              <a:t>buena</a:t>
            </a:r>
            <a:r>
              <a:rPr lang="en-US" sz="5400" dirty="0">
                <a:solidFill>
                  <a:srgbClr val="613318"/>
                </a:solidFill>
              </a:rPr>
              <a:t> </a:t>
            </a:r>
            <a:r>
              <a:rPr lang="en-US" sz="5400" dirty="0" err="1">
                <a:solidFill>
                  <a:srgbClr val="613318"/>
                </a:solidFill>
              </a:rPr>
              <a:t>situación</a:t>
            </a:r>
            <a:r>
              <a:rPr lang="en-US" sz="5400" dirty="0">
                <a:solidFill>
                  <a:srgbClr val="613318"/>
                </a:solidFill>
              </a:rPr>
              <a:t> para </a:t>
            </a:r>
            <a:r>
              <a:rPr lang="en-US" sz="5400" dirty="0" err="1">
                <a:solidFill>
                  <a:srgbClr val="613318"/>
                </a:solidFill>
              </a:rPr>
              <a:t>compartir</a:t>
            </a:r>
            <a:r>
              <a:rPr lang="en-US" sz="5400" dirty="0">
                <a:solidFill>
                  <a:srgbClr val="613318"/>
                </a:solidFill>
              </a:rPr>
              <a:t> </a:t>
            </a:r>
            <a:r>
              <a:rPr lang="en-US" sz="5400" dirty="0" err="1">
                <a:solidFill>
                  <a:srgbClr val="613318"/>
                </a:solidFill>
              </a:rPr>
              <a:t>este</a:t>
            </a:r>
            <a:r>
              <a:rPr lang="en-US" sz="5400" dirty="0">
                <a:solidFill>
                  <a:srgbClr val="613318"/>
                </a:solidFill>
              </a:rPr>
              <a:t> </a:t>
            </a:r>
            <a:r>
              <a:rPr lang="en-US" sz="5400" dirty="0" err="1">
                <a:solidFill>
                  <a:srgbClr val="613318"/>
                </a:solidFill>
              </a:rPr>
              <a:t>mensaje</a:t>
            </a:r>
            <a:r>
              <a:rPr lang="en-US" sz="5400" dirty="0">
                <a:solidFill>
                  <a:srgbClr val="613318"/>
                </a:solidFill>
              </a:rPr>
              <a:t>?</a:t>
            </a:r>
          </a:p>
          <a:p>
            <a:pPr marL="0" indent="0">
              <a:buNone/>
            </a:pPr>
            <a:r>
              <a:rPr lang="en-US" sz="4000" dirty="0"/>
              <a:t> </a:t>
            </a:r>
          </a:p>
        </p:txBody>
      </p:sp>
    </p:spTree>
    <p:extLst>
      <p:ext uri="{BB962C8B-B14F-4D97-AF65-F5344CB8AC3E}">
        <p14:creationId xmlns:p14="http://schemas.microsoft.com/office/powerpoint/2010/main" val="2631313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36" y="1645921"/>
            <a:ext cx="10515600" cy="2386583"/>
          </a:xfrm>
        </p:spPr>
        <p:txBody>
          <a:bodyPr>
            <a:noAutofit/>
          </a:bodyPr>
          <a:lstStyle/>
          <a:p>
            <a:pPr algn="ctr"/>
            <a:r>
              <a:rPr lang="es-EC" sz="8800" dirty="0">
                <a:solidFill>
                  <a:srgbClr val="008000"/>
                </a:solidFill>
                <a:latin typeface="Berlin Sans FB Demi" panose="020E0802020502020306" pitchFamily="34" charset="0"/>
                <a:cs typeface="Arial" panose="020B0604020202020204" pitchFamily="34" charset="0"/>
              </a:rPr>
              <a:t>Temas Importantes:</a:t>
            </a:r>
            <a:br>
              <a:rPr lang="es-EC" sz="8800" dirty="0">
                <a:solidFill>
                  <a:srgbClr val="008000"/>
                </a:solidFill>
                <a:latin typeface="Berlin Sans FB Demi" panose="020E0802020502020306" pitchFamily="34" charset="0"/>
                <a:cs typeface="Arial" panose="020B0604020202020204" pitchFamily="34" charset="0"/>
              </a:rPr>
            </a:br>
            <a:r>
              <a:rPr lang="es-EC" sz="4800" dirty="0">
                <a:solidFill>
                  <a:srgbClr val="008000"/>
                </a:solidFill>
                <a:latin typeface="Berlin Sans FB" panose="020E0602020502020306" pitchFamily="34" charset="0"/>
                <a:cs typeface="Arial" panose="020B0604020202020204" pitchFamily="34" charset="0"/>
              </a:rPr>
              <a:t>(20 minutos)</a:t>
            </a:r>
            <a:br>
              <a:rPr lang="es-EC" sz="4800" dirty="0">
                <a:solidFill>
                  <a:srgbClr val="008000"/>
                </a:solidFill>
                <a:latin typeface="Berlin Sans FB" panose="020E0602020502020306" pitchFamily="34" charset="0"/>
                <a:cs typeface="Arial" panose="020B0604020202020204" pitchFamily="34" charset="0"/>
              </a:rPr>
            </a:br>
            <a:br>
              <a:rPr lang="es-EC" sz="4800" dirty="0">
                <a:solidFill>
                  <a:srgbClr val="008000"/>
                </a:solidFill>
                <a:latin typeface="Berlin Sans FB" panose="020E0602020502020306" pitchFamily="34" charset="0"/>
                <a:cs typeface="Arial" panose="020B0604020202020204" pitchFamily="34" charset="0"/>
              </a:rPr>
            </a:br>
            <a:r>
              <a:rPr lang="es-EC" sz="4800" dirty="0" err="1">
                <a:solidFill>
                  <a:srgbClr val="008000"/>
                </a:solidFill>
                <a:latin typeface="Berlin Sans FB" panose="020E0602020502020306" pitchFamily="34" charset="0"/>
                <a:cs typeface="Arial" panose="020B0604020202020204" pitchFamily="34" charset="0"/>
              </a:rPr>
              <a:t>Inter-casamiento</a:t>
            </a:r>
            <a:endParaRPr lang="en-US" sz="4800" dirty="0">
              <a:solidFill>
                <a:srgbClr val="008000"/>
              </a:solidFill>
              <a:latin typeface="Berlin Sans FB" panose="020E0602020502020306" pitchFamily="34" charset="0"/>
              <a:cs typeface="Arial" panose="020B0604020202020204" pitchFamily="34" charset="0"/>
            </a:endParaRPr>
          </a:p>
        </p:txBody>
      </p:sp>
    </p:spTree>
    <p:extLst>
      <p:ext uri="{BB962C8B-B14F-4D97-AF65-F5344CB8AC3E}">
        <p14:creationId xmlns:p14="http://schemas.microsoft.com/office/powerpoint/2010/main" val="36943399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22A29-A0D5-45D2-8CF7-FE4E6603B839}"/>
              </a:ext>
            </a:extLst>
          </p:cNvPr>
          <p:cNvSpPr>
            <a:spLocks noGrp="1"/>
          </p:cNvSpPr>
          <p:nvPr>
            <p:ph type="title"/>
          </p:nvPr>
        </p:nvSpPr>
        <p:spPr/>
        <p:txBody>
          <a:bodyPr/>
          <a:lstStyle/>
          <a:p>
            <a:r>
              <a:rPr lang="en-US" dirty="0">
                <a:solidFill>
                  <a:srgbClr val="008000"/>
                </a:solidFill>
              </a:rPr>
              <a:t>Inter-</a:t>
            </a:r>
            <a:r>
              <a:rPr lang="en-US" dirty="0" err="1">
                <a:solidFill>
                  <a:srgbClr val="008000"/>
                </a:solidFill>
              </a:rPr>
              <a:t>casamiento</a:t>
            </a:r>
            <a:r>
              <a:rPr lang="en-US" dirty="0">
                <a:solidFill>
                  <a:srgbClr val="008000"/>
                </a:solidFill>
              </a:rPr>
              <a:t> </a:t>
            </a:r>
            <a:r>
              <a:rPr lang="en-US" dirty="0" err="1">
                <a:solidFill>
                  <a:srgbClr val="008000"/>
                </a:solidFill>
              </a:rPr>
              <a:t>en</a:t>
            </a:r>
            <a:r>
              <a:rPr lang="en-US" dirty="0">
                <a:solidFill>
                  <a:srgbClr val="008000"/>
                </a:solidFill>
              </a:rPr>
              <a:t> el A.T.</a:t>
            </a:r>
          </a:p>
        </p:txBody>
      </p:sp>
      <p:sp>
        <p:nvSpPr>
          <p:cNvPr id="3" name="Content Placeholder 2">
            <a:extLst>
              <a:ext uri="{FF2B5EF4-FFF2-40B4-BE49-F238E27FC236}">
                <a16:creationId xmlns:a16="http://schemas.microsoft.com/office/drawing/2014/main" id="{A0C04A23-FB41-459F-B5AF-D632E9B0F578}"/>
              </a:ext>
            </a:extLst>
          </p:cNvPr>
          <p:cNvSpPr>
            <a:spLocks noGrp="1"/>
          </p:cNvSpPr>
          <p:nvPr>
            <p:ph idx="1"/>
          </p:nvPr>
        </p:nvSpPr>
        <p:spPr/>
        <p:txBody>
          <a:bodyPr>
            <a:normAutofit fontScale="77500" lnSpcReduction="20000"/>
          </a:bodyPr>
          <a:lstStyle/>
          <a:p>
            <a:r>
              <a:rPr lang="en-US" dirty="0">
                <a:solidFill>
                  <a:srgbClr val="613318"/>
                </a:solidFill>
              </a:rPr>
              <a:t>Esdras </a:t>
            </a:r>
            <a:r>
              <a:rPr lang="en-US" dirty="0" err="1">
                <a:solidFill>
                  <a:srgbClr val="613318"/>
                </a:solidFill>
              </a:rPr>
              <a:t>capítulos</a:t>
            </a:r>
            <a:r>
              <a:rPr lang="en-US" dirty="0">
                <a:solidFill>
                  <a:srgbClr val="613318"/>
                </a:solidFill>
              </a:rPr>
              <a:t> 9-10</a:t>
            </a:r>
          </a:p>
          <a:p>
            <a:r>
              <a:rPr lang="en-US" dirty="0" err="1">
                <a:solidFill>
                  <a:srgbClr val="613318"/>
                </a:solidFill>
              </a:rPr>
              <a:t>Deuteronomio</a:t>
            </a:r>
            <a:r>
              <a:rPr lang="en-US" dirty="0">
                <a:solidFill>
                  <a:srgbClr val="613318"/>
                </a:solidFill>
              </a:rPr>
              <a:t> 7:3-4  </a:t>
            </a:r>
            <a:r>
              <a:rPr lang="es-MX" dirty="0">
                <a:solidFill>
                  <a:srgbClr val="613318"/>
                </a:solidFill>
                <a:latin typeface="Calibri" panose="020F0502020204030204" pitchFamily="34" charset="0"/>
                <a:ea typeface="Times New Roman" panose="02020603050405020304" pitchFamily="18" charset="0"/>
                <a:cs typeface="Calibri" panose="020F0502020204030204" pitchFamily="34" charset="0"/>
              </a:rPr>
              <a:t>Tampoco deberás emparentar con ellas &lt;</a:t>
            </a:r>
            <a:r>
              <a:rPr lang="es-MX" i="1" dirty="0">
                <a:solidFill>
                  <a:srgbClr val="613318"/>
                </a:solidFill>
                <a:latin typeface="Calibri" panose="020F0502020204030204" pitchFamily="34" charset="0"/>
                <a:ea typeface="Times New Roman" panose="02020603050405020304" pitchFamily="18" charset="0"/>
                <a:cs typeface="Calibri" panose="020F0502020204030204" pitchFamily="34" charset="0"/>
              </a:rPr>
              <a:t>las naciones cananeas que rodeaban a Israel&gt;</a:t>
            </a:r>
            <a:r>
              <a:rPr lang="es-MX" dirty="0">
                <a:solidFill>
                  <a:srgbClr val="613318"/>
                </a:solidFill>
                <a:latin typeface="Calibri" panose="020F0502020204030204" pitchFamily="34" charset="0"/>
                <a:ea typeface="Times New Roman" panose="02020603050405020304" pitchFamily="18" charset="0"/>
                <a:cs typeface="Calibri" panose="020F0502020204030204" pitchFamily="34" charset="0"/>
              </a:rPr>
              <a:t>. No darás tus hijas a sus hijos, ni tomarás a sus hijas para tus hijos, </a:t>
            </a:r>
            <a:r>
              <a:rPr lang="es-MX" sz="4000" b="1" baseline="30000" dirty="0">
                <a:solidFill>
                  <a:srgbClr val="613318"/>
                </a:solidFill>
                <a:latin typeface="Calibri" panose="020F0502020204030204" pitchFamily="34" charset="0"/>
                <a:ea typeface="Times New Roman" panose="02020603050405020304" pitchFamily="18" charset="0"/>
                <a:cs typeface="Calibri" panose="020F0502020204030204" pitchFamily="34" charset="0"/>
              </a:rPr>
              <a:t>4 </a:t>
            </a:r>
            <a:r>
              <a:rPr lang="es-MX" dirty="0">
                <a:solidFill>
                  <a:srgbClr val="613318"/>
                </a:solidFill>
                <a:latin typeface="Calibri" panose="020F0502020204030204" pitchFamily="34" charset="0"/>
                <a:ea typeface="Times New Roman" panose="02020603050405020304" pitchFamily="18" charset="0"/>
                <a:cs typeface="Calibri" panose="020F0502020204030204" pitchFamily="34" charset="0"/>
              </a:rPr>
              <a:t>porque harán que tus hijos dejen de seguirme, para seguir y servir a dioses ajenos. Entonces el furor del Señor se encenderá sobre ustedes, y los destruirá en un instante.</a:t>
            </a:r>
            <a:r>
              <a:rPr lang="en-US" dirty="0">
                <a:solidFill>
                  <a:srgbClr val="613318"/>
                </a:solidFill>
              </a:rPr>
              <a:t> </a:t>
            </a:r>
          </a:p>
        </p:txBody>
      </p:sp>
    </p:spTree>
    <p:extLst>
      <p:ext uri="{BB962C8B-B14F-4D97-AF65-F5344CB8AC3E}">
        <p14:creationId xmlns:p14="http://schemas.microsoft.com/office/powerpoint/2010/main" val="3470693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FD28F-6F1A-4C51-96B4-168E806C860E}"/>
              </a:ext>
            </a:extLst>
          </p:cNvPr>
          <p:cNvSpPr>
            <a:spLocks noGrp="1"/>
          </p:cNvSpPr>
          <p:nvPr>
            <p:ph type="title"/>
          </p:nvPr>
        </p:nvSpPr>
        <p:spPr/>
        <p:txBody>
          <a:bodyPr/>
          <a:lstStyle/>
          <a:p>
            <a:pPr algn="ctr"/>
            <a:r>
              <a:rPr lang="en-US" dirty="0">
                <a:solidFill>
                  <a:srgbClr val="008000"/>
                </a:solidFill>
              </a:rPr>
              <a:t>Caso </a:t>
            </a:r>
            <a:r>
              <a:rPr lang="en-US" dirty="0" err="1">
                <a:solidFill>
                  <a:srgbClr val="008000"/>
                </a:solidFill>
              </a:rPr>
              <a:t>práctico</a:t>
            </a:r>
            <a:endParaRPr lang="en-US" dirty="0">
              <a:solidFill>
                <a:srgbClr val="008000"/>
              </a:solidFill>
            </a:endParaRPr>
          </a:p>
        </p:txBody>
      </p:sp>
      <p:sp>
        <p:nvSpPr>
          <p:cNvPr id="3" name="Content Placeholder 2">
            <a:extLst>
              <a:ext uri="{FF2B5EF4-FFF2-40B4-BE49-F238E27FC236}">
                <a16:creationId xmlns:a16="http://schemas.microsoft.com/office/drawing/2014/main" id="{734BBB6A-8CDE-4D80-B553-8ADE07D4EFE8}"/>
              </a:ext>
            </a:extLst>
          </p:cNvPr>
          <p:cNvSpPr>
            <a:spLocks noGrp="1"/>
          </p:cNvSpPr>
          <p:nvPr>
            <p:ph idx="1"/>
          </p:nvPr>
        </p:nvSpPr>
        <p:spPr/>
        <p:txBody>
          <a:bodyPr>
            <a:normAutofit fontScale="70000" lnSpcReduction="20000"/>
          </a:bodyPr>
          <a:lstStyle/>
          <a:p>
            <a:pPr marL="0" indent="0">
              <a:buNone/>
            </a:pPr>
            <a:r>
              <a:rPr lang="es-MX" i="1" dirty="0">
                <a:solidFill>
                  <a:srgbClr val="613318"/>
                </a:solidFill>
              </a:rPr>
              <a:t>Guillermo tiene 25 años.  Después de una etapa difícil, es activo en un grupo de estudio.  Y le gusta estudiar la Biblia y llevar a otros a Cristo. </a:t>
            </a:r>
          </a:p>
          <a:p>
            <a:pPr marL="0" indent="0">
              <a:buNone/>
            </a:pPr>
            <a:r>
              <a:rPr lang="es-MX" i="1" dirty="0">
                <a:solidFill>
                  <a:srgbClr val="613318"/>
                </a:solidFill>
              </a:rPr>
              <a:t>Pero su novia todavía no quiere participar ni acompañarlo.  Por un lado, lo apoya de una manera silenciosa, y le agradan los cambios.  Pero, por el otro lado, ella sigue rezando a la virgen, y prefiere las supersticiones y tradiciones de su cultura. </a:t>
            </a:r>
            <a:endParaRPr lang="en-US" dirty="0">
              <a:solidFill>
                <a:srgbClr val="613318"/>
              </a:solidFill>
            </a:endParaRPr>
          </a:p>
        </p:txBody>
      </p:sp>
    </p:spTree>
    <p:extLst>
      <p:ext uri="{BB962C8B-B14F-4D97-AF65-F5344CB8AC3E}">
        <p14:creationId xmlns:p14="http://schemas.microsoft.com/office/powerpoint/2010/main" val="1444169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551B26-CED3-4011-A412-61DDAA960377}"/>
              </a:ext>
            </a:extLst>
          </p:cNvPr>
          <p:cNvSpPr>
            <a:spLocks noGrp="1"/>
          </p:cNvSpPr>
          <p:nvPr>
            <p:ph idx="1"/>
          </p:nvPr>
        </p:nvSpPr>
        <p:spPr>
          <a:xfrm>
            <a:off x="648931" y="2438400"/>
            <a:ext cx="3651466" cy="3785419"/>
          </a:xfrm>
        </p:spPr>
        <p:txBody>
          <a:bodyPr>
            <a:normAutofit/>
          </a:bodyPr>
          <a:lstStyle/>
          <a:p>
            <a:pPr marL="0" indent="0" algn="ctr">
              <a:buNone/>
            </a:pPr>
            <a:r>
              <a:rPr lang="en-US" sz="4800" dirty="0" err="1">
                <a:solidFill>
                  <a:srgbClr val="613318"/>
                </a:solidFill>
              </a:rPr>
              <a:t>Saludos</a:t>
            </a:r>
            <a:r>
              <a:rPr lang="en-US" sz="4800" dirty="0">
                <a:solidFill>
                  <a:srgbClr val="613318"/>
                </a:solidFill>
              </a:rPr>
              <a:t> y</a:t>
            </a:r>
          </a:p>
          <a:p>
            <a:pPr marL="0" indent="0" algn="ctr">
              <a:buNone/>
            </a:pPr>
            <a:r>
              <a:rPr lang="en-US" sz="4800" dirty="0" err="1">
                <a:solidFill>
                  <a:srgbClr val="613318"/>
                </a:solidFill>
              </a:rPr>
              <a:t>Bienvenidos</a:t>
            </a:r>
            <a:endParaRPr lang="en-US" sz="4800" dirty="0">
              <a:solidFill>
                <a:srgbClr val="613318"/>
              </a:solidFill>
            </a:endParaRPr>
          </a:p>
          <a:p>
            <a:pPr marL="0" indent="0">
              <a:buNone/>
            </a:pPr>
            <a:endParaRPr lang="en-US" sz="4800" dirty="0"/>
          </a:p>
        </p:txBody>
      </p:sp>
      <p:pic>
        <p:nvPicPr>
          <p:cNvPr id="1026" name="Picture 2">
            <a:extLst>
              <a:ext uri="{FF2B5EF4-FFF2-40B4-BE49-F238E27FC236}">
                <a16:creationId xmlns:a16="http://schemas.microsoft.com/office/drawing/2014/main" id="{E43F9477-5E4D-4D8F-A644-9E3FEC51FC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982" r="-2" b="19917"/>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89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FD28F-6F1A-4C51-96B4-168E806C860E}"/>
              </a:ext>
            </a:extLst>
          </p:cNvPr>
          <p:cNvSpPr>
            <a:spLocks noGrp="1"/>
          </p:cNvSpPr>
          <p:nvPr>
            <p:ph type="title"/>
          </p:nvPr>
        </p:nvSpPr>
        <p:spPr/>
        <p:txBody>
          <a:bodyPr>
            <a:normAutofit/>
          </a:bodyPr>
          <a:lstStyle/>
          <a:p>
            <a:pPr algn="ctr"/>
            <a:r>
              <a:rPr lang="en-US" dirty="0">
                <a:solidFill>
                  <a:srgbClr val="008000"/>
                </a:solidFill>
              </a:rPr>
              <a:t>¿</a:t>
            </a:r>
            <a:r>
              <a:rPr lang="en-US" dirty="0" err="1">
                <a:solidFill>
                  <a:srgbClr val="008000"/>
                </a:solidFill>
              </a:rPr>
              <a:t>Qué</a:t>
            </a:r>
            <a:r>
              <a:rPr lang="en-US" dirty="0">
                <a:solidFill>
                  <a:srgbClr val="008000"/>
                </a:solidFill>
              </a:rPr>
              <a:t> </a:t>
            </a:r>
            <a:r>
              <a:rPr lang="en-US" dirty="0" err="1">
                <a:solidFill>
                  <a:srgbClr val="008000"/>
                </a:solidFill>
              </a:rPr>
              <a:t>aconsejarías</a:t>
            </a:r>
            <a:r>
              <a:rPr lang="en-US" dirty="0">
                <a:solidFill>
                  <a:srgbClr val="008000"/>
                </a:solidFill>
              </a:rPr>
              <a:t>?</a:t>
            </a:r>
          </a:p>
        </p:txBody>
      </p:sp>
      <p:sp>
        <p:nvSpPr>
          <p:cNvPr id="3" name="Content Placeholder 2">
            <a:extLst>
              <a:ext uri="{FF2B5EF4-FFF2-40B4-BE49-F238E27FC236}">
                <a16:creationId xmlns:a16="http://schemas.microsoft.com/office/drawing/2014/main" id="{734BBB6A-8CDE-4D80-B553-8ADE07D4EFE8}"/>
              </a:ext>
            </a:extLst>
          </p:cNvPr>
          <p:cNvSpPr>
            <a:spLocks noGrp="1"/>
          </p:cNvSpPr>
          <p:nvPr>
            <p:ph idx="1"/>
          </p:nvPr>
        </p:nvSpPr>
        <p:spPr/>
        <p:txBody>
          <a:bodyPr>
            <a:normAutofit fontScale="62500" lnSpcReduction="20000"/>
          </a:bodyPr>
          <a:lstStyle/>
          <a:p>
            <a:pPr marL="0" indent="0">
              <a:buNone/>
            </a:pPr>
            <a:r>
              <a:rPr lang="es-MX" i="1" dirty="0">
                <a:solidFill>
                  <a:srgbClr val="613318"/>
                </a:solidFill>
              </a:rPr>
              <a:t>En momentos de enojo y coraje, ella se burla de él, le echa en cara todo lo del pasado, y dice, “Si tuviéramos hijos, serían bautizados católicos.”  Pero en otros momentos se ve abierta y hasta interesada en escuchar lo que él está aprendiendo.</a:t>
            </a:r>
          </a:p>
          <a:p>
            <a:pPr marL="0" indent="0">
              <a:buNone/>
            </a:pPr>
            <a:r>
              <a:rPr lang="es-MX" i="1" dirty="0">
                <a:solidFill>
                  <a:srgbClr val="613318"/>
                </a:solidFill>
              </a:rPr>
              <a:t>Guillermo quiere ayudarle.  La quiere mucho, y desea casarse con ella.  Un amigo de la iglesia le dice a Guillermo que se separe de ella, citando 2 Corintios 6:14- “No se unan con los incrédulos en un yugo desigual. Pues ¿qué tiene en común la justicia con la injusticia?”  Ahora Guillermo está confundido.     </a:t>
            </a:r>
            <a:endParaRPr lang="en-US" dirty="0">
              <a:solidFill>
                <a:srgbClr val="613318"/>
              </a:solidFill>
            </a:endParaRPr>
          </a:p>
          <a:p>
            <a:pPr marL="0" indent="0">
              <a:buNone/>
            </a:pPr>
            <a:endParaRPr lang="en-US" dirty="0"/>
          </a:p>
        </p:txBody>
      </p:sp>
    </p:spTree>
    <p:extLst>
      <p:ext uri="{BB962C8B-B14F-4D97-AF65-F5344CB8AC3E}">
        <p14:creationId xmlns:p14="http://schemas.microsoft.com/office/powerpoint/2010/main" val="21336716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546B6-A27D-4DF7-9B85-796ADB7E32EB}"/>
              </a:ext>
            </a:extLst>
          </p:cNvPr>
          <p:cNvSpPr>
            <a:spLocks noGrp="1"/>
          </p:cNvSpPr>
          <p:nvPr>
            <p:ph type="title"/>
          </p:nvPr>
        </p:nvSpPr>
        <p:spPr/>
        <p:txBody>
          <a:bodyPr>
            <a:normAutofit fontScale="90000"/>
          </a:bodyPr>
          <a:lstStyle/>
          <a:p>
            <a:r>
              <a:rPr lang="en-US" dirty="0">
                <a:solidFill>
                  <a:srgbClr val="008000"/>
                </a:solidFill>
              </a:rPr>
              <a:t>¿</a:t>
            </a:r>
            <a:r>
              <a:rPr lang="en-US" dirty="0" err="1">
                <a:solidFill>
                  <a:srgbClr val="008000"/>
                </a:solidFill>
              </a:rPr>
              <a:t>Qué</a:t>
            </a:r>
            <a:r>
              <a:rPr lang="en-US" dirty="0">
                <a:solidFill>
                  <a:srgbClr val="008000"/>
                </a:solidFill>
              </a:rPr>
              <a:t> dice el Nuevo </a:t>
            </a:r>
            <a:r>
              <a:rPr lang="en-US" dirty="0" err="1">
                <a:solidFill>
                  <a:srgbClr val="008000"/>
                </a:solidFill>
              </a:rPr>
              <a:t>Testamento</a:t>
            </a:r>
            <a:r>
              <a:rPr lang="en-US" dirty="0">
                <a:solidFill>
                  <a:srgbClr val="008000"/>
                </a:solidFill>
              </a:rPr>
              <a:t> a los que </a:t>
            </a:r>
            <a:r>
              <a:rPr lang="en-US" dirty="0" err="1">
                <a:solidFill>
                  <a:srgbClr val="008000"/>
                </a:solidFill>
              </a:rPr>
              <a:t>aún</a:t>
            </a:r>
            <a:r>
              <a:rPr lang="en-US" dirty="0">
                <a:solidFill>
                  <a:srgbClr val="008000"/>
                </a:solidFill>
              </a:rPr>
              <a:t> no se </a:t>
            </a:r>
            <a:r>
              <a:rPr lang="en-US" dirty="0" err="1">
                <a:solidFill>
                  <a:srgbClr val="008000"/>
                </a:solidFill>
              </a:rPr>
              <a:t>casan</a:t>
            </a:r>
            <a:r>
              <a:rPr lang="en-US" dirty="0">
                <a:solidFill>
                  <a:srgbClr val="008000"/>
                </a:solidFill>
              </a:rPr>
              <a:t>?</a:t>
            </a:r>
          </a:p>
        </p:txBody>
      </p:sp>
      <p:sp>
        <p:nvSpPr>
          <p:cNvPr id="3" name="Content Placeholder 2">
            <a:extLst>
              <a:ext uri="{FF2B5EF4-FFF2-40B4-BE49-F238E27FC236}">
                <a16:creationId xmlns:a16="http://schemas.microsoft.com/office/drawing/2014/main" id="{CF714D3D-BF28-4306-A596-75E672322920}"/>
              </a:ext>
            </a:extLst>
          </p:cNvPr>
          <p:cNvSpPr>
            <a:spLocks noGrp="1"/>
          </p:cNvSpPr>
          <p:nvPr>
            <p:ph idx="1"/>
          </p:nvPr>
        </p:nvSpPr>
        <p:spPr/>
        <p:txBody>
          <a:bodyPr/>
          <a:lstStyle/>
          <a:p>
            <a:r>
              <a:rPr lang="en-US" dirty="0">
                <a:solidFill>
                  <a:srgbClr val="613318"/>
                </a:solidFill>
              </a:rPr>
              <a:t>No hay </a:t>
            </a:r>
            <a:r>
              <a:rPr lang="en-US" dirty="0" err="1">
                <a:solidFill>
                  <a:srgbClr val="613318"/>
                </a:solidFill>
              </a:rPr>
              <a:t>ninguna</a:t>
            </a:r>
            <a:r>
              <a:rPr lang="en-US" dirty="0">
                <a:solidFill>
                  <a:srgbClr val="613318"/>
                </a:solidFill>
              </a:rPr>
              <a:t> </a:t>
            </a:r>
            <a:r>
              <a:rPr lang="en-US" dirty="0" err="1">
                <a:solidFill>
                  <a:srgbClr val="613318"/>
                </a:solidFill>
              </a:rPr>
              <a:t>prohibición</a:t>
            </a:r>
            <a:r>
              <a:rPr lang="en-US" dirty="0">
                <a:solidFill>
                  <a:srgbClr val="613318"/>
                </a:solidFill>
              </a:rPr>
              <a:t> </a:t>
            </a:r>
            <a:r>
              <a:rPr lang="en-US" dirty="0" err="1">
                <a:solidFill>
                  <a:srgbClr val="613318"/>
                </a:solidFill>
              </a:rPr>
              <a:t>clara</a:t>
            </a:r>
            <a:endParaRPr lang="en-US" dirty="0">
              <a:solidFill>
                <a:srgbClr val="613318"/>
              </a:solidFill>
            </a:endParaRPr>
          </a:p>
          <a:p>
            <a:r>
              <a:rPr lang="en-US" dirty="0">
                <a:solidFill>
                  <a:srgbClr val="613318"/>
                </a:solidFill>
              </a:rPr>
              <a:t>¿Es </a:t>
            </a:r>
            <a:r>
              <a:rPr lang="en-US" dirty="0" err="1">
                <a:solidFill>
                  <a:srgbClr val="613318"/>
                </a:solidFill>
              </a:rPr>
              <a:t>buena</a:t>
            </a:r>
            <a:r>
              <a:rPr lang="en-US" dirty="0">
                <a:solidFill>
                  <a:srgbClr val="613318"/>
                </a:solidFill>
              </a:rPr>
              <a:t> idea?  ¿</a:t>
            </a:r>
            <a:r>
              <a:rPr lang="en-US" dirty="0" err="1">
                <a:solidFill>
                  <a:srgbClr val="613318"/>
                </a:solidFill>
              </a:rPr>
              <a:t>Conviene</a:t>
            </a:r>
            <a:r>
              <a:rPr lang="en-US" dirty="0">
                <a:solidFill>
                  <a:srgbClr val="613318"/>
                </a:solidFill>
              </a:rPr>
              <a:t>?</a:t>
            </a:r>
          </a:p>
          <a:p>
            <a:r>
              <a:rPr lang="en-US" dirty="0">
                <a:solidFill>
                  <a:srgbClr val="613318"/>
                </a:solidFill>
              </a:rPr>
              <a:t>¿</a:t>
            </a:r>
            <a:r>
              <a:rPr lang="en-US" dirty="0" err="1">
                <a:solidFill>
                  <a:srgbClr val="613318"/>
                </a:solidFill>
              </a:rPr>
              <a:t>Voy</a:t>
            </a:r>
            <a:r>
              <a:rPr lang="en-US" dirty="0">
                <a:solidFill>
                  <a:srgbClr val="613318"/>
                </a:solidFill>
              </a:rPr>
              <a:t> a ser </a:t>
            </a:r>
            <a:r>
              <a:rPr lang="en-US" dirty="0" err="1">
                <a:solidFill>
                  <a:srgbClr val="613318"/>
                </a:solidFill>
              </a:rPr>
              <a:t>influenciado</a:t>
            </a:r>
            <a:r>
              <a:rPr lang="en-US" dirty="0">
                <a:solidFill>
                  <a:srgbClr val="613318"/>
                </a:solidFill>
              </a:rPr>
              <a:t>?</a:t>
            </a:r>
          </a:p>
          <a:p>
            <a:r>
              <a:rPr lang="en-US" dirty="0">
                <a:solidFill>
                  <a:srgbClr val="613318"/>
                </a:solidFill>
              </a:rPr>
              <a:t>¿Los </a:t>
            </a:r>
            <a:r>
              <a:rPr lang="en-US" dirty="0" err="1">
                <a:solidFill>
                  <a:srgbClr val="613318"/>
                </a:solidFill>
              </a:rPr>
              <a:t>niños</a:t>
            </a:r>
            <a:r>
              <a:rPr lang="en-US" dirty="0">
                <a:solidFill>
                  <a:srgbClr val="613318"/>
                </a:solidFill>
              </a:rPr>
              <a:t>?</a:t>
            </a:r>
          </a:p>
          <a:p>
            <a:r>
              <a:rPr lang="en-US" dirty="0">
                <a:solidFill>
                  <a:srgbClr val="613318"/>
                </a:solidFill>
              </a:rPr>
              <a:t>¿El </a:t>
            </a:r>
            <a:r>
              <a:rPr lang="en-US" dirty="0" err="1">
                <a:solidFill>
                  <a:srgbClr val="613318"/>
                </a:solidFill>
              </a:rPr>
              <a:t>perdón</a:t>
            </a:r>
            <a:r>
              <a:rPr lang="en-US" dirty="0">
                <a:solidFill>
                  <a:srgbClr val="613318"/>
                </a:solidFill>
              </a:rPr>
              <a:t> </a:t>
            </a:r>
            <a:r>
              <a:rPr lang="en-US" dirty="0" err="1">
                <a:solidFill>
                  <a:srgbClr val="613318"/>
                </a:solidFill>
              </a:rPr>
              <a:t>mutuo</a:t>
            </a:r>
            <a:r>
              <a:rPr lang="en-US" dirty="0">
                <a:solidFill>
                  <a:srgbClr val="613318"/>
                </a:solidFill>
              </a:rPr>
              <a:t>?</a:t>
            </a:r>
          </a:p>
        </p:txBody>
      </p:sp>
    </p:spTree>
    <p:extLst>
      <p:ext uri="{BB962C8B-B14F-4D97-AF65-F5344CB8AC3E}">
        <p14:creationId xmlns:p14="http://schemas.microsoft.com/office/powerpoint/2010/main" val="29769846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7EE9B-32FB-4FF7-AF2C-3B40EAC52237}"/>
              </a:ext>
            </a:extLst>
          </p:cNvPr>
          <p:cNvSpPr>
            <a:spLocks noGrp="1"/>
          </p:cNvSpPr>
          <p:nvPr>
            <p:ph type="title"/>
          </p:nvPr>
        </p:nvSpPr>
        <p:spPr>
          <a:xfrm>
            <a:off x="838200" y="782053"/>
            <a:ext cx="10515600" cy="908635"/>
          </a:xfrm>
        </p:spPr>
        <p:txBody>
          <a:bodyPr>
            <a:normAutofit fontScale="90000"/>
          </a:bodyPr>
          <a:lstStyle/>
          <a:p>
            <a:pPr algn="ctr"/>
            <a:r>
              <a:rPr lang="en-US" dirty="0">
                <a:solidFill>
                  <a:srgbClr val="008000"/>
                </a:solidFill>
              </a:rPr>
              <a:t>¿</a:t>
            </a:r>
            <a:r>
              <a:rPr lang="en-US" dirty="0" err="1">
                <a:solidFill>
                  <a:srgbClr val="008000"/>
                </a:solidFill>
              </a:rPr>
              <a:t>Qué</a:t>
            </a:r>
            <a:r>
              <a:rPr lang="en-US" dirty="0">
                <a:solidFill>
                  <a:srgbClr val="008000"/>
                </a:solidFill>
              </a:rPr>
              <a:t> dice el Nuevo </a:t>
            </a:r>
            <a:r>
              <a:rPr lang="en-US" dirty="0" err="1">
                <a:solidFill>
                  <a:srgbClr val="008000"/>
                </a:solidFill>
              </a:rPr>
              <a:t>Testamento</a:t>
            </a:r>
            <a:r>
              <a:rPr lang="en-US" dirty="0">
                <a:solidFill>
                  <a:srgbClr val="008000"/>
                </a:solidFill>
              </a:rPr>
              <a:t> a los </a:t>
            </a:r>
            <a:r>
              <a:rPr lang="en-US" dirty="0" err="1">
                <a:solidFill>
                  <a:srgbClr val="008000"/>
                </a:solidFill>
              </a:rPr>
              <a:t>ya</a:t>
            </a:r>
            <a:r>
              <a:rPr lang="en-US" dirty="0">
                <a:solidFill>
                  <a:srgbClr val="008000"/>
                </a:solidFill>
              </a:rPr>
              <a:t> </a:t>
            </a:r>
            <a:r>
              <a:rPr lang="en-US" dirty="0" err="1">
                <a:solidFill>
                  <a:srgbClr val="008000"/>
                </a:solidFill>
              </a:rPr>
              <a:t>están</a:t>
            </a:r>
            <a:r>
              <a:rPr lang="en-US" dirty="0">
                <a:solidFill>
                  <a:srgbClr val="008000"/>
                </a:solidFill>
              </a:rPr>
              <a:t> </a:t>
            </a:r>
            <a:r>
              <a:rPr lang="en-US" dirty="0" err="1">
                <a:solidFill>
                  <a:srgbClr val="008000"/>
                </a:solidFill>
              </a:rPr>
              <a:t>casados</a:t>
            </a:r>
            <a:r>
              <a:rPr lang="en-US" dirty="0">
                <a:solidFill>
                  <a:srgbClr val="008000"/>
                </a:solidFill>
              </a:rPr>
              <a:t> y </a:t>
            </a:r>
            <a:r>
              <a:rPr lang="en-US" dirty="0" err="1">
                <a:solidFill>
                  <a:srgbClr val="008000"/>
                </a:solidFill>
              </a:rPr>
              <a:t>su</a:t>
            </a:r>
            <a:r>
              <a:rPr lang="en-US" dirty="0">
                <a:solidFill>
                  <a:srgbClr val="008000"/>
                </a:solidFill>
              </a:rPr>
              <a:t> pareja no es </a:t>
            </a:r>
            <a:r>
              <a:rPr lang="en-US" dirty="0" err="1">
                <a:solidFill>
                  <a:srgbClr val="008000"/>
                </a:solidFill>
              </a:rPr>
              <a:t>creyente</a:t>
            </a:r>
            <a:r>
              <a:rPr lang="en-US" dirty="0">
                <a:solidFill>
                  <a:srgbClr val="008000"/>
                </a:solidFill>
              </a:rPr>
              <a:t>?</a:t>
            </a:r>
            <a:endParaRPr lang="en-US" dirty="0"/>
          </a:p>
        </p:txBody>
      </p:sp>
      <p:sp>
        <p:nvSpPr>
          <p:cNvPr id="3" name="Content Placeholder 2">
            <a:extLst>
              <a:ext uri="{FF2B5EF4-FFF2-40B4-BE49-F238E27FC236}">
                <a16:creationId xmlns:a16="http://schemas.microsoft.com/office/drawing/2014/main" id="{59E31168-5EE4-43CA-8AD0-D5B74704C7BE}"/>
              </a:ext>
            </a:extLst>
          </p:cNvPr>
          <p:cNvSpPr>
            <a:spLocks noGrp="1"/>
          </p:cNvSpPr>
          <p:nvPr>
            <p:ph idx="1"/>
          </p:nvPr>
        </p:nvSpPr>
        <p:spPr>
          <a:xfrm>
            <a:off x="838200" y="2442411"/>
            <a:ext cx="10515600" cy="3734552"/>
          </a:xfrm>
        </p:spPr>
        <p:txBody>
          <a:bodyPr>
            <a:normAutofit fontScale="62500" lnSpcReduction="20000"/>
          </a:bodyPr>
          <a:lstStyle/>
          <a:p>
            <a:r>
              <a:rPr lang="es-MX" dirty="0">
                <a:solidFill>
                  <a:srgbClr val="613318"/>
                </a:solidFill>
              </a:rPr>
              <a:t>1 Corintios 7:12-16  </a:t>
            </a:r>
            <a:r>
              <a:rPr lang="es-MX" b="1" i="1" baseline="30000" dirty="0">
                <a:solidFill>
                  <a:srgbClr val="613318"/>
                </a:solidFill>
              </a:rPr>
              <a:t>12 </a:t>
            </a:r>
            <a:r>
              <a:rPr lang="es-MX" i="1" dirty="0">
                <a:solidFill>
                  <a:srgbClr val="613318"/>
                </a:solidFill>
              </a:rPr>
              <a:t>A los demás, les digo yo (y no el Señor): Si la esposa de algún hermano no es creyente, pero ella consiente en vivir con él, éste no debe abandonarla. </a:t>
            </a:r>
            <a:r>
              <a:rPr lang="es-MX" b="1" i="1" baseline="30000" dirty="0">
                <a:solidFill>
                  <a:srgbClr val="613318"/>
                </a:solidFill>
              </a:rPr>
              <a:t>13 </a:t>
            </a:r>
            <a:r>
              <a:rPr lang="es-MX" i="1" dirty="0">
                <a:solidFill>
                  <a:srgbClr val="613318"/>
                </a:solidFill>
              </a:rPr>
              <a:t>Y si el esposo de alguna hermana no es creyente, pero él consiente en vivir con ella, tampoco ésta debe abandonarlo. </a:t>
            </a:r>
            <a:r>
              <a:rPr lang="es-MX" b="1" i="1" baseline="30000" dirty="0">
                <a:solidFill>
                  <a:srgbClr val="613318"/>
                </a:solidFill>
              </a:rPr>
              <a:t>14 </a:t>
            </a:r>
            <a:r>
              <a:rPr lang="es-MX" i="1" dirty="0">
                <a:solidFill>
                  <a:srgbClr val="613318"/>
                </a:solidFill>
              </a:rPr>
              <a:t>Porque el esposo no creyente es santificado en su esposa, y la esposa no creyente es santificada en su esposo. Si así no fuera, los hijos de ustedes serían impuros, mientras que ahora son santos. </a:t>
            </a:r>
            <a:endParaRPr lang="en-US" dirty="0">
              <a:solidFill>
                <a:srgbClr val="613318"/>
              </a:solidFill>
            </a:endParaRPr>
          </a:p>
        </p:txBody>
      </p:sp>
    </p:spTree>
    <p:extLst>
      <p:ext uri="{BB962C8B-B14F-4D97-AF65-F5344CB8AC3E}">
        <p14:creationId xmlns:p14="http://schemas.microsoft.com/office/powerpoint/2010/main" val="13689198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7EE9B-32FB-4FF7-AF2C-3B40EAC52237}"/>
              </a:ext>
            </a:extLst>
          </p:cNvPr>
          <p:cNvSpPr>
            <a:spLocks noGrp="1"/>
          </p:cNvSpPr>
          <p:nvPr>
            <p:ph type="title"/>
          </p:nvPr>
        </p:nvSpPr>
        <p:spPr>
          <a:xfrm>
            <a:off x="838200" y="782053"/>
            <a:ext cx="10515600" cy="908635"/>
          </a:xfrm>
        </p:spPr>
        <p:txBody>
          <a:bodyPr>
            <a:normAutofit fontScale="90000"/>
          </a:bodyPr>
          <a:lstStyle/>
          <a:p>
            <a:pPr algn="ctr"/>
            <a:r>
              <a:rPr lang="en-US" dirty="0">
                <a:solidFill>
                  <a:srgbClr val="008000"/>
                </a:solidFill>
              </a:rPr>
              <a:t>¿</a:t>
            </a:r>
            <a:r>
              <a:rPr lang="en-US" dirty="0" err="1">
                <a:solidFill>
                  <a:srgbClr val="008000"/>
                </a:solidFill>
              </a:rPr>
              <a:t>Qué</a:t>
            </a:r>
            <a:r>
              <a:rPr lang="en-US" dirty="0">
                <a:solidFill>
                  <a:srgbClr val="008000"/>
                </a:solidFill>
              </a:rPr>
              <a:t> dice el Nuevo </a:t>
            </a:r>
            <a:r>
              <a:rPr lang="en-US" dirty="0" err="1">
                <a:solidFill>
                  <a:srgbClr val="008000"/>
                </a:solidFill>
              </a:rPr>
              <a:t>Testamento</a:t>
            </a:r>
            <a:r>
              <a:rPr lang="en-US" dirty="0">
                <a:solidFill>
                  <a:srgbClr val="008000"/>
                </a:solidFill>
              </a:rPr>
              <a:t> a los </a:t>
            </a:r>
            <a:r>
              <a:rPr lang="en-US" dirty="0" err="1">
                <a:solidFill>
                  <a:srgbClr val="008000"/>
                </a:solidFill>
              </a:rPr>
              <a:t>ya</a:t>
            </a:r>
            <a:r>
              <a:rPr lang="en-US" dirty="0">
                <a:solidFill>
                  <a:srgbClr val="008000"/>
                </a:solidFill>
              </a:rPr>
              <a:t> </a:t>
            </a:r>
            <a:r>
              <a:rPr lang="en-US" dirty="0" err="1">
                <a:solidFill>
                  <a:srgbClr val="008000"/>
                </a:solidFill>
              </a:rPr>
              <a:t>están</a:t>
            </a:r>
            <a:r>
              <a:rPr lang="en-US" dirty="0">
                <a:solidFill>
                  <a:srgbClr val="008000"/>
                </a:solidFill>
              </a:rPr>
              <a:t> </a:t>
            </a:r>
            <a:r>
              <a:rPr lang="en-US" dirty="0" err="1">
                <a:solidFill>
                  <a:srgbClr val="008000"/>
                </a:solidFill>
              </a:rPr>
              <a:t>casados</a:t>
            </a:r>
            <a:r>
              <a:rPr lang="en-US" dirty="0">
                <a:solidFill>
                  <a:srgbClr val="008000"/>
                </a:solidFill>
              </a:rPr>
              <a:t> y </a:t>
            </a:r>
            <a:r>
              <a:rPr lang="en-US" dirty="0" err="1">
                <a:solidFill>
                  <a:srgbClr val="008000"/>
                </a:solidFill>
              </a:rPr>
              <a:t>su</a:t>
            </a:r>
            <a:r>
              <a:rPr lang="en-US" dirty="0">
                <a:solidFill>
                  <a:srgbClr val="008000"/>
                </a:solidFill>
              </a:rPr>
              <a:t> pareja no es </a:t>
            </a:r>
            <a:r>
              <a:rPr lang="en-US" dirty="0" err="1">
                <a:solidFill>
                  <a:srgbClr val="008000"/>
                </a:solidFill>
              </a:rPr>
              <a:t>creyente</a:t>
            </a:r>
            <a:r>
              <a:rPr lang="en-US" dirty="0">
                <a:solidFill>
                  <a:srgbClr val="008000"/>
                </a:solidFill>
              </a:rPr>
              <a:t>?</a:t>
            </a:r>
            <a:endParaRPr lang="en-US" dirty="0"/>
          </a:p>
        </p:txBody>
      </p:sp>
      <p:sp>
        <p:nvSpPr>
          <p:cNvPr id="3" name="Content Placeholder 2">
            <a:extLst>
              <a:ext uri="{FF2B5EF4-FFF2-40B4-BE49-F238E27FC236}">
                <a16:creationId xmlns:a16="http://schemas.microsoft.com/office/drawing/2014/main" id="{59E31168-5EE4-43CA-8AD0-D5B74704C7BE}"/>
              </a:ext>
            </a:extLst>
          </p:cNvPr>
          <p:cNvSpPr>
            <a:spLocks noGrp="1"/>
          </p:cNvSpPr>
          <p:nvPr>
            <p:ph idx="1"/>
          </p:nvPr>
        </p:nvSpPr>
        <p:spPr>
          <a:xfrm>
            <a:off x="838200" y="2442411"/>
            <a:ext cx="10515600" cy="3734552"/>
          </a:xfrm>
        </p:spPr>
        <p:txBody>
          <a:bodyPr>
            <a:normAutofit fontScale="85000" lnSpcReduction="20000"/>
          </a:bodyPr>
          <a:lstStyle/>
          <a:p>
            <a:pPr marL="0" indent="0">
              <a:buNone/>
            </a:pPr>
            <a:r>
              <a:rPr lang="es-MX" b="1" i="1" baseline="30000" dirty="0">
                <a:solidFill>
                  <a:srgbClr val="613318"/>
                </a:solidFill>
              </a:rPr>
              <a:t>15 </a:t>
            </a:r>
            <a:r>
              <a:rPr lang="es-MX" i="1" dirty="0">
                <a:solidFill>
                  <a:srgbClr val="613318"/>
                </a:solidFill>
              </a:rPr>
              <a:t>Pero si el no creyente quiere separarse, que lo haga; en ese caso, el hermano o la hermana no están obligados a mantener esa relación, pues Dios nos llamó a vivir en paz. </a:t>
            </a:r>
            <a:r>
              <a:rPr lang="es-MX" b="1" i="1" baseline="30000" dirty="0">
                <a:solidFill>
                  <a:srgbClr val="613318"/>
                </a:solidFill>
              </a:rPr>
              <a:t>16 </a:t>
            </a:r>
            <a:r>
              <a:rPr lang="es-MX" i="1" dirty="0">
                <a:solidFill>
                  <a:srgbClr val="613318"/>
                </a:solidFill>
              </a:rPr>
              <a:t>Porque ¿cómo sabes tú, mujer, si acaso salvarás a tu esposo? ¿O cómo sabes tú, hombre, si acaso salvarás a tu esposa?</a:t>
            </a:r>
            <a:endParaRPr lang="en-US" dirty="0">
              <a:solidFill>
                <a:srgbClr val="613318"/>
              </a:solidFill>
            </a:endParaRPr>
          </a:p>
          <a:p>
            <a:endParaRPr lang="en-US" dirty="0"/>
          </a:p>
        </p:txBody>
      </p:sp>
    </p:spTree>
    <p:extLst>
      <p:ext uri="{BB962C8B-B14F-4D97-AF65-F5344CB8AC3E}">
        <p14:creationId xmlns:p14="http://schemas.microsoft.com/office/powerpoint/2010/main" val="10896617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7EE9B-32FB-4FF7-AF2C-3B40EAC52237}"/>
              </a:ext>
            </a:extLst>
          </p:cNvPr>
          <p:cNvSpPr>
            <a:spLocks noGrp="1"/>
          </p:cNvSpPr>
          <p:nvPr>
            <p:ph type="title"/>
          </p:nvPr>
        </p:nvSpPr>
        <p:spPr>
          <a:xfrm>
            <a:off x="838200" y="782053"/>
            <a:ext cx="10515600" cy="908635"/>
          </a:xfrm>
        </p:spPr>
        <p:txBody>
          <a:bodyPr>
            <a:normAutofit fontScale="90000"/>
          </a:bodyPr>
          <a:lstStyle/>
          <a:p>
            <a:pPr algn="ctr"/>
            <a:r>
              <a:rPr lang="en-US" dirty="0">
                <a:solidFill>
                  <a:srgbClr val="008000"/>
                </a:solidFill>
              </a:rPr>
              <a:t>¿</a:t>
            </a:r>
            <a:r>
              <a:rPr lang="en-US" dirty="0" err="1">
                <a:solidFill>
                  <a:srgbClr val="008000"/>
                </a:solidFill>
              </a:rPr>
              <a:t>Qué</a:t>
            </a:r>
            <a:r>
              <a:rPr lang="en-US" dirty="0">
                <a:solidFill>
                  <a:srgbClr val="008000"/>
                </a:solidFill>
              </a:rPr>
              <a:t> dice el Nuevo </a:t>
            </a:r>
            <a:r>
              <a:rPr lang="en-US" dirty="0" err="1">
                <a:solidFill>
                  <a:srgbClr val="008000"/>
                </a:solidFill>
              </a:rPr>
              <a:t>Testamento</a:t>
            </a:r>
            <a:r>
              <a:rPr lang="en-US" dirty="0">
                <a:solidFill>
                  <a:srgbClr val="008000"/>
                </a:solidFill>
              </a:rPr>
              <a:t> a los </a:t>
            </a:r>
            <a:r>
              <a:rPr lang="en-US" dirty="0" err="1">
                <a:solidFill>
                  <a:srgbClr val="008000"/>
                </a:solidFill>
              </a:rPr>
              <a:t>ya</a:t>
            </a:r>
            <a:r>
              <a:rPr lang="en-US" dirty="0">
                <a:solidFill>
                  <a:srgbClr val="008000"/>
                </a:solidFill>
              </a:rPr>
              <a:t> </a:t>
            </a:r>
            <a:r>
              <a:rPr lang="en-US" dirty="0" err="1">
                <a:solidFill>
                  <a:srgbClr val="008000"/>
                </a:solidFill>
              </a:rPr>
              <a:t>están</a:t>
            </a:r>
            <a:r>
              <a:rPr lang="en-US" dirty="0">
                <a:solidFill>
                  <a:srgbClr val="008000"/>
                </a:solidFill>
              </a:rPr>
              <a:t> </a:t>
            </a:r>
            <a:r>
              <a:rPr lang="en-US" dirty="0" err="1">
                <a:solidFill>
                  <a:srgbClr val="008000"/>
                </a:solidFill>
              </a:rPr>
              <a:t>casados</a:t>
            </a:r>
            <a:r>
              <a:rPr lang="en-US" dirty="0">
                <a:solidFill>
                  <a:srgbClr val="008000"/>
                </a:solidFill>
              </a:rPr>
              <a:t> y </a:t>
            </a:r>
            <a:r>
              <a:rPr lang="en-US" dirty="0" err="1">
                <a:solidFill>
                  <a:srgbClr val="008000"/>
                </a:solidFill>
              </a:rPr>
              <a:t>su</a:t>
            </a:r>
            <a:r>
              <a:rPr lang="en-US" dirty="0">
                <a:solidFill>
                  <a:srgbClr val="008000"/>
                </a:solidFill>
              </a:rPr>
              <a:t> pareja no es </a:t>
            </a:r>
            <a:r>
              <a:rPr lang="en-US" dirty="0" err="1">
                <a:solidFill>
                  <a:srgbClr val="008000"/>
                </a:solidFill>
              </a:rPr>
              <a:t>creyente</a:t>
            </a:r>
            <a:r>
              <a:rPr lang="en-US" dirty="0">
                <a:solidFill>
                  <a:srgbClr val="008000"/>
                </a:solidFill>
              </a:rPr>
              <a:t>?</a:t>
            </a:r>
            <a:endParaRPr lang="en-US" dirty="0"/>
          </a:p>
        </p:txBody>
      </p:sp>
      <p:sp>
        <p:nvSpPr>
          <p:cNvPr id="3" name="Content Placeholder 2">
            <a:extLst>
              <a:ext uri="{FF2B5EF4-FFF2-40B4-BE49-F238E27FC236}">
                <a16:creationId xmlns:a16="http://schemas.microsoft.com/office/drawing/2014/main" id="{59E31168-5EE4-43CA-8AD0-D5B74704C7BE}"/>
              </a:ext>
            </a:extLst>
          </p:cNvPr>
          <p:cNvSpPr>
            <a:spLocks noGrp="1"/>
          </p:cNvSpPr>
          <p:nvPr>
            <p:ph idx="1"/>
          </p:nvPr>
        </p:nvSpPr>
        <p:spPr>
          <a:xfrm>
            <a:off x="838200" y="2442411"/>
            <a:ext cx="10515600" cy="3734552"/>
          </a:xfrm>
        </p:spPr>
        <p:txBody>
          <a:bodyPr>
            <a:normAutofit fontScale="85000" lnSpcReduction="10000"/>
          </a:bodyPr>
          <a:lstStyle/>
          <a:p>
            <a:pPr marL="0" indent="0">
              <a:buNone/>
            </a:pPr>
            <a:r>
              <a:rPr lang="es-MX" dirty="0">
                <a:solidFill>
                  <a:srgbClr val="613318"/>
                </a:solidFill>
              </a:rPr>
              <a:t>1 Pedro 3:1-2    </a:t>
            </a:r>
            <a:r>
              <a:rPr lang="es-MX" i="1" dirty="0">
                <a:solidFill>
                  <a:srgbClr val="613318"/>
                </a:solidFill>
              </a:rPr>
              <a:t>Así también ustedes, las esposas, respeten a sus esposos, a fin de que los que no creen a la palabra, puedan ser ganados más por la conducta de ustedes que por sus palabras, </a:t>
            </a:r>
            <a:r>
              <a:rPr lang="es-MX" sz="4200" b="1" i="1" baseline="30000" dirty="0">
                <a:solidFill>
                  <a:srgbClr val="613318"/>
                </a:solidFill>
              </a:rPr>
              <a:t>2 </a:t>
            </a:r>
            <a:r>
              <a:rPr lang="es-MX" i="1" dirty="0">
                <a:solidFill>
                  <a:srgbClr val="613318"/>
                </a:solidFill>
              </a:rPr>
              <a:t>cuando ellos vean su conducta casta y respetuosa.</a:t>
            </a:r>
            <a:r>
              <a:rPr lang="es-MX" dirty="0">
                <a:solidFill>
                  <a:srgbClr val="613318"/>
                </a:solidFill>
              </a:rPr>
              <a:t> </a:t>
            </a:r>
            <a:endParaRPr lang="en-US" dirty="0">
              <a:solidFill>
                <a:srgbClr val="613318"/>
              </a:solidFill>
            </a:endParaRPr>
          </a:p>
          <a:p>
            <a:endParaRPr lang="en-US" dirty="0"/>
          </a:p>
        </p:txBody>
      </p:sp>
    </p:spTree>
    <p:extLst>
      <p:ext uri="{BB962C8B-B14F-4D97-AF65-F5344CB8AC3E}">
        <p14:creationId xmlns:p14="http://schemas.microsoft.com/office/powerpoint/2010/main" val="22045755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0E4C519-FBE9-4ABE-A8F9-C2CBE3269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A picture containing indoor, table, sitting, desk&#10;&#10;Description automatically generated">
            <a:extLst>
              <a:ext uri="{FF2B5EF4-FFF2-40B4-BE49-F238E27FC236}">
                <a16:creationId xmlns:a16="http://schemas.microsoft.com/office/drawing/2014/main" id="{10A14EB7-3ED6-4EA9-B4B2-C7F3E3D6DFB9}"/>
              </a:ext>
            </a:extLst>
          </p:cNvPr>
          <p:cNvPicPr>
            <a:picLocks noChangeAspect="1"/>
          </p:cNvPicPr>
          <p:nvPr/>
        </p:nvPicPr>
        <p:blipFill rotWithShape="1">
          <a:blip r:embed="rId3">
            <a:extLst>
              <a:ext uri="{28A0092B-C50C-407E-A947-70E740481C1C}">
                <a14:useLocalDpi xmlns:a14="http://schemas.microsoft.com/office/drawing/2010/main" val="0"/>
              </a:ext>
            </a:extLst>
          </a:blip>
          <a:srcRect l="9834" r="3089" b="-2"/>
          <a:stretch/>
        </p:blipFill>
        <p:spPr>
          <a:xfrm>
            <a:off x="3245637" y="-1"/>
            <a:ext cx="8946363" cy="6858000"/>
          </a:xfrm>
          <a:custGeom>
            <a:avLst/>
            <a:gdLst>
              <a:gd name="connsiteX0" fmla="*/ 0 w 8946363"/>
              <a:gd name="connsiteY0" fmla="*/ 0 h 6858000"/>
              <a:gd name="connsiteX1" fmla="*/ 8946363 w 8946363"/>
              <a:gd name="connsiteY1" fmla="*/ 0 h 6858000"/>
              <a:gd name="connsiteX2" fmla="*/ 8946363 w 8946363"/>
              <a:gd name="connsiteY2" fmla="*/ 6858000 h 6858000"/>
              <a:gd name="connsiteX3" fmla="*/ 1 w 8946363"/>
              <a:gd name="connsiteY3" fmla="*/ 6858000 h 6858000"/>
              <a:gd name="connsiteX4" fmla="*/ 60040 w 8946363"/>
              <a:gd name="connsiteY4" fmla="*/ 6788731 h 6858000"/>
              <a:gd name="connsiteX5" fmla="*/ 1210035 w 8946363"/>
              <a:gd name="connsiteY5" fmla="*/ 3429001 h 6858000"/>
              <a:gd name="connsiteX6" fmla="*/ 60040 w 8946363"/>
              <a:gd name="connsiteY6" fmla="*/ 692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p:spPr>
      </p:pic>
      <p:sp useBgFill="1">
        <p:nvSpPr>
          <p:cNvPr id="24" name="Freeform: Shape 23">
            <a:extLst>
              <a:ext uri="{FF2B5EF4-FFF2-40B4-BE49-F238E27FC236}">
                <a16:creationId xmlns:a16="http://schemas.microsoft.com/office/drawing/2014/main" id="{80EC29FB-299E-49F3-8C7B-01199632A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55672" cy="6858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Freeform: Shape 25">
            <a:extLst>
              <a:ext uri="{FF2B5EF4-FFF2-40B4-BE49-F238E27FC236}">
                <a16:creationId xmlns:a16="http://schemas.microsoft.com/office/drawing/2014/main" id="{C29A2522-B27A-45C5-897B-79A1407D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8" cy="6858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977491D-588D-4AD4-BE8A-68AE15360608}"/>
              </a:ext>
            </a:extLst>
          </p:cNvPr>
          <p:cNvSpPr>
            <a:spLocks noGrp="1"/>
          </p:cNvSpPr>
          <p:nvPr>
            <p:ph type="title"/>
          </p:nvPr>
        </p:nvSpPr>
        <p:spPr>
          <a:xfrm>
            <a:off x="371094" y="1161288"/>
            <a:ext cx="3438144" cy="1239012"/>
          </a:xfrm>
        </p:spPr>
        <p:txBody>
          <a:bodyPr vert="horz" lIns="91440" tIns="45720" rIns="91440" bIns="45720" rtlCol="0" anchor="ctr">
            <a:normAutofit/>
          </a:bodyPr>
          <a:lstStyle/>
          <a:p>
            <a:r>
              <a:rPr lang="en-US" sz="6600" dirty="0">
                <a:solidFill>
                  <a:srgbClr val="008000"/>
                </a:solidFill>
                <a:latin typeface="Berlin Sans FB" panose="020E0602020502020306" pitchFamily="34" charset="0"/>
              </a:rPr>
              <a:t>La </a:t>
            </a:r>
            <a:r>
              <a:rPr lang="en-US" sz="6600" dirty="0" err="1">
                <a:solidFill>
                  <a:srgbClr val="008000"/>
                </a:solidFill>
                <a:latin typeface="Berlin Sans FB" panose="020E0602020502020306" pitchFamily="34" charset="0"/>
              </a:rPr>
              <a:t>Tarea</a:t>
            </a:r>
            <a:endParaRPr lang="en-US" sz="6600" dirty="0">
              <a:solidFill>
                <a:srgbClr val="008000"/>
              </a:solidFill>
              <a:latin typeface="Berlin Sans FB" panose="020E0602020502020306" pitchFamily="34" charset="0"/>
            </a:endParaRPr>
          </a:p>
        </p:txBody>
      </p:sp>
      <p:sp>
        <p:nvSpPr>
          <p:cNvPr id="28" name="Rectangle 27">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0961"/>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181"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Content Placeholder 18">
            <a:extLst>
              <a:ext uri="{FF2B5EF4-FFF2-40B4-BE49-F238E27FC236}">
                <a16:creationId xmlns:a16="http://schemas.microsoft.com/office/drawing/2014/main" id="{42D00DFC-539A-4585-9D71-1E761CA3788E}"/>
              </a:ext>
            </a:extLst>
          </p:cNvPr>
          <p:cNvSpPr>
            <a:spLocks noGrp="1"/>
          </p:cNvSpPr>
          <p:nvPr>
            <p:ph sz="half" idx="2"/>
          </p:nvPr>
        </p:nvSpPr>
        <p:spPr>
          <a:xfrm>
            <a:off x="371094" y="2718054"/>
            <a:ext cx="3438906" cy="3207258"/>
          </a:xfrm>
        </p:spPr>
        <p:txBody>
          <a:bodyPr vert="horz" lIns="91440" tIns="45720" rIns="91440" bIns="45720" rtlCol="0" anchor="t">
            <a:normAutofit fontScale="70000" lnSpcReduction="20000"/>
          </a:bodyPr>
          <a:lstStyle/>
          <a:p>
            <a:r>
              <a:rPr lang="en-US" sz="5200" dirty="0">
                <a:solidFill>
                  <a:srgbClr val="613318"/>
                </a:solidFill>
              </a:rPr>
              <a:t>Ver el </a:t>
            </a:r>
            <a:r>
              <a:rPr lang="en-US" sz="5200" dirty="0" err="1">
                <a:solidFill>
                  <a:srgbClr val="613318"/>
                </a:solidFill>
              </a:rPr>
              <a:t>siguiente</a:t>
            </a:r>
            <a:r>
              <a:rPr lang="en-US" sz="5200" dirty="0">
                <a:solidFill>
                  <a:srgbClr val="613318"/>
                </a:solidFill>
              </a:rPr>
              <a:t> video para la </a:t>
            </a:r>
            <a:r>
              <a:rPr lang="en-US" sz="5200" dirty="0" err="1">
                <a:solidFill>
                  <a:srgbClr val="613318"/>
                </a:solidFill>
              </a:rPr>
              <a:t>lección</a:t>
            </a:r>
            <a:r>
              <a:rPr lang="en-US" sz="5200" dirty="0">
                <a:solidFill>
                  <a:srgbClr val="613318"/>
                </a:solidFill>
              </a:rPr>
              <a:t> 8</a:t>
            </a:r>
          </a:p>
          <a:p>
            <a:r>
              <a:rPr lang="es-MX" sz="5200" dirty="0">
                <a:solidFill>
                  <a:srgbClr val="613318"/>
                </a:solidFill>
              </a:rPr>
              <a:t>Leer Nehemías capítulos 1-4  en sus Biblias</a:t>
            </a:r>
            <a:endParaRPr lang="en-US" sz="5200" dirty="0">
              <a:solidFill>
                <a:srgbClr val="613318"/>
              </a:solidFill>
            </a:endParaRPr>
          </a:p>
          <a:p>
            <a:endParaRPr lang="en-US" sz="1700" dirty="0">
              <a:solidFill>
                <a:srgbClr val="613318"/>
              </a:solidFill>
              <a:latin typeface="+mn-lt"/>
            </a:endParaRPr>
          </a:p>
        </p:txBody>
      </p:sp>
    </p:spTree>
    <p:extLst>
      <p:ext uri="{BB962C8B-B14F-4D97-AF65-F5344CB8AC3E}">
        <p14:creationId xmlns:p14="http://schemas.microsoft.com/office/powerpoint/2010/main" val="2835775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and&#10;&#10;Description automatically generated">
            <a:extLst>
              <a:ext uri="{FF2B5EF4-FFF2-40B4-BE49-F238E27FC236}">
                <a16:creationId xmlns:a16="http://schemas.microsoft.com/office/drawing/2014/main" id="{A8C47E7A-D501-4C6D-BA75-6BC15801E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 y="0"/>
            <a:ext cx="12144375" cy="6858000"/>
          </a:xfrm>
          <a:prstGeom prst="rect">
            <a:avLst/>
          </a:prstGeom>
        </p:spPr>
      </p:pic>
      <p:sp>
        <p:nvSpPr>
          <p:cNvPr id="3" name="Content Placeholder 2"/>
          <p:cNvSpPr>
            <a:spLocks noGrp="1"/>
          </p:cNvSpPr>
          <p:nvPr>
            <p:ph idx="1"/>
          </p:nvPr>
        </p:nvSpPr>
        <p:spPr>
          <a:xfrm>
            <a:off x="8294147" y="398034"/>
            <a:ext cx="3797448" cy="8579882"/>
          </a:xfrm>
        </p:spPr>
        <p:txBody>
          <a:bodyPr>
            <a:normAutofit/>
          </a:bodyPr>
          <a:lstStyle/>
          <a:p>
            <a:pPr marL="0" indent="0" algn="ctr">
              <a:buNone/>
            </a:pPr>
            <a:r>
              <a:rPr lang="es-EC" sz="8000" dirty="0">
                <a:solidFill>
                  <a:schemeClr val="bg1"/>
                </a:solidFill>
                <a:latin typeface="Berlin Sans FB Demi" panose="020E0802020502020306" pitchFamily="34" charset="0"/>
                <a:cs typeface="Arial" panose="020B0604020202020204" pitchFamily="34" charset="0"/>
              </a:rPr>
              <a:t>La Oración</a:t>
            </a:r>
          </a:p>
        </p:txBody>
      </p:sp>
    </p:spTree>
    <p:extLst>
      <p:ext uri="{BB962C8B-B14F-4D97-AF65-F5344CB8AC3E}">
        <p14:creationId xmlns:p14="http://schemas.microsoft.com/office/powerpoint/2010/main" val="42498549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936" y="265451"/>
            <a:ext cx="10168128" cy="6673174"/>
          </a:xfrm>
          <a:prstGeom prst="rect">
            <a:avLst/>
          </a:prstGeom>
        </p:spPr>
      </p:pic>
    </p:spTree>
    <p:extLst>
      <p:ext uri="{BB962C8B-B14F-4D97-AF65-F5344CB8AC3E}">
        <p14:creationId xmlns:p14="http://schemas.microsoft.com/office/powerpoint/2010/main" val="12275307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E91A9-9B3E-40A8-BB9F-446089F2E1B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9BF562A-0048-4A65-82E0-D0466B549A7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31225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4712DA-7DEA-4696-A894-D53C5496E6A6}"/>
              </a:ext>
            </a:extLst>
          </p:cNvPr>
          <p:cNvSpPr txBox="1"/>
          <p:nvPr/>
        </p:nvSpPr>
        <p:spPr>
          <a:xfrm>
            <a:off x="932155" y="1890944"/>
            <a:ext cx="10697593" cy="4339650"/>
          </a:xfrm>
          <a:prstGeom prst="rect">
            <a:avLst/>
          </a:prstGeom>
          <a:noFill/>
        </p:spPr>
        <p:txBody>
          <a:bodyPr wrap="square" rtlCol="0">
            <a:spAutoFit/>
          </a:bodyPr>
          <a:lstStyle/>
          <a:p>
            <a:pPr algn="ctr"/>
            <a:r>
              <a:rPr lang="en-US" sz="6000" dirty="0">
                <a:solidFill>
                  <a:srgbClr val="613318"/>
                </a:solidFill>
                <a:latin typeface="Berlin Sans FB Demi" panose="020E0802020502020306" pitchFamily="34" charset="0"/>
              </a:rPr>
              <a:t>La Biblia: Una </a:t>
            </a:r>
            <a:r>
              <a:rPr lang="en-US" sz="6000" dirty="0" err="1">
                <a:solidFill>
                  <a:srgbClr val="613318"/>
                </a:solidFill>
                <a:latin typeface="Berlin Sans FB Demi" panose="020E0802020502020306" pitchFamily="34" charset="0"/>
              </a:rPr>
              <a:t>Nación</a:t>
            </a:r>
            <a:r>
              <a:rPr lang="en-US" sz="6000" dirty="0">
                <a:solidFill>
                  <a:srgbClr val="613318"/>
                </a:solidFill>
                <a:latin typeface="Berlin Sans FB Demi" panose="020E0802020502020306" pitchFamily="34" charset="0"/>
              </a:rPr>
              <a:t> </a:t>
            </a:r>
            <a:r>
              <a:rPr lang="en-US" sz="6000" dirty="0" err="1">
                <a:solidFill>
                  <a:srgbClr val="613318"/>
                </a:solidFill>
                <a:latin typeface="Berlin Sans FB Demi" panose="020E0802020502020306" pitchFamily="34" charset="0"/>
              </a:rPr>
              <a:t>Caída</a:t>
            </a:r>
            <a:endParaRPr lang="en-US" sz="6000" dirty="0">
              <a:solidFill>
                <a:srgbClr val="613318"/>
              </a:solidFill>
              <a:latin typeface="Berlin Sans FB Demi" panose="020E0802020502020306" pitchFamily="34" charset="0"/>
            </a:endParaRPr>
          </a:p>
          <a:p>
            <a:pPr algn="ctr"/>
            <a:r>
              <a:rPr lang="en-US" sz="6000" dirty="0" err="1">
                <a:solidFill>
                  <a:srgbClr val="613318"/>
                </a:solidFill>
                <a:latin typeface="Berlin Sans FB Demi" panose="020E0802020502020306" pitchFamily="34" charset="0"/>
              </a:rPr>
              <a:t>Lección</a:t>
            </a:r>
            <a:r>
              <a:rPr lang="en-US" sz="6000" dirty="0">
                <a:solidFill>
                  <a:srgbClr val="613318"/>
                </a:solidFill>
                <a:latin typeface="Berlin Sans FB Demi" panose="020E0802020502020306" pitchFamily="34" charset="0"/>
              </a:rPr>
              <a:t> 7 – Esdras</a:t>
            </a:r>
          </a:p>
          <a:p>
            <a:pPr algn="ctr"/>
            <a:endParaRPr lang="es-MX" sz="4800" b="1" dirty="0">
              <a:solidFill>
                <a:srgbClr val="613318"/>
              </a:solidFill>
              <a:latin typeface="Berlin Sans FB Demi" panose="020E0802020502020306" pitchFamily="34" charset="0"/>
            </a:endParaRPr>
          </a:p>
          <a:p>
            <a:pPr algn="ctr"/>
            <a:r>
              <a:rPr lang="es-MX" sz="4800" b="1" dirty="0">
                <a:solidFill>
                  <a:srgbClr val="613318"/>
                </a:solidFill>
                <a:latin typeface="Berlin Sans FB Demi" panose="020E0802020502020306" pitchFamily="34" charset="0"/>
              </a:rPr>
              <a:t>Esdras 1:1-5; 7:1-6; Nehemías 8:1-12</a:t>
            </a:r>
            <a:endParaRPr lang="en-US" sz="4800" dirty="0">
              <a:solidFill>
                <a:srgbClr val="613318"/>
              </a:solidFill>
              <a:latin typeface="Berlin Sans FB Demi" panose="020E0802020502020306" pitchFamily="34" charset="0"/>
            </a:endParaRPr>
          </a:p>
          <a:p>
            <a:pPr algn="ctr"/>
            <a:endParaRPr lang="en-US" sz="6000" dirty="0">
              <a:solidFill>
                <a:srgbClr val="613318"/>
              </a:solidFill>
              <a:latin typeface="Berlin Sans FB Demi" panose="020E0802020502020306" pitchFamily="34" charset="0"/>
            </a:endParaRPr>
          </a:p>
        </p:txBody>
      </p:sp>
    </p:spTree>
    <p:extLst>
      <p:ext uri="{BB962C8B-B14F-4D97-AF65-F5344CB8AC3E}">
        <p14:creationId xmlns:p14="http://schemas.microsoft.com/office/powerpoint/2010/main" val="3918674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329CE-39D5-4C53-AC7E-15482176801A}"/>
              </a:ext>
            </a:extLst>
          </p:cNvPr>
          <p:cNvSpPr>
            <a:spLocks noGrp="1"/>
          </p:cNvSpPr>
          <p:nvPr>
            <p:ph type="title"/>
          </p:nvPr>
        </p:nvSpPr>
        <p:spPr/>
        <p:txBody>
          <a:bodyPr/>
          <a:lstStyle/>
          <a:p>
            <a:pPr algn="ctr"/>
            <a:r>
              <a:rPr lang="en-US" dirty="0" err="1">
                <a:solidFill>
                  <a:srgbClr val="008000"/>
                </a:solidFill>
              </a:rPr>
              <a:t>Oremos</a:t>
            </a:r>
            <a:endParaRPr lang="en-US" dirty="0">
              <a:solidFill>
                <a:srgbClr val="008000"/>
              </a:solidFill>
            </a:endParaRPr>
          </a:p>
        </p:txBody>
      </p:sp>
      <p:sp>
        <p:nvSpPr>
          <p:cNvPr id="3" name="Content Placeholder 2">
            <a:extLst>
              <a:ext uri="{FF2B5EF4-FFF2-40B4-BE49-F238E27FC236}">
                <a16:creationId xmlns:a16="http://schemas.microsoft.com/office/drawing/2014/main" id="{51944AE4-0ABD-4DC4-82A1-E82221553150}"/>
              </a:ext>
            </a:extLst>
          </p:cNvPr>
          <p:cNvSpPr>
            <a:spLocks noGrp="1"/>
          </p:cNvSpPr>
          <p:nvPr>
            <p:ph idx="1"/>
          </p:nvPr>
        </p:nvSpPr>
        <p:spPr/>
        <p:txBody>
          <a:bodyPr>
            <a:normAutofit fontScale="77500" lnSpcReduction="20000"/>
          </a:bodyPr>
          <a:lstStyle/>
          <a:p>
            <a:pPr marL="0" lvl="0" indent="0">
              <a:buNone/>
            </a:pPr>
            <a:r>
              <a:rPr lang="es-MX" dirty="0">
                <a:solidFill>
                  <a:srgbClr val="613318"/>
                </a:solidFill>
              </a:rPr>
              <a:t>Amado Padre celestial, gracias por mostrarme en esta historia a Esdras quien fue un hombre que guiaba a su pueblo a servirte más fielmente. Envía líderes espirituales a mi vida quienes también oren por mí y me guíen según tu santa Palabra. Abre mis oídos y prepara mi corazón para atender tu santa voluntad. Amén.</a:t>
            </a:r>
            <a:endParaRPr lang="en-US" sz="4000" dirty="0">
              <a:solidFill>
                <a:srgbClr val="613318"/>
              </a:solidFill>
            </a:endParaRPr>
          </a:p>
        </p:txBody>
      </p:sp>
    </p:spTree>
    <p:extLst>
      <p:ext uri="{BB962C8B-B14F-4D97-AF65-F5344CB8AC3E}">
        <p14:creationId xmlns:p14="http://schemas.microsoft.com/office/powerpoint/2010/main" val="2551527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C" sz="8000" dirty="0">
                <a:solidFill>
                  <a:srgbClr val="008000"/>
                </a:solidFill>
                <a:latin typeface="Berlin Sans FB" panose="020E0602020502020306" pitchFamily="34" charset="0"/>
              </a:rPr>
              <a:t>Mostremos Respeto…</a:t>
            </a:r>
            <a:endParaRPr lang="en-US" sz="8000" dirty="0">
              <a:solidFill>
                <a:srgbClr val="008000"/>
              </a:solidFill>
              <a:latin typeface="Berlin Sans FB" panose="020E0602020502020306" pitchFamily="34" charset="0"/>
            </a:endParaRPr>
          </a:p>
        </p:txBody>
      </p:sp>
      <p:sp>
        <p:nvSpPr>
          <p:cNvPr id="3" name="Content Placeholder 2"/>
          <p:cNvSpPr>
            <a:spLocks noGrp="1"/>
          </p:cNvSpPr>
          <p:nvPr>
            <p:ph idx="1"/>
          </p:nvPr>
        </p:nvSpPr>
        <p:spPr/>
        <p:txBody>
          <a:bodyPr>
            <a:normAutofit/>
          </a:bodyPr>
          <a:lstStyle/>
          <a:p>
            <a:r>
              <a:rPr lang="es-ES" sz="5000" dirty="0">
                <a:solidFill>
                  <a:srgbClr val="613318"/>
                </a:solidFill>
                <a:latin typeface="Berlin Sans FB" panose="020E0602020502020306" pitchFamily="34" charset="0"/>
              </a:rPr>
              <a:t> Llegando preparados</a:t>
            </a:r>
          </a:p>
          <a:p>
            <a:r>
              <a:rPr lang="es-ES" sz="5000" dirty="0">
                <a:solidFill>
                  <a:srgbClr val="613318"/>
                </a:solidFill>
                <a:latin typeface="Berlin Sans FB" panose="020E0602020502020306" pitchFamily="34" charset="0"/>
              </a:rPr>
              <a:t> Siendo puntuales</a:t>
            </a:r>
          </a:p>
          <a:p>
            <a:r>
              <a:rPr lang="es-ES" sz="5000" dirty="0">
                <a:solidFill>
                  <a:srgbClr val="613318"/>
                </a:solidFill>
                <a:latin typeface="Berlin Sans FB" panose="020E0602020502020306" pitchFamily="34" charset="0"/>
              </a:rPr>
              <a:t> A los profesores que nos sirven </a:t>
            </a:r>
          </a:p>
          <a:p>
            <a:r>
              <a:rPr lang="es-ES" sz="5000" dirty="0">
                <a:solidFill>
                  <a:srgbClr val="613318"/>
                </a:solidFill>
                <a:latin typeface="Berlin Sans FB" panose="020E0602020502020306" pitchFamily="34" charset="0"/>
              </a:rPr>
              <a:t> A los compañeros en clase</a:t>
            </a:r>
          </a:p>
          <a:p>
            <a:r>
              <a:rPr lang="es-ES" sz="5000" dirty="0">
                <a:solidFill>
                  <a:srgbClr val="613318"/>
                </a:solidFill>
                <a:latin typeface="Berlin Sans FB" panose="020E0602020502020306" pitchFamily="34" charset="0"/>
              </a:rPr>
              <a:t> En el grupo de WhatsApp</a:t>
            </a:r>
            <a:endParaRPr lang="en-US" sz="5000" dirty="0">
              <a:solidFill>
                <a:srgbClr val="613318"/>
              </a:solidFill>
              <a:latin typeface="Berlin Sans FB" panose="020E0602020502020306" pitchFamily="34" charset="0"/>
            </a:endParaRPr>
          </a:p>
        </p:txBody>
      </p:sp>
    </p:spTree>
    <p:extLst>
      <p:ext uri="{BB962C8B-B14F-4D97-AF65-F5344CB8AC3E}">
        <p14:creationId xmlns:p14="http://schemas.microsoft.com/office/powerpoint/2010/main" val="45304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36" y="1645921"/>
            <a:ext cx="10515600" cy="2386583"/>
          </a:xfrm>
        </p:spPr>
        <p:txBody>
          <a:bodyPr>
            <a:noAutofit/>
          </a:bodyPr>
          <a:lstStyle/>
          <a:p>
            <a:pPr algn="ctr"/>
            <a:r>
              <a:rPr lang="es-EC" sz="8800" dirty="0">
                <a:solidFill>
                  <a:srgbClr val="008000"/>
                </a:solidFill>
                <a:cs typeface="Arial" panose="020B0604020202020204" pitchFamily="34" charset="0"/>
              </a:rPr>
              <a:t>Proyecto Final</a:t>
            </a:r>
            <a:br>
              <a:rPr lang="es-EC" sz="10000" dirty="0">
                <a:solidFill>
                  <a:srgbClr val="008000"/>
                </a:solidFill>
                <a:cs typeface="Arial" panose="020B0604020202020204" pitchFamily="34" charset="0"/>
              </a:rPr>
            </a:br>
            <a:r>
              <a:rPr lang="es-EC" sz="4800" dirty="0">
                <a:solidFill>
                  <a:srgbClr val="008000"/>
                </a:solidFill>
                <a:latin typeface="Berlin Sans FB" panose="020E0602020502020306" pitchFamily="34" charset="0"/>
                <a:cs typeface="Arial" panose="020B0604020202020204" pitchFamily="34" charset="0"/>
              </a:rPr>
              <a:t>(10 minutos)</a:t>
            </a:r>
            <a:endParaRPr lang="en-US" sz="4800" dirty="0">
              <a:solidFill>
                <a:srgbClr val="613318"/>
              </a:solidFill>
              <a:latin typeface="Berlin Sans FB" panose="020E0602020502020306" pitchFamily="34" charset="0"/>
              <a:cs typeface="Arial" panose="020B0604020202020204" pitchFamily="34" charset="0"/>
            </a:endParaRPr>
          </a:p>
        </p:txBody>
      </p:sp>
    </p:spTree>
    <p:extLst>
      <p:ext uri="{BB962C8B-B14F-4D97-AF65-F5344CB8AC3E}">
        <p14:creationId xmlns:p14="http://schemas.microsoft.com/office/powerpoint/2010/main" val="763119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50E4C519-FBE9-4ABE-A8F9-C2CBE3269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sitting, room, standing, blue&#10;&#10;Description automatically generated">
            <a:extLst>
              <a:ext uri="{FF2B5EF4-FFF2-40B4-BE49-F238E27FC236}">
                <a16:creationId xmlns:a16="http://schemas.microsoft.com/office/drawing/2014/main" id="{5D497FDF-247C-4803-81BA-C935C25DA4C8}"/>
              </a:ext>
            </a:extLst>
          </p:cNvPr>
          <p:cNvPicPr>
            <a:picLocks noChangeAspect="1"/>
          </p:cNvPicPr>
          <p:nvPr/>
        </p:nvPicPr>
        <p:blipFill rotWithShape="1">
          <a:blip r:embed="rId3"/>
          <a:srcRect r="8359" b="1"/>
          <a:stretch/>
        </p:blipFill>
        <p:spPr>
          <a:xfrm>
            <a:off x="3245637" y="-1"/>
            <a:ext cx="8946363" cy="6858000"/>
          </a:xfrm>
          <a:custGeom>
            <a:avLst/>
            <a:gdLst>
              <a:gd name="connsiteX0" fmla="*/ 0 w 8946363"/>
              <a:gd name="connsiteY0" fmla="*/ 0 h 6858000"/>
              <a:gd name="connsiteX1" fmla="*/ 8946363 w 8946363"/>
              <a:gd name="connsiteY1" fmla="*/ 0 h 6858000"/>
              <a:gd name="connsiteX2" fmla="*/ 8946363 w 8946363"/>
              <a:gd name="connsiteY2" fmla="*/ 6858000 h 6858000"/>
              <a:gd name="connsiteX3" fmla="*/ 1 w 8946363"/>
              <a:gd name="connsiteY3" fmla="*/ 6858000 h 6858000"/>
              <a:gd name="connsiteX4" fmla="*/ 60040 w 8946363"/>
              <a:gd name="connsiteY4" fmla="*/ 6788731 h 6858000"/>
              <a:gd name="connsiteX5" fmla="*/ 1210035 w 8946363"/>
              <a:gd name="connsiteY5" fmla="*/ 3429001 h 6858000"/>
              <a:gd name="connsiteX6" fmla="*/ 60040 w 8946363"/>
              <a:gd name="connsiteY6" fmla="*/ 692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p:spPr>
      </p:pic>
      <p:sp useBgFill="1">
        <p:nvSpPr>
          <p:cNvPr id="20" name="Freeform: Shape 10">
            <a:extLst>
              <a:ext uri="{FF2B5EF4-FFF2-40B4-BE49-F238E27FC236}">
                <a16:creationId xmlns:a16="http://schemas.microsoft.com/office/drawing/2014/main" id="{80EC29FB-299E-49F3-8C7B-01199632A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55672" cy="6858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12">
            <a:extLst>
              <a:ext uri="{FF2B5EF4-FFF2-40B4-BE49-F238E27FC236}">
                <a16:creationId xmlns:a16="http://schemas.microsoft.com/office/drawing/2014/main" id="{C29A2522-B27A-45C5-897B-79A1407D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8" cy="6858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8A6AEED-3DFD-472F-AC46-2FF51B925C28}"/>
              </a:ext>
            </a:extLst>
          </p:cNvPr>
          <p:cNvSpPr>
            <a:spLocks noGrp="1"/>
          </p:cNvSpPr>
          <p:nvPr>
            <p:ph type="title"/>
          </p:nvPr>
        </p:nvSpPr>
        <p:spPr>
          <a:xfrm>
            <a:off x="371094" y="1161288"/>
            <a:ext cx="3438144" cy="1239012"/>
          </a:xfrm>
        </p:spPr>
        <p:txBody>
          <a:bodyPr anchor="ctr">
            <a:normAutofit/>
          </a:bodyPr>
          <a:lstStyle/>
          <a:p>
            <a:r>
              <a:rPr lang="en-US" sz="3600" dirty="0">
                <a:solidFill>
                  <a:srgbClr val="008000"/>
                </a:solidFill>
              </a:rPr>
              <a:t>Proyecto Final</a:t>
            </a:r>
          </a:p>
        </p:txBody>
      </p:sp>
      <p:sp>
        <p:nvSpPr>
          <p:cNvPr id="22" name="Rectangle 14">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0961"/>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181"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16461863-6707-479A-8ED3-0641524849F8}"/>
              </a:ext>
            </a:extLst>
          </p:cNvPr>
          <p:cNvSpPr>
            <a:spLocks noGrp="1"/>
          </p:cNvSpPr>
          <p:nvPr>
            <p:ph idx="1"/>
          </p:nvPr>
        </p:nvSpPr>
        <p:spPr>
          <a:xfrm>
            <a:off x="371094" y="2718054"/>
            <a:ext cx="3438906" cy="3207258"/>
          </a:xfrm>
        </p:spPr>
        <p:txBody>
          <a:bodyPr anchor="t">
            <a:normAutofit/>
          </a:bodyPr>
          <a:lstStyle/>
          <a:p>
            <a:r>
              <a:rPr lang="en-US" sz="3600" dirty="0">
                <a:solidFill>
                  <a:srgbClr val="613318"/>
                </a:solidFill>
              </a:rPr>
              <a:t>Las 4 C</a:t>
            </a:r>
          </a:p>
          <a:p>
            <a:r>
              <a:rPr lang="en-US" sz="3600" dirty="0">
                <a:solidFill>
                  <a:srgbClr val="613318"/>
                </a:solidFill>
              </a:rPr>
              <a:t>Se </a:t>
            </a:r>
            <a:r>
              <a:rPr lang="en-US" sz="3600" dirty="0" err="1">
                <a:solidFill>
                  <a:srgbClr val="613318"/>
                </a:solidFill>
              </a:rPr>
              <a:t>comparte</a:t>
            </a:r>
            <a:endParaRPr lang="en-US" sz="3600" dirty="0">
              <a:solidFill>
                <a:srgbClr val="613318"/>
              </a:solidFill>
            </a:endParaRPr>
          </a:p>
          <a:p>
            <a:r>
              <a:rPr lang="en-US" sz="3600" dirty="0">
                <a:solidFill>
                  <a:srgbClr val="613318"/>
                </a:solidFill>
              </a:rPr>
              <a:t>Se </a:t>
            </a:r>
            <a:r>
              <a:rPr lang="en-US" sz="3600" dirty="0" err="1">
                <a:solidFill>
                  <a:srgbClr val="613318"/>
                </a:solidFill>
              </a:rPr>
              <a:t>graba</a:t>
            </a:r>
            <a:endParaRPr lang="en-US" sz="3600" dirty="0">
              <a:solidFill>
                <a:srgbClr val="613318"/>
              </a:solidFill>
            </a:endParaRPr>
          </a:p>
          <a:p>
            <a:r>
              <a:rPr lang="en-US" sz="3600" dirty="0" err="1">
                <a:solidFill>
                  <a:srgbClr val="613318"/>
                </a:solidFill>
              </a:rPr>
              <a:t>Texto</a:t>
            </a:r>
            <a:r>
              <a:rPr lang="en-US" sz="3600" dirty="0">
                <a:solidFill>
                  <a:srgbClr val="613318"/>
                </a:solidFill>
              </a:rPr>
              <a:t>: Daniel 3</a:t>
            </a:r>
          </a:p>
        </p:txBody>
      </p:sp>
    </p:spTree>
    <p:extLst>
      <p:ext uri="{BB962C8B-B14F-4D97-AF65-F5344CB8AC3E}">
        <p14:creationId xmlns:p14="http://schemas.microsoft.com/office/powerpoint/2010/main" val="2124017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415EF-7446-439E-B9D5-7661E48118C6}"/>
              </a:ext>
            </a:extLst>
          </p:cNvPr>
          <p:cNvSpPr>
            <a:spLocks noGrp="1"/>
          </p:cNvSpPr>
          <p:nvPr>
            <p:ph type="title"/>
          </p:nvPr>
        </p:nvSpPr>
        <p:spPr/>
        <p:txBody>
          <a:bodyPr/>
          <a:lstStyle/>
          <a:p>
            <a:r>
              <a:rPr lang="en-US" dirty="0" err="1">
                <a:solidFill>
                  <a:srgbClr val="008000"/>
                </a:solidFill>
              </a:rPr>
              <a:t>Repasamos</a:t>
            </a:r>
            <a:r>
              <a:rPr lang="en-US" dirty="0">
                <a:solidFill>
                  <a:srgbClr val="008000"/>
                </a:solidFill>
              </a:rPr>
              <a:t> : Las 4 C</a:t>
            </a:r>
          </a:p>
        </p:txBody>
      </p:sp>
      <p:sp>
        <p:nvSpPr>
          <p:cNvPr id="3" name="Content Placeholder 2">
            <a:extLst>
              <a:ext uri="{FF2B5EF4-FFF2-40B4-BE49-F238E27FC236}">
                <a16:creationId xmlns:a16="http://schemas.microsoft.com/office/drawing/2014/main" id="{93B8714E-CEEB-4E9B-9AA6-9B0C0A032741}"/>
              </a:ext>
            </a:extLst>
          </p:cNvPr>
          <p:cNvSpPr>
            <a:spLocks noGrp="1"/>
          </p:cNvSpPr>
          <p:nvPr>
            <p:ph idx="1"/>
          </p:nvPr>
        </p:nvSpPr>
        <p:spPr/>
        <p:txBody>
          <a:bodyPr/>
          <a:lstStyle/>
          <a:p>
            <a:r>
              <a:rPr lang="en-US" sz="6000" dirty="0" err="1">
                <a:solidFill>
                  <a:srgbClr val="613318"/>
                </a:solidFill>
              </a:rPr>
              <a:t>Captar</a:t>
            </a:r>
            <a:endParaRPr lang="en-US" sz="6000" dirty="0">
              <a:solidFill>
                <a:srgbClr val="613318"/>
              </a:solidFill>
            </a:endParaRPr>
          </a:p>
          <a:p>
            <a:r>
              <a:rPr lang="en-US" sz="6000" dirty="0" err="1">
                <a:solidFill>
                  <a:srgbClr val="613318"/>
                </a:solidFill>
              </a:rPr>
              <a:t>Contar</a:t>
            </a:r>
            <a:endParaRPr lang="en-US" sz="6000" dirty="0">
              <a:solidFill>
                <a:srgbClr val="613318"/>
              </a:solidFill>
            </a:endParaRPr>
          </a:p>
          <a:p>
            <a:r>
              <a:rPr lang="en-US" sz="6000" dirty="0" err="1">
                <a:solidFill>
                  <a:srgbClr val="613318"/>
                </a:solidFill>
              </a:rPr>
              <a:t>Considerar</a:t>
            </a:r>
            <a:endParaRPr lang="en-US" sz="6000" dirty="0">
              <a:solidFill>
                <a:srgbClr val="613318"/>
              </a:solidFill>
            </a:endParaRPr>
          </a:p>
          <a:p>
            <a:r>
              <a:rPr lang="en-US" sz="6000" dirty="0" err="1">
                <a:solidFill>
                  <a:srgbClr val="613318"/>
                </a:solidFill>
              </a:rPr>
              <a:t>Consolidar</a:t>
            </a:r>
            <a:endParaRPr lang="en-US" dirty="0">
              <a:solidFill>
                <a:srgbClr val="613318"/>
              </a:solidFill>
            </a:endParaRPr>
          </a:p>
        </p:txBody>
      </p:sp>
    </p:spTree>
    <p:extLst>
      <p:ext uri="{BB962C8B-B14F-4D97-AF65-F5344CB8AC3E}">
        <p14:creationId xmlns:p14="http://schemas.microsoft.com/office/powerpoint/2010/main" val="359273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9A67C346E6B04F8F3828DDC292199C" ma:contentTypeVersion="5" ma:contentTypeDescription="Create a new document." ma:contentTypeScope="" ma:versionID="5507abe0fc28d66db2f63ea6d1b9bf1d">
  <xsd:schema xmlns:xsd="http://www.w3.org/2001/XMLSchema" xmlns:xs="http://www.w3.org/2001/XMLSchema" xmlns:p="http://schemas.microsoft.com/office/2006/metadata/properties" xmlns:ns2="d9dd568f-92e7-4aa1-8e50-87aa9ffea924" xmlns:ns3="c29a6dd2-512b-4752-8473-975d37cb7242" targetNamespace="http://schemas.microsoft.com/office/2006/metadata/properties" ma:root="true" ma:fieldsID="afbaa692ba35ad436848e442905bd438" ns2:_="" ns3:_="">
    <xsd:import namespace="d9dd568f-92e7-4aa1-8e50-87aa9ffea924"/>
    <xsd:import namespace="c29a6dd2-512b-4752-8473-975d37cb7242"/>
    <xsd:element name="properties">
      <xsd:complexType>
        <xsd:sequence>
          <xsd:element name="documentManagement">
            <xsd:complexType>
              <xsd:all>
                <xsd:element ref="ns2:Doc_x0020__x0023_" minOccurs="0"/>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dd568f-92e7-4aa1-8e50-87aa9ffea924" elementFormDefault="qualified">
    <xsd:import namespace="http://schemas.microsoft.com/office/2006/documentManagement/types"/>
    <xsd:import namespace="http://schemas.microsoft.com/office/infopath/2007/PartnerControls"/>
    <xsd:element name="Doc_x0020__x0023_" ma:index="8" nillable="true" ma:displayName="Doc #" ma:internalName="Doc_x0020__x0023_">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29a6dd2-512b-4752-8473-975d37cb724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c_x0020__x0023_ xmlns="d9dd568f-92e7-4aa1-8e50-87aa9ffea924" xsi:nil="true"/>
  </documentManagement>
</p:properties>
</file>

<file path=customXml/itemProps1.xml><?xml version="1.0" encoding="utf-8"?>
<ds:datastoreItem xmlns:ds="http://schemas.openxmlformats.org/officeDocument/2006/customXml" ds:itemID="{CF11DF80-7985-40CE-8CB5-735C735BE0D3}"/>
</file>

<file path=customXml/itemProps2.xml><?xml version="1.0" encoding="utf-8"?>
<ds:datastoreItem xmlns:ds="http://schemas.openxmlformats.org/officeDocument/2006/customXml" ds:itemID="{789AA865-05F9-42B5-9483-5AD85BB56CC1}"/>
</file>

<file path=customXml/itemProps3.xml><?xml version="1.0" encoding="utf-8"?>
<ds:datastoreItem xmlns:ds="http://schemas.openxmlformats.org/officeDocument/2006/customXml" ds:itemID="{01A39C52-A56C-42BA-BC49-547B106003DE}"/>
</file>

<file path=docProps/app.xml><?xml version="1.0" encoding="utf-8"?>
<Properties xmlns="http://schemas.openxmlformats.org/officeDocument/2006/extended-properties" xmlns:vt="http://schemas.openxmlformats.org/officeDocument/2006/docPropsVTypes">
  <TotalTime>45</TotalTime>
  <Words>2943</Words>
  <Application>Microsoft Office PowerPoint</Application>
  <PresentationFormat>Widescreen</PresentationFormat>
  <Paragraphs>190</Paragraphs>
  <Slides>38</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Berlin Sans FB</vt:lpstr>
      <vt:lpstr>Berlin Sans FB Demi</vt:lpstr>
      <vt:lpstr>Calibri</vt:lpstr>
      <vt:lpstr>Office Theme</vt:lpstr>
      <vt:lpstr>PowerPoint Presentation</vt:lpstr>
      <vt:lpstr>PowerPoint Presentation</vt:lpstr>
      <vt:lpstr>PowerPoint Presentation</vt:lpstr>
      <vt:lpstr>PowerPoint Presentation</vt:lpstr>
      <vt:lpstr>Oremos</vt:lpstr>
      <vt:lpstr>Mostremos Respeto…</vt:lpstr>
      <vt:lpstr>Proyecto Final (10 minutos)</vt:lpstr>
      <vt:lpstr>Proyecto Final</vt:lpstr>
      <vt:lpstr>Repasamos : Las 4 C</vt:lpstr>
      <vt:lpstr>Considerar - Esdras 1:1-5; 7:1-6;  Nehemías 8:1-12</vt:lpstr>
      <vt:lpstr>Considerar – Esdras 1:1-5; 7:1-6;  Nehemías 8:1-12 </vt:lpstr>
      <vt:lpstr>Ciro</vt:lpstr>
      <vt:lpstr>Ciro</vt:lpstr>
      <vt:lpstr>Considerar – Esdras 1:1-5; 7:1-6;  Nehemías 8:1-12 </vt:lpstr>
      <vt:lpstr>Considerar – Esdras 1:1-5; 7:1-6;  Nehemías 8:1-12 </vt:lpstr>
      <vt:lpstr>Considerar – Esdras 1:1-5; 7:1-6;  Nehemías 8:1-12 </vt:lpstr>
      <vt:lpstr>PowerPoint Presentation</vt:lpstr>
      <vt:lpstr>Considerar – Esdras 1:1-5; 7:1-6;  Nehemías 8:1-12 </vt:lpstr>
      <vt:lpstr>Considerar – Esdras 1:1-5; 7:1-6;  Nehemías 8:1-12 </vt:lpstr>
      <vt:lpstr>Considerar – Esdras 1:1-5; 7:1-6;  Nehemías 8:1-12 </vt:lpstr>
      <vt:lpstr>Consolidar - Esdras 1:1-5; 7:1-6; Nehemías 8:1-12 </vt:lpstr>
      <vt:lpstr>Consolidar - Esdras 1:1-5; 7:1-6; Nehemías 8:1-12 </vt:lpstr>
      <vt:lpstr>Consolidar - Esdras 1:1-5; 7:1-6; Nehemías 8:1-12 </vt:lpstr>
      <vt:lpstr>Consolidar - Esdras 1:1-5; 7:1-6; Nehemías 8:1-12 </vt:lpstr>
      <vt:lpstr>Consolidar - Esdras 1:1-5; 7:1-6; Nehemías 8:1-12 </vt:lpstr>
      <vt:lpstr>Consolidar - Esdras 1:1-5; 7:1-6; Nehemías 8:1-12 </vt:lpstr>
      <vt:lpstr>Temas Importantes: (20 minutos)  Inter-casamiento</vt:lpstr>
      <vt:lpstr>Inter-casamiento en el A.T.</vt:lpstr>
      <vt:lpstr>Caso práctico</vt:lpstr>
      <vt:lpstr>¿Qué aconsejarías?</vt:lpstr>
      <vt:lpstr>¿Qué dice el Nuevo Testamento a los que aún no se casan?</vt:lpstr>
      <vt:lpstr>¿Qué dice el Nuevo Testamento a los ya están casados y su pareja no es creyente?</vt:lpstr>
      <vt:lpstr>¿Qué dice el Nuevo Testamento a los ya están casados y su pareja no es creyente?</vt:lpstr>
      <vt:lpstr>¿Qué dice el Nuevo Testamento a los ya están casados y su pareja no es creyente?</vt:lpstr>
      <vt:lpstr>La Tarea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 Sutton</dc:creator>
  <cp:lastModifiedBy>Joel Sutton</cp:lastModifiedBy>
  <cp:revision>1</cp:revision>
  <dcterms:created xsi:type="dcterms:W3CDTF">2020-02-10T06:56:11Z</dcterms:created>
  <dcterms:modified xsi:type="dcterms:W3CDTF">2020-02-10T07:42:11Z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0x010100469A67C346E6B04F8F3828DDC292199C</vt:lpwstr>
  </property>
</Properties>
</file>